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Титульный слайд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048589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ah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3145730" name="Straight Connector 18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19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90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1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2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3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4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5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6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97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algn="r" indent="0" marL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49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5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6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54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5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5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7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5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5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1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1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6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87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88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indent="0" marL="0">
              <a:buNone/>
              <a:defRPr sz="1400"/>
            </a:lvl1pPr>
            <a:lvl2pPr indent="0" marL="457063">
              <a:buNone/>
              <a:defRPr sz="1400"/>
            </a:lvl2pPr>
            <a:lvl3pPr indent="0" marL="914126">
              <a:buNone/>
              <a:defRPr sz="1200"/>
            </a:lvl3pPr>
            <a:lvl4pPr indent="0" marL="1371189">
              <a:buNone/>
              <a:defRPr sz="1000"/>
            </a:lvl4pPr>
            <a:lvl5pPr indent="0" marL="1828251">
              <a:buNone/>
              <a:defRPr sz="1000"/>
            </a:lvl5pPr>
            <a:lvl6pPr indent="0" marL="2285314">
              <a:buNone/>
              <a:defRPr sz="1000"/>
            </a:lvl6pPr>
            <a:lvl7pPr indent="0" marL="2742377">
              <a:buNone/>
              <a:defRPr sz="1000"/>
            </a:lvl7pPr>
            <a:lvl8pPr indent="0" marL="3199440">
              <a:buNone/>
              <a:defRPr sz="1000"/>
            </a:lvl8pPr>
            <a:lvl9pPr indent="0" marL="3656503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9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9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8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dirty="0" lang="en-US"/>
          </a:p>
        </p:txBody>
      </p:sp>
      <p:sp>
        <p:nvSpPr>
          <p:cNvPr id="1048639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4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0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1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35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36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65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2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2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27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28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8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2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4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anchor="ctr" vert="eaVert"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28" name="Straight Connector 19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6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6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Заголовок 1"/>
          <p:cNvSpPr>
            <a:spLocks noGrp="1"/>
          </p:cNvSpPr>
          <p:nvPr>
            <p:ph type="title"/>
          </p:nvPr>
        </p:nvSpPr>
        <p:spPr>
          <a:xfrm>
            <a:off x="920332" y="717685"/>
            <a:ext cx="8617950" cy="1278896"/>
          </a:xfrm>
        </p:spPr>
        <p:txBody>
          <a:bodyPr>
            <a:normAutofit/>
          </a:bodyPr>
          <a:p>
            <a:r>
              <a:rPr dirty="0" lang="ru-RU">
                <a:latin typeface="Bahnschrift SemiBold Condensed" panose="020B0502040204020203" pitchFamily="34" charset="0"/>
              </a:rPr>
              <a:t>Одежда и личная гигиена детей</a:t>
            </a:r>
          </a:p>
        </p:txBody>
      </p:sp>
      <p:sp>
        <p:nvSpPr>
          <p:cNvPr id="1048611" name="Объект 2"/>
          <p:cNvSpPr>
            <a:spLocks noGrp="1"/>
          </p:cNvSpPr>
          <p:nvPr>
            <p:ph idx="1"/>
          </p:nvPr>
        </p:nvSpPr>
        <p:spPr>
          <a:xfrm>
            <a:off x="601551" y="1904798"/>
            <a:ext cx="8617950" cy="3967496"/>
          </a:xfrm>
        </p:spPr>
        <p:txBody>
          <a:bodyPr>
            <a:normAutofit/>
          </a:bodyPr>
          <a:p>
            <a:pPr algn="ctr"/>
            <a:r>
              <a:rPr b="1" dirty="0" sz="2400" lang="ru-RU">
                <a:solidFill>
                  <a:schemeClr val="accent1">
                    <a:lumMod val="75000"/>
                  </a:schemeClr>
                </a:solidFill>
              </a:rPr>
              <a:t>ПЛАН</a:t>
            </a:r>
            <a:r>
              <a:rPr b="1" dirty="0" sz="2400" lang="en-US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b="1" dirty="0" sz="240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 Значение одежды и личной гигиены для здоровья и развития детей.</a:t>
            </a:r>
          </a:p>
          <a:p>
            <a:endParaRPr dirty="0" sz="240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Формирование у детей привычек ухода за собой.</a:t>
            </a:r>
          </a:p>
          <a:p>
            <a:endParaRPr dirty="0" sz="2400" 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Заголовок 1"/>
          <p:cNvSpPr>
            <a:spLocks noGrp="1"/>
          </p:cNvSpPr>
          <p:nvPr>
            <p:ph type="title"/>
          </p:nvPr>
        </p:nvSpPr>
        <p:spPr>
          <a:xfrm>
            <a:off x="467608" y="592822"/>
            <a:ext cx="8827393" cy="5522752"/>
          </a:xfrm>
        </p:spPr>
        <p:txBody>
          <a:bodyPr>
            <a:normAutofit fontScale="90000"/>
          </a:bodyPr>
          <a:p>
            <a:r>
              <a:rPr dirty="0" sz="2000" lang="ru-RU"/>
              <a:t>Одежда и личная гигиена играют важную роль в здоровье и развитии детей. Правильный уход за детьми включает в себя поддержание чистоты тела, соблюдение гигиенических норм и выбор удобной и безопасной одежды.</a:t>
            </a:r>
            <a:br>
              <a:rPr dirty="0" sz="2000" lang="ru-RU"/>
            </a:br>
            <a:br>
              <a:rPr b="1" dirty="0" sz="2000" i="1" lang="ru-RU"/>
            </a:br>
            <a:r>
              <a:rPr b="1" dirty="0" sz="2000" i="1" lang="ru-RU"/>
              <a:t>1. Одежда для детей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Материалы: </a:t>
            </a:r>
            <a:r>
              <a:rPr dirty="0" sz="2000" lang="ru-RU"/>
              <a:t>Одежда должна быть изготовлена из натуральных тканей (хлопок, лен), чтобы кожа ребенка могла "дышать". Это особенно важно для младенцев и детей младшего возраста.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Удобство: </a:t>
            </a:r>
            <a:r>
              <a:rPr dirty="0" sz="2000" lang="ru-RU"/>
              <a:t>Одежда должна быть комфортной, свободной и подходить по размеру, чтобы не ограничивать движения ребенка.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Сезонность</a:t>
            </a:r>
            <a:r>
              <a:rPr dirty="0" sz="2000" lang="ru-RU"/>
              <a:t>: Важно одевать ребенка по погоде. В холодное время года используйте многослойную одежду, а летом легкие и светлые ткани.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Безопасность: </a:t>
            </a:r>
            <a:r>
              <a:rPr dirty="0" sz="2000" lang="ru-RU"/>
              <a:t>Избегайте одежды с мелкими пуговицами, острыми застежками или другими элементами, которые могут быть опасны для ребенка.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Заголовок 1"/>
          <p:cNvSpPr>
            <a:spLocks noGrp="1"/>
          </p:cNvSpPr>
          <p:nvPr>
            <p:ph type="title"/>
          </p:nvPr>
        </p:nvSpPr>
        <p:spPr>
          <a:xfrm>
            <a:off x="668945" y="710267"/>
            <a:ext cx="8596668" cy="5564697"/>
          </a:xfrm>
        </p:spPr>
        <p:txBody>
          <a:bodyPr>
            <a:normAutofit/>
          </a:bodyPr>
          <a:p>
            <a:r>
              <a:rPr b="1" dirty="0" sz="2000" i="1" lang="ru-RU"/>
              <a:t>2. Личная гигиена детей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Ежедневное умывание</a:t>
            </a:r>
            <a:r>
              <a:rPr dirty="0" sz="2000" lang="ru-RU"/>
              <a:t>: Умывать лицо и руки ребенка нужно каждое утро и после прогулок.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Чистка зубов: </a:t>
            </a:r>
            <a:r>
              <a:rPr dirty="0" sz="2000" lang="ru-RU"/>
              <a:t>С самого раннего возраста необходимо приучать ребенка чистить зубы два раза в день. Используйте детскую зубную пасту и мягкую щетку.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Купание: </a:t>
            </a:r>
            <a:r>
              <a:rPr dirty="0" sz="2000" lang="ru-RU"/>
              <a:t>Рекомендуется купать младенцев ежедневно, а старших детей — по мере необходимости (2–3 раза в неделю).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Уход за руками и ногтями: </a:t>
            </a:r>
            <a:r>
              <a:rPr dirty="0" sz="2000" lang="ru-RU"/>
              <a:t>Регулярно стригите ногти ребенка, чтобы избежать скопления грязи и случайных травм.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Мытье рук: </a:t>
            </a:r>
            <a:r>
              <a:rPr dirty="0" sz="2000" lang="ru-RU"/>
              <a:t>Важно научить ребенка мыть руки с мылом после туалета, перед едой и после прогулок.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Заголовок 1"/>
          <p:cNvSpPr>
            <a:spLocks noGrp="1"/>
          </p:cNvSpPr>
          <p:nvPr>
            <p:ph type="title"/>
          </p:nvPr>
        </p:nvSpPr>
        <p:spPr>
          <a:xfrm>
            <a:off x="375330" y="441820"/>
            <a:ext cx="8596668" cy="4809689"/>
          </a:xfrm>
        </p:spPr>
        <p:txBody>
          <a:bodyPr>
            <a:normAutofit/>
          </a:bodyPr>
          <a:p>
            <a:r>
              <a:rPr b="1" dirty="0" sz="2000" i="1" lang="ru-RU"/>
              <a:t>3. Основные советы родителям: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Следите за состоянием одежды: </a:t>
            </a:r>
            <a:r>
              <a:rPr dirty="0" sz="2000" lang="ru-RU"/>
              <a:t>она должна быть чистой и не иметь повреждений.</a:t>
            </a:r>
            <a:br>
              <a:rPr dirty="0" sz="2000" lang="ru-RU"/>
            </a:br>
            <a:br>
              <a:rPr dirty="0" sz="2000" lang="ru-RU"/>
            </a:br>
            <a:r>
              <a:rPr dirty="0" sz="2000" lang="ru-RU"/>
              <a:t>Приучайте ребенка к самостоятельности, показывая пример и объясняя важность гигиены.</a:t>
            </a:r>
            <a:br>
              <a:rPr dirty="0" sz="2000" lang="ru-RU"/>
            </a:br>
            <a:br>
              <a:rPr dirty="0" sz="2000" lang="ru-RU"/>
            </a:br>
            <a:r>
              <a:rPr dirty="0" sz="2000" lang="ru-RU"/>
              <a:t>Используйте специальные детские средства для ухода за кожей, которые не вызывают аллергии.</a:t>
            </a:r>
            <a:br>
              <a:rPr dirty="0" sz="2000" lang="ru-RU"/>
            </a:br>
            <a:br>
              <a:rPr dirty="0" sz="2000" lang="ru-RU"/>
            </a:br>
            <a:r>
              <a:rPr dirty="0" sz="2000" lang="ru-RU"/>
              <a:t>Контролируйте, чтобы ребенок не переохлаждался или не перегревался.</a:t>
            </a:r>
            <a:br>
              <a:rPr dirty="0" sz="2000" lang="ru-RU"/>
            </a:br>
            <a:endParaRPr dirty="0" sz="2000" lang="ru-RU"/>
          </a:p>
        </p:txBody>
      </p:sp>
      <p:pic>
        <p:nvPicPr>
          <p:cNvPr id="2097152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250956" y="4446164"/>
            <a:ext cx="3422708" cy="1970016"/>
          </a:xfrm>
          <a:prstGeom prst="rect"/>
        </p:spPr>
      </p:pic>
      <p:pic>
        <p:nvPicPr>
          <p:cNvPr id="2097153" name="Рисунок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209564" y="4613945"/>
            <a:ext cx="3582099" cy="18022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568742" y="1392573"/>
            <a:ext cx="5712902" cy="382538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Заголовок 1"/>
          <p:cNvSpPr>
            <a:spLocks noGrp="1"/>
          </p:cNvSpPr>
          <p:nvPr>
            <p:ph type="title"/>
          </p:nvPr>
        </p:nvSpPr>
        <p:spPr>
          <a:xfrm>
            <a:off x="543111" y="878046"/>
            <a:ext cx="7627767" cy="3274503"/>
          </a:xfrm>
        </p:spPr>
        <p:txBody>
          <a:bodyPr>
            <a:normAutofit fontScale="91667"/>
          </a:bodyPr>
          <a:p>
            <a:r>
              <a:rPr dirty="0" lang="ru-RU"/>
              <a:t>Правильный уход за одеждой и соблюдение правил личной гигиены помогают поддерживать здоровье детей, укрепляют иммунитет и предотвращают возникновение многих заболеваний.</a:t>
            </a:r>
          </a:p>
        </p:txBody>
      </p:sp>
      <p:pic>
        <p:nvPicPr>
          <p:cNvPr id="2097155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800212" y="3588392"/>
            <a:ext cx="4152551" cy="2485238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Заголовок 1"/>
          <p:cNvSpPr>
            <a:spLocks noGrp="1"/>
          </p:cNvSpPr>
          <p:nvPr>
            <p:ph type="title"/>
          </p:nvPr>
        </p:nvSpPr>
        <p:spPr>
          <a:xfrm>
            <a:off x="1542991" y="2265464"/>
            <a:ext cx="5910600" cy="2138901"/>
          </a:xfrm>
        </p:spPr>
        <p:txBody>
          <a:bodyPr>
            <a:normAutofit/>
          </a:bodyPr>
          <a:p>
            <a:r>
              <a:rPr dirty="0" sz="4800" lang="ru-RU">
                <a:latin typeface="Bahnschrift Condensed" panose="020B0502040204020203" pitchFamily="34" charset="0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Аспект">
  <a:themeElements>
    <a:clrScheme name="Аспект">
      <a:dk1>
        <a:sysClr lastClr="000000" val="windowText"/>
      </a:dk1>
      <a:lt1>
        <a:sysClr lastClr="FFFFFF" val="window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САМОСТОЯТЕЛНАЯ РАБОТА  ПОДГОТОВЛЕНА    БАХТИЙОРОВОЙ ЖОЗИБА СТУДЕНТКОЙ                                    1 КУРСА КАФЕДРЫ НАРОДНОЙ МЕДИЦИНЫ           ТЕРМЕЗСКОГО ФИЛИАЛА ТАШКЕНТСКОЙ  МЕДИЦИНСКОЙ АКАДЕМИИ</dc:title>
  <dc:creator>Пользователь</dc:creator>
  <cp:lastModifiedBy>Пользователь</cp:lastModifiedBy>
  <dcterms:created xsi:type="dcterms:W3CDTF">2024-10-16T21:07:56Z</dcterms:created>
  <dcterms:modified xsi:type="dcterms:W3CDTF">2026-10-03T14:58:34Z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a727a80190154420a4ba0f2fee6ba818</vt:lpwstr>
  </property>
</Properties>
</file>