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72" r:id="rId2"/>
    <p:sldId id="273" r:id="rId3"/>
    <p:sldId id="274" r:id="rId4"/>
    <p:sldId id="275" r:id="rId5"/>
    <p:sldId id="277" r:id="rId6"/>
    <p:sldId id="278" r:id="rId7"/>
    <p:sldId id="280" r:id="rId8"/>
    <p:sldId id="281" r:id="rId9"/>
    <p:sldId id="282" r:id="rId10"/>
    <p:sldId id="283" r:id="rId11"/>
    <p:sldId id="276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5/14/2025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5/14/2025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5/14/2025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yjus.com/physics/betatron/?utm_source" TargetMode="External"/><Relationship Id="rId2" Type="http://schemas.openxmlformats.org/officeDocument/2006/relationships/hyperlink" Target="https://byjus.com/physics/betatr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eeksforgeeks.org/betatron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-3329876" y="1045318"/>
            <a:ext cx="10468864" cy="1828800"/>
          </a:xfrm>
        </p:spPr>
        <p:txBody>
          <a:bodyPr/>
          <a:lstStyle/>
          <a:p>
            <a:r>
              <a:rPr lang="en-US" dirty="0" err="1"/>
              <a:t>Betatron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59536" y="5225779"/>
            <a:ext cx="10472928" cy="1752600"/>
          </a:xfrm>
        </p:spPr>
        <p:txBody>
          <a:bodyPr/>
          <a:lstStyle/>
          <a:p>
            <a:r>
              <a:rPr lang="en-US" dirty="0" err="1"/>
              <a:t>Tayyorladi:Sevinch</a:t>
            </a:r>
            <a:r>
              <a:rPr lang="en-US" dirty="0"/>
              <a:t> </a:t>
            </a:r>
            <a:r>
              <a:rPr lang="en-US" dirty="0" err="1"/>
              <a:t>Sotimova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72E14-590F-47C7-897E-3FA6D3CB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</a:t>
            </a:r>
            <a:r>
              <a:rPr lang="en-US" dirty="0" err="1"/>
              <a:t>Xulosa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D7DBC-C2C7-4A79-B268-727391A62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Betatron</a:t>
            </a:r>
            <a:r>
              <a:rPr lang="en-US" dirty="0"/>
              <a:t> —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tezlatkich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u fan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texnikaning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sohalarida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qo‘llanilmoqda</a:t>
            </a:r>
            <a:r>
              <a:rPr lang="en-US" dirty="0"/>
              <a:t>. Bu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chuqur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o‘smalarni</a:t>
            </a:r>
            <a:r>
              <a:rPr lang="en-US" dirty="0"/>
              <a:t> </a:t>
            </a:r>
            <a:r>
              <a:rPr lang="en-US" dirty="0" err="1"/>
              <a:t>nurlantirib</a:t>
            </a:r>
            <a:r>
              <a:rPr lang="en-US" dirty="0"/>
              <a:t> </a:t>
            </a:r>
            <a:r>
              <a:rPr lang="en-US" dirty="0" err="1"/>
              <a:t>davolash</a:t>
            </a:r>
            <a:r>
              <a:rPr lang="en-US" dirty="0"/>
              <a:t>, </a:t>
            </a:r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beton</a:t>
            </a:r>
            <a:r>
              <a:rPr lang="en-US" dirty="0"/>
              <a:t> </a:t>
            </a:r>
            <a:r>
              <a:rPr lang="en-US" dirty="0" err="1"/>
              <a:t>konstruksiyalarning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tuzilishini</a:t>
            </a:r>
            <a:r>
              <a:rPr lang="en-US" dirty="0"/>
              <a:t> </a:t>
            </a:r>
            <a:r>
              <a:rPr lang="en-US" dirty="0" err="1"/>
              <a:t>buzilmasdan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 </a:t>
            </a:r>
            <a:r>
              <a:rPr lang="en-US" dirty="0" err="1"/>
              <a:t>Materialshunoslikda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materiallarning</a:t>
            </a:r>
            <a:r>
              <a:rPr lang="en-US" dirty="0"/>
              <a:t> </a:t>
            </a:r>
            <a:r>
              <a:rPr lang="en-US" dirty="0" err="1"/>
              <a:t>nurlanishga</a:t>
            </a:r>
            <a:r>
              <a:rPr lang="en-US" dirty="0"/>
              <a:t> </a:t>
            </a:r>
            <a:r>
              <a:rPr lang="en-US" dirty="0" err="1"/>
              <a:t>chidamliligi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strukturasi</a:t>
            </a:r>
            <a:r>
              <a:rPr lang="en-US" dirty="0"/>
              <a:t> </a:t>
            </a:r>
            <a:r>
              <a:rPr lang="en-US" dirty="0" err="1"/>
              <a:t>o‘rganiladi</a:t>
            </a:r>
            <a:r>
              <a:rPr lang="en-US" dirty="0"/>
              <a:t>.</a:t>
            </a:r>
          </a:p>
          <a:p>
            <a:r>
              <a:rPr lang="en-US" dirty="0" err="1"/>
              <a:t>Betatronning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aniqligi</a:t>
            </a:r>
            <a:r>
              <a:rPr lang="en-US" dirty="0"/>
              <a:t>,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chuqurligi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qulayligi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,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diagnostikasi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terapiyada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vositaga</a:t>
            </a:r>
            <a:r>
              <a:rPr lang="en-US" dirty="0"/>
              <a:t> </a:t>
            </a:r>
            <a:r>
              <a:rPr lang="en-US" dirty="0" err="1"/>
              <a:t>aylantirgan</a:t>
            </a:r>
            <a:r>
              <a:rPr lang="en-US" dirty="0"/>
              <a:t>. </a:t>
            </a:r>
            <a:r>
              <a:rPr lang="en-US" dirty="0" err="1"/>
              <a:t>Kelajakda</a:t>
            </a:r>
            <a:r>
              <a:rPr lang="en-US" dirty="0"/>
              <a:t> ham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texnologiyalar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uyg‘unlashib</a:t>
            </a:r>
            <a:r>
              <a:rPr lang="en-US" dirty="0"/>
              <a:t>, </a:t>
            </a:r>
            <a:r>
              <a:rPr lang="en-US" dirty="0" err="1"/>
              <a:t>ilm</a:t>
            </a:r>
            <a:r>
              <a:rPr lang="en-US" dirty="0"/>
              <a:t>-fan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amaliyotda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kengroq</a:t>
            </a:r>
            <a:r>
              <a:rPr lang="en-US" dirty="0"/>
              <a:t> </a:t>
            </a:r>
            <a:r>
              <a:rPr lang="en-US" dirty="0" err="1"/>
              <a:t>qo‘llanishi</a:t>
            </a:r>
            <a:r>
              <a:rPr lang="en-US" dirty="0"/>
              <a:t> </a:t>
            </a:r>
            <a:r>
              <a:rPr lang="en-US" dirty="0" err="1"/>
              <a:t>kutilmoqda</a:t>
            </a:r>
            <a:r>
              <a:rPr lang="en-US"/>
              <a:t>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12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saytlar</a:t>
            </a:r>
            <a:r>
              <a:rPr lang="en-US" dirty="0"/>
              <a:t>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38912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F1199C-A664-4EA8-9B0A-B98A43088357}"/>
              </a:ext>
            </a:extLst>
          </p:cNvPr>
          <p:cNvSpPr txBox="1"/>
          <p:nvPr/>
        </p:nvSpPr>
        <p:spPr>
          <a:xfrm>
            <a:off x="609600" y="2484942"/>
            <a:ext cx="6106602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https://byjus.com/physics/betatron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https://byjus.com/physics/betatron/?utm_source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Betatron</a:t>
            </a:r>
            <a:r>
              <a:rPr lang="en-US" dirty="0"/>
              <a:t> | </a:t>
            </a:r>
            <a:r>
              <a:rPr lang="en-US" dirty="0" err="1"/>
              <a:t>GeeksforGeeks</a:t>
            </a:r>
            <a:r>
              <a:rPr lang="en-US" dirty="0"/>
              <a:t> (</a:t>
            </a:r>
            <a:r>
              <a:rPr lang="en-US" dirty="0">
                <a:hlinkClick r:id="rId4"/>
              </a:rPr>
              <a:t>https://www.geeksforgeeks.org/betatron/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244" y="2857500"/>
            <a:ext cx="10972800" cy="1143000"/>
          </a:xfrm>
        </p:spPr>
        <p:txBody>
          <a:bodyPr/>
          <a:lstStyle/>
          <a:p>
            <a:r>
              <a:rPr lang="en-US" dirty="0" err="1"/>
              <a:t>E’tiboringiz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raxmat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Reja</a:t>
            </a:r>
            <a:r>
              <a:rPr lang="en-US" dirty="0"/>
              <a:t>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1.Betatron </a:t>
            </a:r>
            <a:r>
              <a:rPr lang="en-US" dirty="0" err="1"/>
              <a:t>yaratilish</a:t>
            </a:r>
            <a:r>
              <a:rPr lang="en-US" dirty="0"/>
              <a:t> </a:t>
            </a:r>
            <a:r>
              <a:rPr lang="en-US" dirty="0" err="1"/>
              <a:t>tarixi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2.Tuzilishi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3.Tibbiyot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4.Xulosa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Yaratilish</a:t>
            </a:r>
            <a:r>
              <a:rPr lang="en-US" dirty="0"/>
              <a:t> </a:t>
            </a:r>
            <a:r>
              <a:rPr lang="en-US" dirty="0" err="1"/>
              <a:t>tarixi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Betatron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zarrachalarni</a:t>
            </a:r>
            <a:r>
              <a:rPr lang="en-US" dirty="0"/>
              <a:t>,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,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aylana</a:t>
            </a:r>
            <a:r>
              <a:rPr lang="en-US" dirty="0"/>
              <a:t> </a:t>
            </a:r>
            <a:r>
              <a:rPr lang="en-US" dirty="0" err="1"/>
              <a:t>traektoriyada</a:t>
            </a:r>
            <a:r>
              <a:rPr lang="en-US" dirty="0"/>
              <a:t> </a:t>
            </a:r>
            <a:r>
              <a:rPr lang="en-US" dirty="0" err="1"/>
              <a:t>tezlatishga</a:t>
            </a:r>
            <a:r>
              <a:rPr lang="en-US" dirty="0"/>
              <a:t> </a:t>
            </a:r>
            <a:r>
              <a:rPr lang="en-US" dirty="0" err="1"/>
              <a:t>mo‘ljallangan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tezlatgichidir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yaratilishi</a:t>
            </a:r>
            <a:r>
              <a:rPr lang="en-US" dirty="0"/>
              <a:t> XX </a:t>
            </a:r>
            <a:r>
              <a:rPr lang="en-US" dirty="0" err="1"/>
              <a:t>asrning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yarmiga</a:t>
            </a:r>
            <a:r>
              <a:rPr lang="en-US" dirty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u atom </a:t>
            </a:r>
            <a:r>
              <a:rPr lang="en-US" dirty="0" err="1"/>
              <a:t>fizikasi</a:t>
            </a:r>
            <a:r>
              <a:rPr lang="en-US" dirty="0"/>
              <a:t>,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diagnostika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terapiyada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o‘rin</a:t>
            </a:r>
            <a:r>
              <a:rPr lang="en-US" dirty="0"/>
              <a:t> </a:t>
            </a:r>
            <a:r>
              <a:rPr lang="en-US" dirty="0" err="1"/>
              <a:t>tutadi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g‘oyasi</a:t>
            </a:r>
            <a:r>
              <a:rPr lang="en-US" dirty="0"/>
              <a:t> ilk </a:t>
            </a:r>
            <a:r>
              <a:rPr lang="en-US" dirty="0" err="1"/>
              <a:t>bor</a:t>
            </a:r>
            <a:r>
              <a:rPr lang="en-US" dirty="0"/>
              <a:t> 1920-yillarda </a:t>
            </a:r>
            <a:r>
              <a:rPr lang="en-US" dirty="0" err="1"/>
              <a:t>Germaniyalik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Rolf </a:t>
            </a:r>
            <a:r>
              <a:rPr lang="en-US" dirty="0" err="1"/>
              <a:t>Wideroe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ilgari</a:t>
            </a:r>
            <a:r>
              <a:rPr lang="en-US" dirty="0"/>
              <a:t> </a:t>
            </a:r>
            <a:r>
              <a:rPr lang="en-US" dirty="0" err="1"/>
              <a:t>surilgan</a:t>
            </a:r>
            <a:r>
              <a:rPr lang="en-US" dirty="0"/>
              <a:t>. </a:t>
            </a:r>
            <a:r>
              <a:rPr lang="en-US" dirty="0" err="1"/>
              <a:t>Wideroe</a:t>
            </a:r>
            <a:r>
              <a:rPr lang="en-US" dirty="0"/>
              <a:t> 1928-yilda </a:t>
            </a:r>
            <a:r>
              <a:rPr lang="en-US" dirty="0" err="1"/>
              <a:t>o‘zining</a:t>
            </a:r>
            <a:r>
              <a:rPr lang="en-US" dirty="0"/>
              <a:t> </a:t>
            </a:r>
            <a:r>
              <a:rPr lang="en-US" dirty="0" err="1"/>
              <a:t>induktiv</a:t>
            </a:r>
            <a:r>
              <a:rPr lang="en-US" dirty="0"/>
              <a:t> </a:t>
            </a:r>
            <a:r>
              <a:rPr lang="en-US" dirty="0" err="1"/>
              <a:t>tezlatgich</a:t>
            </a:r>
            <a:r>
              <a:rPr lang="en-US" dirty="0"/>
              <a:t> </a:t>
            </a:r>
            <a:r>
              <a:rPr lang="en-US" dirty="0" err="1"/>
              <a:t>g‘oyasini</a:t>
            </a:r>
            <a:r>
              <a:rPr lang="en-US" dirty="0"/>
              <a:t> </a:t>
            </a:r>
            <a:r>
              <a:rPr lang="en-US" dirty="0" err="1"/>
              <a:t>nazariy</a:t>
            </a:r>
            <a:r>
              <a:rPr lang="en-US" dirty="0"/>
              <a:t> </a:t>
            </a:r>
            <a:r>
              <a:rPr lang="en-US" dirty="0" err="1"/>
              <a:t>asosda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tajribalarni</a:t>
            </a:r>
            <a:r>
              <a:rPr lang="en-US" dirty="0"/>
              <a:t> </a:t>
            </a:r>
            <a:r>
              <a:rPr lang="en-US" dirty="0" err="1"/>
              <a:t>o‘tkazdi</a:t>
            </a:r>
            <a:r>
              <a:rPr lang="en-US" dirty="0"/>
              <a:t>. </a:t>
            </a:r>
            <a:r>
              <a:rPr lang="en-US" dirty="0" err="1"/>
              <a:t>Biroq</a:t>
            </a:r>
            <a:r>
              <a:rPr lang="en-US" dirty="0"/>
              <a:t> </a:t>
            </a:r>
            <a:r>
              <a:rPr lang="en-US" dirty="0" err="1"/>
              <a:t>o‘sha</a:t>
            </a:r>
            <a:r>
              <a:rPr lang="en-US" dirty="0"/>
              <a:t> </a:t>
            </a:r>
            <a:r>
              <a:rPr lang="en-US" dirty="0" err="1"/>
              <a:t>davrda</a:t>
            </a:r>
            <a:r>
              <a:rPr lang="en-US" dirty="0"/>
              <a:t> </a:t>
            </a:r>
            <a:r>
              <a:rPr lang="en-US" dirty="0" err="1"/>
              <a:t>texnologik</a:t>
            </a:r>
            <a:r>
              <a:rPr lang="en-US" dirty="0"/>
              <a:t> </a:t>
            </a:r>
            <a:r>
              <a:rPr lang="en-US" dirty="0" err="1"/>
              <a:t>imkoniyatlar</a:t>
            </a:r>
            <a:r>
              <a:rPr lang="en-US" dirty="0"/>
              <a:t> </a:t>
            </a:r>
            <a:r>
              <a:rPr lang="en-US" dirty="0" err="1"/>
              <a:t>cheklanganligi</a:t>
            </a:r>
            <a:r>
              <a:rPr lang="en-US" dirty="0"/>
              <a:t> </a:t>
            </a:r>
            <a:r>
              <a:rPr lang="en-US" dirty="0" err="1"/>
              <a:t>sababli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ishlamadi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Betatronni</a:t>
            </a:r>
            <a:r>
              <a:rPr lang="en-US" dirty="0"/>
              <a:t> </a:t>
            </a:r>
            <a:r>
              <a:rPr lang="en-US" dirty="0" err="1"/>
              <a:t>amaliyotda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muvaffaqiyatli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chiqqan</a:t>
            </a:r>
            <a:r>
              <a:rPr lang="en-US" dirty="0"/>
              <a:t> </a:t>
            </a:r>
            <a:r>
              <a:rPr lang="en-US" dirty="0" err="1"/>
              <a:t>olim</a:t>
            </a:r>
            <a:r>
              <a:rPr lang="en-US" dirty="0"/>
              <a:t> </a:t>
            </a:r>
            <a:r>
              <a:rPr lang="en-US" dirty="0" err="1"/>
              <a:t>amerikalik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Donald </a:t>
            </a:r>
            <a:r>
              <a:rPr lang="en-US" dirty="0" err="1"/>
              <a:t>Kerst</a:t>
            </a:r>
            <a:r>
              <a:rPr lang="en-US" dirty="0"/>
              <a:t> </a:t>
            </a:r>
            <a:r>
              <a:rPr lang="en-US" dirty="0" err="1"/>
              <a:t>bo‘ldi</a:t>
            </a:r>
            <a:r>
              <a:rPr lang="en-US" dirty="0"/>
              <a:t>. U 1940-yilda </a:t>
            </a:r>
            <a:r>
              <a:rPr lang="en-US" dirty="0" err="1"/>
              <a:t>AQShning</a:t>
            </a:r>
            <a:r>
              <a:rPr lang="en-US" dirty="0"/>
              <a:t> </a:t>
            </a:r>
            <a:r>
              <a:rPr lang="en-US" dirty="0" err="1"/>
              <a:t>Illinoys</a:t>
            </a:r>
            <a:r>
              <a:rPr lang="en-US" dirty="0"/>
              <a:t> </a:t>
            </a:r>
            <a:r>
              <a:rPr lang="en-US" dirty="0" err="1"/>
              <a:t>universitetida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ishlaydigan</a:t>
            </a:r>
            <a:r>
              <a:rPr lang="en-US" dirty="0"/>
              <a:t> </a:t>
            </a:r>
            <a:r>
              <a:rPr lang="en-US" dirty="0" err="1"/>
              <a:t>betatronni</a:t>
            </a:r>
            <a:r>
              <a:rPr lang="en-US" dirty="0"/>
              <a:t> </a:t>
            </a:r>
            <a:r>
              <a:rPr lang="en-US" dirty="0" err="1"/>
              <a:t>yaratdi</a:t>
            </a:r>
            <a:r>
              <a:rPr lang="en-US" dirty="0"/>
              <a:t>. Bu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induksiya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aylanma</a:t>
            </a:r>
            <a:r>
              <a:rPr lang="en-US" dirty="0"/>
              <a:t> </a:t>
            </a:r>
            <a:r>
              <a:rPr lang="en-US" dirty="0" err="1"/>
              <a:t>orbitada</a:t>
            </a:r>
            <a:r>
              <a:rPr lang="en-US" dirty="0"/>
              <a:t> </a:t>
            </a:r>
            <a:r>
              <a:rPr lang="en-US" dirty="0" err="1"/>
              <a:t>tezlatgan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2,3 MeV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qilishga</a:t>
            </a:r>
            <a:r>
              <a:rPr lang="en-US" dirty="0"/>
              <a:t> </a:t>
            </a:r>
            <a:r>
              <a:rPr lang="en-US" dirty="0" err="1"/>
              <a:t>muvaffaq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</a:t>
            </a:r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tuzilishi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A0FCD22-689E-4C39-9341-A07AD819D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457" y="1935480"/>
            <a:ext cx="109728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56892A-973F-4767-87F9-B48A725FA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57" y="1935480"/>
            <a:ext cx="8817995" cy="45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bu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D76286-E2FC-4195-A61E-FA8272DB67C2}"/>
              </a:ext>
            </a:extLst>
          </p:cNvPr>
          <p:cNvSpPr txBox="1"/>
          <p:nvPr/>
        </p:nvSpPr>
        <p:spPr>
          <a:xfrm>
            <a:off x="609600" y="2425590"/>
            <a:ext cx="6106602" cy="258532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Elektronlarni</a:t>
            </a:r>
            <a:r>
              <a:rPr lang="en-US" dirty="0"/>
              <a:t> (beta-</a:t>
            </a:r>
            <a:r>
              <a:rPr lang="en-US" dirty="0" err="1"/>
              <a:t>zarralarni</a:t>
            </a:r>
            <a:r>
              <a:rPr lang="en-US" dirty="0"/>
              <a:t>)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tezlashtirish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ishlatiladigan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</a:p>
          <a:p>
            <a:r>
              <a:rPr lang="en-US" dirty="0" err="1"/>
              <a:t>tezlatkichdir.U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induksiya</a:t>
            </a:r>
            <a:r>
              <a:rPr lang="en-US" dirty="0"/>
              <a:t> </a:t>
            </a:r>
            <a:r>
              <a:rPr lang="en-US" dirty="0" err="1"/>
              <a:t>prinsipiga</a:t>
            </a:r>
            <a:r>
              <a:rPr lang="en-US" dirty="0"/>
              <a:t> </a:t>
            </a:r>
            <a:r>
              <a:rPr lang="en-US" dirty="0" err="1"/>
              <a:t>asoslanadi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aylana</a:t>
            </a:r>
            <a:r>
              <a:rPr lang="en-US" dirty="0"/>
              <a:t> </a:t>
            </a:r>
            <a:r>
              <a:rPr lang="en-US" dirty="0" err="1"/>
              <a:t>traektoriyada</a:t>
            </a:r>
            <a:r>
              <a:rPr lang="en-US" dirty="0"/>
              <a:t> </a:t>
            </a:r>
            <a:r>
              <a:rPr lang="en-US" dirty="0" err="1"/>
              <a:t>harakatlantirib,ularni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tezlikka</a:t>
            </a:r>
            <a:r>
              <a:rPr lang="en-US" dirty="0"/>
              <a:t> </a:t>
            </a:r>
            <a:r>
              <a:rPr lang="en-US" dirty="0" err="1"/>
              <a:t>yetkazadi</a:t>
            </a:r>
            <a:r>
              <a:rPr lang="en-US" dirty="0"/>
              <a:t>.</a:t>
            </a:r>
          </a:p>
          <a:p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sohasida</a:t>
            </a:r>
            <a:r>
              <a:rPr lang="en-US" dirty="0"/>
              <a:t> </a:t>
            </a:r>
            <a:r>
              <a:rPr lang="en-US" dirty="0" err="1"/>
              <a:t>dastlabki</a:t>
            </a:r>
            <a:r>
              <a:rPr lang="en-US" dirty="0"/>
              <a:t> </a:t>
            </a:r>
          </a:p>
          <a:p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rivojlanishlar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yaratilgan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</a:p>
          <a:p>
            <a:r>
              <a:rPr lang="en-US" dirty="0" err="1"/>
              <a:t>qadimgi</a:t>
            </a:r>
            <a:r>
              <a:rPr lang="en-US" dirty="0"/>
              <a:t> </a:t>
            </a:r>
            <a:r>
              <a:rPr lang="en-US" dirty="0" err="1"/>
              <a:t>tezlatkichlardan</a:t>
            </a:r>
            <a:r>
              <a:rPr lang="en-US" dirty="0"/>
              <a:t> </a:t>
            </a:r>
            <a:r>
              <a:rPr lang="en-US" dirty="0" err="1"/>
              <a:t>biridir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E8B737A-5932-48EF-AFEE-47476F622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221" y="2425590"/>
            <a:ext cx="4829092" cy="395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1)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vakuumli</a:t>
            </a:r>
            <a:r>
              <a:rPr lang="en-US" sz="2000" dirty="0"/>
              <a:t> </a:t>
            </a:r>
            <a:r>
              <a:rPr lang="en-US" sz="2000" dirty="0" err="1"/>
              <a:t>kamerada</a:t>
            </a:r>
            <a:r>
              <a:rPr lang="en-US" sz="2000" dirty="0"/>
              <a:t> </a:t>
            </a:r>
            <a:r>
              <a:rPr lang="en-US" sz="2000" dirty="0" err="1"/>
              <a:t>doira</a:t>
            </a:r>
            <a:r>
              <a:rPr lang="en-US" sz="2000" dirty="0"/>
              <a:t> </a:t>
            </a:r>
            <a:r>
              <a:rPr lang="en-US" sz="2000" dirty="0" err="1"/>
              <a:t>bo'ylab</a:t>
            </a:r>
            <a:r>
              <a:rPr lang="en-US" sz="2000" dirty="0"/>
              <a:t> </a:t>
            </a:r>
            <a:r>
              <a:rPr lang="en-US" sz="2000" dirty="0" err="1"/>
              <a:t>harakatlanadi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2)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o'ramlar</a:t>
            </a:r>
            <a:r>
              <a:rPr lang="en-US" sz="2000" dirty="0"/>
              <a:t> </a:t>
            </a:r>
            <a:r>
              <a:rPr lang="en-US" sz="2000" dirty="0" err="1"/>
              <a:t>hisobiga</a:t>
            </a:r>
            <a:r>
              <a:rPr lang="en-US" sz="2000" dirty="0"/>
              <a:t> </a:t>
            </a:r>
            <a:r>
              <a:rPr lang="en-US" sz="2000" dirty="0" err="1"/>
              <a:t>doira</a:t>
            </a:r>
            <a:r>
              <a:rPr lang="en-US" sz="2000" dirty="0"/>
              <a:t> </a:t>
            </a:r>
            <a:r>
              <a:rPr lang="en-US" sz="2000" dirty="0" err="1"/>
              <a:t>ichida</a:t>
            </a:r>
            <a:r>
              <a:rPr lang="en-US" sz="2000" dirty="0"/>
              <a:t> 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maydon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qilinadi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3)Bu </a:t>
            </a:r>
            <a:r>
              <a:rPr lang="en-US" sz="2000" dirty="0" err="1"/>
              <a:t>maydon</a:t>
            </a:r>
            <a:r>
              <a:rPr lang="en-US" sz="2000" dirty="0"/>
              <a:t> </a:t>
            </a:r>
            <a:r>
              <a:rPr lang="en-US" sz="2000" dirty="0" err="1"/>
              <a:t>vaqt</a:t>
            </a:r>
            <a:r>
              <a:rPr lang="en-US" sz="2000" dirty="0"/>
              <a:t> </a:t>
            </a:r>
            <a:r>
              <a:rPr lang="en-US" sz="2000" dirty="0" err="1"/>
              <a:t>bo'yicha</a:t>
            </a:r>
            <a:r>
              <a:rPr lang="en-US" sz="2000" dirty="0"/>
              <a:t> </a:t>
            </a:r>
            <a:r>
              <a:rPr lang="en-US" sz="2000" dirty="0" err="1"/>
              <a:t>o'zgarib</a:t>
            </a:r>
            <a:r>
              <a:rPr lang="en-US" sz="2000" dirty="0"/>
              <a:t> </a:t>
            </a:r>
            <a:r>
              <a:rPr lang="en-US" sz="2000" dirty="0" err="1"/>
              <a:t>turadi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o'zgaruvchan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maydoni</a:t>
            </a:r>
            <a:r>
              <a:rPr lang="en-US" sz="2000" dirty="0"/>
              <a:t> </a:t>
            </a:r>
            <a:r>
              <a:rPr lang="en-US" sz="2000" dirty="0" err="1"/>
              <a:t>hisobiga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maydonini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4)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</a:t>
            </a:r>
            <a:r>
              <a:rPr lang="en-US" sz="2000" dirty="0"/>
              <a:t> </a:t>
            </a:r>
            <a:r>
              <a:rPr lang="en-US" sz="2000" dirty="0" err="1"/>
              <a:t>elektronlarga</a:t>
            </a:r>
            <a:r>
              <a:rPr lang="en-US" sz="2000" dirty="0"/>
              <a:t> </a:t>
            </a:r>
            <a:r>
              <a:rPr lang="en-US" sz="2000" dirty="0" err="1"/>
              <a:t>energiya</a:t>
            </a:r>
            <a:r>
              <a:rPr lang="en-US" sz="2000" dirty="0"/>
              <a:t> </a:t>
            </a:r>
            <a:r>
              <a:rPr lang="en-US" sz="2000" dirty="0" err="1"/>
              <a:t>beradi,ya'ni</a:t>
            </a:r>
            <a:r>
              <a:rPr lang="en-US" sz="2000" dirty="0"/>
              <a:t> </a:t>
            </a:r>
            <a:r>
              <a:rPr lang="en-US" sz="2000" dirty="0" err="1"/>
              <a:t>ularni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teshlashtiradi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5)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maydonning</a:t>
            </a:r>
            <a:r>
              <a:rPr lang="en-US" sz="2000" dirty="0"/>
              <a:t> </a:t>
            </a:r>
            <a:r>
              <a:rPr lang="en-US" sz="2000" dirty="0" err="1"/>
              <a:t>roli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2000" dirty="0"/>
              <a:t>    1.Tezlashtirish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maydonini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    2.Shu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birga</a:t>
            </a:r>
            <a:r>
              <a:rPr lang="en-US" sz="2000" dirty="0"/>
              <a:t> </a:t>
            </a:r>
            <a:r>
              <a:rPr lang="en-US" sz="2000" dirty="0" err="1"/>
              <a:t>elektronlarni</a:t>
            </a:r>
            <a:r>
              <a:rPr lang="en-US" sz="2000" dirty="0"/>
              <a:t> </a:t>
            </a:r>
            <a:r>
              <a:rPr lang="en-US" sz="2000" dirty="0" err="1"/>
              <a:t>orbitadan</a:t>
            </a:r>
            <a:r>
              <a:rPr lang="en-US" sz="2000" dirty="0"/>
              <a:t> </a:t>
            </a:r>
            <a:r>
              <a:rPr lang="en-US" sz="2000" dirty="0" err="1"/>
              <a:t>chiqib</a:t>
            </a:r>
            <a:r>
              <a:rPr lang="en-US" sz="2000" dirty="0"/>
              <a:t> </a:t>
            </a:r>
            <a:r>
              <a:rPr lang="en-US" sz="2000" dirty="0" err="1"/>
              <a:t>ketmasligi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ularni</a:t>
            </a:r>
            <a:r>
              <a:rPr lang="en-US" sz="2000" dirty="0"/>
              <a:t> </a:t>
            </a:r>
            <a:r>
              <a:rPr lang="en-US" sz="2000" dirty="0" err="1"/>
              <a:t>doirada</a:t>
            </a:r>
            <a:r>
              <a:rPr lang="en-US" sz="2000" dirty="0"/>
              <a:t> </a:t>
            </a:r>
            <a:r>
              <a:rPr lang="en-US" sz="2000" dirty="0" err="1"/>
              <a:t>saqlab</a:t>
            </a:r>
            <a:r>
              <a:rPr lang="en-US" sz="2000" dirty="0"/>
              <a:t> </a:t>
            </a:r>
            <a:r>
              <a:rPr lang="en-US" sz="2000" dirty="0" err="1"/>
              <a:t>turadi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6)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to'liq</a:t>
            </a:r>
            <a:r>
              <a:rPr lang="en-US" sz="2000" dirty="0"/>
              <a:t> </a:t>
            </a:r>
            <a:r>
              <a:rPr lang="en-US" sz="2000" dirty="0" err="1"/>
              <a:t>aylana</a:t>
            </a:r>
            <a:r>
              <a:rPr lang="en-US" sz="2000" dirty="0"/>
              <a:t> </a:t>
            </a:r>
            <a:r>
              <a:rPr lang="en-US" sz="2000" dirty="0" err="1"/>
              <a:t>boylab</a:t>
            </a:r>
            <a:r>
              <a:rPr lang="en-US" sz="2000" dirty="0"/>
              <a:t> </a:t>
            </a:r>
            <a:r>
              <a:rPr lang="en-US" sz="2000" dirty="0" err="1"/>
              <a:t>harakatlanib,har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aylanishida</a:t>
            </a:r>
            <a:r>
              <a:rPr lang="en-US" sz="2000" dirty="0"/>
              <a:t> </a:t>
            </a:r>
            <a:r>
              <a:rPr lang="en-US" sz="2000" dirty="0" err="1"/>
              <a:t>energiya</a:t>
            </a:r>
            <a:r>
              <a:rPr lang="en-US" sz="2000" dirty="0"/>
              <a:t> </a:t>
            </a:r>
            <a:r>
              <a:rPr lang="en-US" sz="2000" dirty="0" err="1"/>
              <a:t>ortadi</a:t>
            </a:r>
            <a:r>
              <a:rPr lang="en-US" sz="20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C1554B-E6E0-4A42-B8F4-6A49C78D4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787" y="3063789"/>
            <a:ext cx="3283889" cy="309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C374-5708-42B5-A407-5C112A950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4255A5-2573-42A1-8977-CAE84DCAE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544417"/>
            <a:ext cx="4732664" cy="319178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8B8D06-D8B6-4DBF-BB33-9970BE737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80" y="2449002"/>
            <a:ext cx="3175724" cy="387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9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6AD89-1417-49C8-8B20-430E4369D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2DEFA-C75B-46E1-9A06-27BCED7A0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1.Radioterapiya-betatron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(6-50 MeV)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qiladi.bBu</a:t>
            </a:r>
            <a:r>
              <a:rPr lang="en-US" dirty="0"/>
              <a:t> 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to’siqqa</a:t>
            </a:r>
            <a:r>
              <a:rPr lang="en-US" dirty="0"/>
              <a:t> </a:t>
            </a:r>
            <a:r>
              <a:rPr lang="en-US" dirty="0" err="1"/>
              <a:t>urilishi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saraton</a:t>
            </a:r>
            <a:r>
              <a:rPr lang="en-US" dirty="0"/>
              <a:t> </a:t>
            </a:r>
            <a:r>
              <a:rPr lang="en-US" dirty="0" err="1"/>
              <a:t>hujayralarini</a:t>
            </a:r>
            <a:r>
              <a:rPr lang="en-US" dirty="0"/>
              <a:t> </a:t>
            </a:r>
            <a:r>
              <a:rPr lang="en-US" dirty="0" err="1"/>
              <a:t>nurlantirish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2.Yuqori </a:t>
            </a:r>
            <a:r>
              <a:rPr lang="en-US" dirty="0" err="1"/>
              <a:t>energiyali</a:t>
            </a:r>
            <a:r>
              <a:rPr lang="en-US" dirty="0"/>
              <a:t> electron </a:t>
            </a:r>
            <a:r>
              <a:rPr lang="en-US" dirty="0" err="1"/>
              <a:t>terapiya-betatronda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to’g’ridan-to’g’ri</a:t>
            </a:r>
            <a:r>
              <a:rPr lang="en-US" dirty="0"/>
              <a:t> </a:t>
            </a:r>
            <a:r>
              <a:rPr lang="en-US" dirty="0" err="1"/>
              <a:t>ishlatish</a:t>
            </a:r>
            <a:r>
              <a:rPr lang="en-US" dirty="0"/>
              <a:t> </a:t>
            </a:r>
            <a:r>
              <a:rPr lang="en-US" dirty="0" err="1"/>
              <a:t>imkoni</a:t>
            </a:r>
            <a:r>
              <a:rPr lang="en-US" dirty="0"/>
              <a:t> </a:t>
            </a:r>
            <a:r>
              <a:rPr lang="en-US" dirty="0" err="1"/>
              <a:t>mavjud.Bunday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, </a:t>
            </a:r>
            <a:r>
              <a:rPr lang="en-US" dirty="0" err="1"/>
              <a:t>ayniqsa</a:t>
            </a:r>
            <a:r>
              <a:rPr lang="en-US" dirty="0"/>
              <a:t>, </a:t>
            </a:r>
            <a:r>
              <a:rPr lang="en-US" dirty="0" err="1"/>
              <a:t>teri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sirtga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o’smalarni</a:t>
            </a:r>
            <a:r>
              <a:rPr lang="en-US" dirty="0"/>
              <a:t> </a:t>
            </a:r>
            <a:r>
              <a:rPr lang="en-US" dirty="0" err="1"/>
              <a:t>davolashda</a:t>
            </a:r>
            <a:r>
              <a:rPr lang="en-US" dirty="0"/>
              <a:t> </a:t>
            </a:r>
            <a:r>
              <a:rPr lang="en-US" dirty="0" err="1"/>
              <a:t>qo’llaniladi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57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9BA7B-5D50-4675-B3F3-D125B3528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B0119-32D2-4C03-893B-0A372040A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1.Qalin metal </a:t>
            </a:r>
            <a:r>
              <a:rPr lang="en-US" dirty="0" err="1"/>
              <a:t>buyumlarni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qilish-oddiy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aparatlari</a:t>
            </a:r>
            <a:r>
              <a:rPr lang="en-US" dirty="0"/>
              <a:t> </a:t>
            </a:r>
            <a:r>
              <a:rPr lang="en-US" dirty="0" err="1"/>
              <a:t>qalin</a:t>
            </a:r>
            <a:r>
              <a:rPr lang="en-US" dirty="0"/>
              <a:t> metal </a:t>
            </a:r>
            <a:r>
              <a:rPr lang="en-US" dirty="0" err="1"/>
              <a:t>buyumlar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o’ta</a:t>
            </a:r>
            <a:r>
              <a:rPr lang="en-US" dirty="0"/>
              <a:t> </a:t>
            </a:r>
            <a:r>
              <a:rPr lang="en-US" dirty="0" err="1"/>
              <a:t>olmaydi</a:t>
            </a:r>
            <a:r>
              <a:rPr lang="en-US" dirty="0"/>
              <a:t> .</a:t>
            </a:r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10-30-MeV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200 mm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ortiq</a:t>
            </a:r>
            <a:r>
              <a:rPr lang="en-US" dirty="0"/>
              <a:t> </a:t>
            </a:r>
            <a:r>
              <a:rPr lang="en-US" dirty="0" err="1"/>
              <a:t>qalinlikdagi</a:t>
            </a:r>
            <a:r>
              <a:rPr lang="en-US" dirty="0"/>
              <a:t> </a:t>
            </a:r>
            <a:r>
              <a:rPr lang="en-US" dirty="0" err="1"/>
              <a:t>po’lat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alyuminiy</a:t>
            </a:r>
            <a:r>
              <a:rPr lang="en-US" dirty="0"/>
              <a:t> </a:t>
            </a:r>
            <a:r>
              <a:rPr lang="en-US" dirty="0" err="1"/>
              <a:t>qismlarini</a:t>
            </a:r>
            <a:r>
              <a:rPr lang="en-US" dirty="0"/>
              <a:t> ham </a:t>
            </a:r>
            <a:r>
              <a:rPr lang="en-US" dirty="0" err="1"/>
              <a:t>skanerlash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2.Kemasozlikda-kema </a:t>
            </a:r>
            <a:r>
              <a:rPr lang="en-US" dirty="0" err="1"/>
              <a:t>korpuslari</a:t>
            </a:r>
            <a:r>
              <a:rPr lang="en-US" dirty="0"/>
              <a:t> </a:t>
            </a:r>
            <a:r>
              <a:rPr lang="en-US" dirty="0" err="1"/>
              <a:t>ichi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payvand</a:t>
            </a:r>
            <a:r>
              <a:rPr lang="en-US" dirty="0"/>
              <a:t> </a:t>
            </a:r>
            <a:r>
              <a:rPr lang="en-US" dirty="0" err="1"/>
              <a:t>choklarini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3.Materiallar </a:t>
            </a:r>
            <a:r>
              <a:rPr lang="en-US" dirty="0" err="1"/>
              <a:t>tekshiruvi-masalan</a:t>
            </a:r>
            <a:r>
              <a:rPr lang="en-US" dirty="0"/>
              <a:t>, </a:t>
            </a:r>
            <a:r>
              <a:rPr lang="en-US" dirty="0" err="1"/>
              <a:t>qurilish</a:t>
            </a:r>
            <a:r>
              <a:rPr lang="en-US" dirty="0"/>
              <a:t> </a:t>
            </a:r>
            <a:r>
              <a:rPr lang="en-US" dirty="0" err="1"/>
              <a:t>materiallaridan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beton</a:t>
            </a:r>
            <a:r>
              <a:rPr lang="en-US" dirty="0"/>
              <a:t> </a:t>
            </a:r>
            <a:r>
              <a:rPr lang="en-US" dirty="0" err="1"/>
              <a:t>ichidagi</a:t>
            </a:r>
            <a:r>
              <a:rPr lang="en-US" dirty="0"/>
              <a:t> </a:t>
            </a:r>
            <a:r>
              <a:rPr lang="en-US" dirty="0" err="1"/>
              <a:t>bo’shliqlar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yoriqlar.Ya’ni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nurida</a:t>
            </a:r>
            <a:r>
              <a:rPr lang="en-US" dirty="0"/>
              <a:t> </a:t>
            </a:r>
            <a:r>
              <a:rPr lang="en-US" dirty="0" err="1"/>
              <a:t>skanerlash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9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179</TotalTime>
  <Words>629</Words>
  <Application>Microsoft Office PowerPoint</Application>
  <PresentationFormat>Widescreen</PresentationFormat>
  <Paragraphs>41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Century Gothic</vt:lpstr>
      <vt:lpstr>Palatino Linotype</vt:lpstr>
      <vt:lpstr>Wingdings 2</vt:lpstr>
      <vt:lpstr>Presentation on brainstorming</vt:lpstr>
      <vt:lpstr>Betatron</vt:lpstr>
      <vt:lpstr>Reja:</vt:lpstr>
      <vt:lpstr>Yaratilish tarixi</vt:lpstr>
      <vt:lpstr>           Betatron tuzilishi</vt:lpstr>
      <vt:lpstr>Betatron bu</vt:lpstr>
      <vt:lpstr>Ishlash prinsipi</vt:lpstr>
      <vt:lpstr>PowerPoint Presentation</vt:lpstr>
      <vt:lpstr>Tibbiyotda qo’llanilishi</vt:lpstr>
      <vt:lpstr>Sanoatda qo’llanilishi:</vt:lpstr>
      <vt:lpstr>                       Xulosa:</vt:lpstr>
      <vt:lpstr>Foydalanilgan adabiyot va saytlar:</vt:lpstr>
      <vt:lpstr>E’tiboringiz uchun raxmat!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Betatron</dc:title>
  <dc:creator>Пользователь</dc:creator>
  <cp:lastModifiedBy>Пользователь</cp:lastModifiedBy>
  <cp:revision>2</cp:revision>
  <dcterms:created xsi:type="dcterms:W3CDTF">2025-05-14T02:02:58Z</dcterms:created>
  <dcterms:modified xsi:type="dcterms:W3CDTF">2025-05-14T05:05:16Z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