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7"/>
  </p:notesMasterIdLst>
  <p:handoutMasterIdLst>
    <p:handoutMasterId r:id="rId8"/>
  </p:handoutMasterIdLst>
  <p:sldIdLst>
    <p:sldId id="356" r:id="rId2"/>
    <p:sldId id="357" r:id="rId3"/>
    <p:sldId id="264" r:id="rId4"/>
    <p:sldId id="358" r:id="rId5"/>
    <p:sldId id="359" r:id="rId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0033CC"/>
    <a:srgbClr val="003366"/>
    <a:srgbClr val="355800"/>
    <a:srgbClr val="7DD7FF"/>
    <a:srgbClr val="57D3FF"/>
    <a:srgbClr val="1D94AD"/>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84832" autoAdjust="0"/>
  </p:normalViewPr>
  <p:slideViewPr>
    <p:cSldViewPr>
      <p:cViewPr varScale="1">
        <p:scale>
          <a:sx n="73" d="100"/>
          <a:sy n="73" d="100"/>
        </p:scale>
        <p:origin x="1738" y="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56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a:extLst>
              <a:ext uri="{FF2B5EF4-FFF2-40B4-BE49-F238E27FC236}">
                <a16:creationId xmlns:a16="http://schemas.microsoft.com/office/drawing/2014/main" id="{04B8EF4A-63AC-49EF-9B9A-3988FCC8B80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vl1pPr>
          </a:lstStyle>
          <a:p>
            <a:pPr>
              <a:defRPr/>
            </a:pPr>
            <a:endParaRPr lang="ru-RU"/>
          </a:p>
        </p:txBody>
      </p:sp>
      <p:sp>
        <p:nvSpPr>
          <p:cNvPr id="283651" name="Rectangle 3">
            <a:extLst>
              <a:ext uri="{FF2B5EF4-FFF2-40B4-BE49-F238E27FC236}">
                <a16:creationId xmlns:a16="http://schemas.microsoft.com/office/drawing/2014/main" id="{754BDDE1-A6E4-40C5-90CF-4D8341282439}"/>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ru-RU"/>
          </a:p>
        </p:txBody>
      </p:sp>
      <p:sp>
        <p:nvSpPr>
          <p:cNvPr id="283652" name="Rectangle 4">
            <a:extLst>
              <a:ext uri="{FF2B5EF4-FFF2-40B4-BE49-F238E27FC236}">
                <a16:creationId xmlns:a16="http://schemas.microsoft.com/office/drawing/2014/main" id="{D357F5EB-4A6A-458F-96E1-A668A69D5E9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vl1pPr>
          </a:lstStyle>
          <a:p>
            <a:pPr>
              <a:defRPr/>
            </a:pPr>
            <a:endParaRPr lang="ru-RU"/>
          </a:p>
        </p:txBody>
      </p:sp>
      <p:sp>
        <p:nvSpPr>
          <p:cNvPr id="283653" name="Rectangle 5">
            <a:extLst>
              <a:ext uri="{FF2B5EF4-FFF2-40B4-BE49-F238E27FC236}">
                <a16:creationId xmlns:a16="http://schemas.microsoft.com/office/drawing/2014/main" id="{C546B5FF-0629-4B90-A6B9-24E22EC83F43}"/>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C584649-92CA-4175-B131-BE7F08ABF30D}"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4674" name="Rectangle 2">
            <a:extLst>
              <a:ext uri="{FF2B5EF4-FFF2-40B4-BE49-F238E27FC236}">
                <a16:creationId xmlns:a16="http://schemas.microsoft.com/office/drawing/2014/main" id="{F1C905CF-5023-4179-B13E-BA68CC7D9F4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vl1pPr>
          </a:lstStyle>
          <a:p>
            <a:pPr>
              <a:defRPr/>
            </a:pPr>
            <a:endParaRPr lang="ru-RU"/>
          </a:p>
        </p:txBody>
      </p:sp>
      <p:sp>
        <p:nvSpPr>
          <p:cNvPr id="284675" name="Rectangle 3">
            <a:extLst>
              <a:ext uri="{FF2B5EF4-FFF2-40B4-BE49-F238E27FC236}">
                <a16:creationId xmlns:a16="http://schemas.microsoft.com/office/drawing/2014/main" id="{DDB27ACE-7867-4427-B429-C53D397542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ru-RU"/>
          </a:p>
        </p:txBody>
      </p:sp>
      <p:sp>
        <p:nvSpPr>
          <p:cNvPr id="4100" name="Rectangle 4">
            <a:extLst>
              <a:ext uri="{FF2B5EF4-FFF2-40B4-BE49-F238E27FC236}">
                <a16:creationId xmlns:a16="http://schemas.microsoft.com/office/drawing/2014/main" id="{3A867722-1B27-48FE-B04D-83394F596D9E}"/>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4677" name="Rectangle 5">
            <a:extLst>
              <a:ext uri="{FF2B5EF4-FFF2-40B4-BE49-F238E27FC236}">
                <a16:creationId xmlns:a16="http://schemas.microsoft.com/office/drawing/2014/main" id="{1319111E-8D27-49FE-A3C2-7C56FD7109D8}"/>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a:t>Click to edit Master text styles</a:t>
            </a:r>
          </a:p>
          <a:p>
            <a:pPr lvl="1"/>
            <a:r>
              <a:rPr lang="ru-RU" noProof="0"/>
              <a:t>Second level</a:t>
            </a:r>
          </a:p>
          <a:p>
            <a:pPr lvl="2"/>
            <a:r>
              <a:rPr lang="ru-RU" noProof="0"/>
              <a:t>Third level</a:t>
            </a:r>
          </a:p>
          <a:p>
            <a:pPr lvl="3"/>
            <a:r>
              <a:rPr lang="ru-RU" noProof="0"/>
              <a:t>Fourth level</a:t>
            </a:r>
          </a:p>
          <a:p>
            <a:pPr lvl="4"/>
            <a:r>
              <a:rPr lang="ru-RU" noProof="0"/>
              <a:t>Fifth level</a:t>
            </a:r>
          </a:p>
        </p:txBody>
      </p:sp>
      <p:sp>
        <p:nvSpPr>
          <p:cNvPr id="284678" name="Rectangle 6">
            <a:extLst>
              <a:ext uri="{FF2B5EF4-FFF2-40B4-BE49-F238E27FC236}">
                <a16:creationId xmlns:a16="http://schemas.microsoft.com/office/drawing/2014/main" id="{CA934043-E01B-4029-927D-BD4F557DDE10}"/>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vl1pPr>
          </a:lstStyle>
          <a:p>
            <a:pPr>
              <a:defRPr/>
            </a:pPr>
            <a:endParaRPr lang="ru-RU"/>
          </a:p>
        </p:txBody>
      </p:sp>
      <p:sp>
        <p:nvSpPr>
          <p:cNvPr id="284679" name="Rectangle 7">
            <a:extLst>
              <a:ext uri="{FF2B5EF4-FFF2-40B4-BE49-F238E27FC236}">
                <a16:creationId xmlns:a16="http://schemas.microsoft.com/office/drawing/2014/main" id="{6D070F94-CCB4-4081-9B44-2CE00ED99C71}"/>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4BD1788-512A-431C-882A-E8E5F8855479}"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ctrTitle"/>
          </p:nvPr>
        </p:nvSpPr>
        <p:spPr>
          <a:xfrm>
            <a:off x="1676400" y="2895600"/>
            <a:ext cx="7391400" cy="914400"/>
          </a:xfrm>
        </p:spPr>
        <p:txBody>
          <a:bodyPr anchor="b"/>
          <a:lstStyle>
            <a:lvl1pPr algn="r">
              <a:defRPr/>
            </a:lvl1pPr>
          </a:lstStyle>
          <a:p>
            <a:r>
              <a:rPr lang="ru-RU"/>
              <a:t>Образец заголовка</a:t>
            </a:r>
          </a:p>
        </p:txBody>
      </p:sp>
      <p:sp>
        <p:nvSpPr>
          <p:cNvPr id="278531" name="Rectangle 3"/>
          <p:cNvSpPr>
            <a:spLocks noGrp="1" noChangeArrowheads="1"/>
          </p:cNvSpPr>
          <p:nvPr>
            <p:ph type="subTitle" idx="1"/>
          </p:nvPr>
        </p:nvSpPr>
        <p:spPr>
          <a:xfrm>
            <a:off x="1676400" y="3733800"/>
            <a:ext cx="7391400" cy="749300"/>
          </a:xfrm>
        </p:spPr>
        <p:txBody>
          <a:bodyPr/>
          <a:lstStyle>
            <a:lvl1pPr marL="0" indent="0" algn="r">
              <a:buFont typeface="Wingdings" pitchFamily="2" charset="2"/>
              <a:buNone/>
              <a:defRPr/>
            </a:lvl1pPr>
          </a:lstStyle>
          <a:p>
            <a:r>
              <a:rPr lang="ru-RU"/>
              <a:t>Образец подзаголовка</a:t>
            </a:r>
          </a:p>
        </p:txBody>
      </p:sp>
      <p:sp>
        <p:nvSpPr>
          <p:cNvPr id="4" name="Rectangle 4">
            <a:extLst>
              <a:ext uri="{FF2B5EF4-FFF2-40B4-BE49-F238E27FC236}">
                <a16:creationId xmlns:a16="http://schemas.microsoft.com/office/drawing/2014/main" id="{0577C907-DBA5-4464-A7E8-CFAAD483831D}"/>
              </a:ext>
            </a:extLst>
          </p:cNvPr>
          <p:cNvSpPr>
            <a:spLocks noGrp="1" noChangeArrowheads="1"/>
          </p:cNvSpPr>
          <p:nvPr>
            <p:ph type="dt" sz="quarter" idx="10"/>
          </p:nvPr>
        </p:nvSpPr>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D2A2E17C-42C4-446D-BB22-1C0E0447FD25}"/>
              </a:ext>
            </a:extLst>
          </p:cNvPr>
          <p:cNvSpPr>
            <a:spLocks noGrp="1" noChangeArrowheads="1"/>
          </p:cNvSpPr>
          <p:nvPr>
            <p:ph type="ftr" sz="quarter" idx="11"/>
          </p:nvPr>
        </p:nvSpPr>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62FC1E68-DA63-4E8F-86BB-832649DB70B4}"/>
              </a:ext>
            </a:extLst>
          </p:cNvPr>
          <p:cNvSpPr>
            <a:spLocks noGrp="1" noChangeArrowheads="1"/>
          </p:cNvSpPr>
          <p:nvPr>
            <p:ph type="sldNum" sz="quarter" idx="12"/>
          </p:nvPr>
        </p:nvSpPr>
        <p:spPr/>
        <p:txBody>
          <a:bodyPr/>
          <a:lstStyle>
            <a:lvl1pPr>
              <a:defRPr/>
            </a:lvl1pPr>
          </a:lstStyle>
          <a:p>
            <a:pPr>
              <a:defRPr/>
            </a:pPr>
            <a:fld id="{A23B6242-1CD9-48A5-9867-3C84380EBC0C}" type="slidenum">
              <a:rPr lang="ru-RU" altLang="ru-RU"/>
              <a:pPr>
                <a:defRPr/>
              </a:pPr>
              <a:t>‹#›</a:t>
            </a:fld>
            <a:endParaRPr lang="ru-RU" altLang="ru-RU"/>
          </a:p>
        </p:txBody>
      </p:sp>
    </p:spTree>
    <p:extLst>
      <p:ext uri="{BB962C8B-B14F-4D97-AF65-F5344CB8AC3E}">
        <p14:creationId xmlns:p14="http://schemas.microsoft.com/office/powerpoint/2010/main" val="4002958138"/>
      </p:ext>
    </p:extLst>
  </p:cSld>
  <p:clrMapOvr>
    <a:masterClrMapping/>
  </p:clrMapOvr>
  <p:transition spd="slow">
    <p:wheel spokes="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7">
            <a:extLst>
              <a:ext uri="{FF2B5EF4-FFF2-40B4-BE49-F238E27FC236}">
                <a16:creationId xmlns:a16="http://schemas.microsoft.com/office/drawing/2014/main" id="{C2276CAC-7CD2-477E-A519-E7F2350A6240}"/>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8">
            <a:extLst>
              <a:ext uri="{FF2B5EF4-FFF2-40B4-BE49-F238E27FC236}">
                <a16:creationId xmlns:a16="http://schemas.microsoft.com/office/drawing/2014/main" id="{6B44045B-AF27-4CC5-86EA-403FA751FED3}"/>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9">
            <a:extLst>
              <a:ext uri="{FF2B5EF4-FFF2-40B4-BE49-F238E27FC236}">
                <a16:creationId xmlns:a16="http://schemas.microsoft.com/office/drawing/2014/main" id="{346AC699-2A8C-4DEA-BF80-084E9928EE9A}"/>
              </a:ext>
            </a:extLst>
          </p:cNvPr>
          <p:cNvSpPr>
            <a:spLocks noGrp="1" noChangeArrowheads="1"/>
          </p:cNvSpPr>
          <p:nvPr>
            <p:ph type="sldNum" sz="quarter" idx="12"/>
          </p:nvPr>
        </p:nvSpPr>
        <p:spPr>
          <a:ln/>
        </p:spPr>
        <p:txBody>
          <a:bodyPr/>
          <a:lstStyle>
            <a:lvl1pPr>
              <a:defRPr/>
            </a:lvl1pPr>
          </a:lstStyle>
          <a:p>
            <a:pPr>
              <a:defRPr/>
            </a:pPr>
            <a:fld id="{9DDADE15-EDE1-43DF-8ADD-CF3F3B02975A}" type="slidenum">
              <a:rPr lang="ru-RU" altLang="ru-RU"/>
              <a:pPr>
                <a:defRPr/>
              </a:pPr>
              <a:t>‹#›</a:t>
            </a:fld>
            <a:endParaRPr lang="ru-RU" altLang="ru-RU"/>
          </a:p>
        </p:txBody>
      </p:sp>
    </p:spTree>
    <p:extLst>
      <p:ext uri="{BB962C8B-B14F-4D97-AF65-F5344CB8AC3E}">
        <p14:creationId xmlns:p14="http://schemas.microsoft.com/office/powerpoint/2010/main" val="273402082"/>
      </p:ext>
    </p:extLst>
  </p:cSld>
  <p:clrMapOvr>
    <a:masterClrMapping/>
  </p:clrMapOvr>
  <p:transition spd="slow">
    <p:wheel spokes="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62750" y="152400"/>
            <a:ext cx="1847850" cy="62484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219200" y="152400"/>
            <a:ext cx="5391150" cy="62484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7">
            <a:extLst>
              <a:ext uri="{FF2B5EF4-FFF2-40B4-BE49-F238E27FC236}">
                <a16:creationId xmlns:a16="http://schemas.microsoft.com/office/drawing/2014/main" id="{1FA08FF8-41F6-4962-8AF9-BEE6BEB56EFF}"/>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8">
            <a:extLst>
              <a:ext uri="{FF2B5EF4-FFF2-40B4-BE49-F238E27FC236}">
                <a16:creationId xmlns:a16="http://schemas.microsoft.com/office/drawing/2014/main" id="{21128817-2DD6-4BF1-8272-D9F4C7574B01}"/>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9">
            <a:extLst>
              <a:ext uri="{FF2B5EF4-FFF2-40B4-BE49-F238E27FC236}">
                <a16:creationId xmlns:a16="http://schemas.microsoft.com/office/drawing/2014/main" id="{40ED088D-1FF3-47A3-A8AB-6922C8F1CBD5}"/>
              </a:ext>
            </a:extLst>
          </p:cNvPr>
          <p:cNvSpPr>
            <a:spLocks noGrp="1" noChangeArrowheads="1"/>
          </p:cNvSpPr>
          <p:nvPr>
            <p:ph type="sldNum" sz="quarter" idx="12"/>
          </p:nvPr>
        </p:nvSpPr>
        <p:spPr>
          <a:ln/>
        </p:spPr>
        <p:txBody>
          <a:bodyPr/>
          <a:lstStyle>
            <a:lvl1pPr>
              <a:defRPr/>
            </a:lvl1pPr>
          </a:lstStyle>
          <a:p>
            <a:pPr>
              <a:defRPr/>
            </a:pPr>
            <a:fld id="{54235DAB-ACC4-45BA-8DAF-7B53687B8DB7}" type="slidenum">
              <a:rPr lang="ru-RU" altLang="ru-RU"/>
              <a:pPr>
                <a:defRPr/>
              </a:pPr>
              <a:t>‹#›</a:t>
            </a:fld>
            <a:endParaRPr lang="ru-RU" altLang="ru-RU"/>
          </a:p>
        </p:txBody>
      </p:sp>
    </p:spTree>
    <p:extLst>
      <p:ext uri="{BB962C8B-B14F-4D97-AF65-F5344CB8AC3E}">
        <p14:creationId xmlns:p14="http://schemas.microsoft.com/office/powerpoint/2010/main" val="2797795555"/>
      </p:ext>
    </p:extLst>
  </p:cSld>
  <p:clrMapOvr>
    <a:masterClrMapping/>
  </p:clrMapOvr>
  <p:transition spd="slow">
    <p:wheel spokes="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0281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7">
            <a:extLst>
              <a:ext uri="{FF2B5EF4-FFF2-40B4-BE49-F238E27FC236}">
                <a16:creationId xmlns:a16="http://schemas.microsoft.com/office/drawing/2014/main" id="{DF6438AA-845F-4C0B-A83F-94E5F1BC7E24}"/>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8">
            <a:extLst>
              <a:ext uri="{FF2B5EF4-FFF2-40B4-BE49-F238E27FC236}">
                <a16:creationId xmlns:a16="http://schemas.microsoft.com/office/drawing/2014/main" id="{CA72C400-619F-49D6-90D1-CBD6BED31768}"/>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9">
            <a:extLst>
              <a:ext uri="{FF2B5EF4-FFF2-40B4-BE49-F238E27FC236}">
                <a16:creationId xmlns:a16="http://schemas.microsoft.com/office/drawing/2014/main" id="{E2842A12-23DB-4635-A893-A4A8ACC278F1}"/>
              </a:ext>
            </a:extLst>
          </p:cNvPr>
          <p:cNvSpPr>
            <a:spLocks noGrp="1" noChangeArrowheads="1"/>
          </p:cNvSpPr>
          <p:nvPr>
            <p:ph type="sldNum" sz="quarter" idx="12"/>
          </p:nvPr>
        </p:nvSpPr>
        <p:spPr>
          <a:ln/>
        </p:spPr>
        <p:txBody>
          <a:bodyPr/>
          <a:lstStyle>
            <a:lvl1pPr>
              <a:defRPr/>
            </a:lvl1pPr>
          </a:lstStyle>
          <a:p>
            <a:pPr>
              <a:defRPr/>
            </a:pPr>
            <a:fld id="{9C263A46-38A6-4401-815A-8FE1778DE147}" type="slidenum">
              <a:rPr lang="ru-RU" altLang="ru-RU"/>
              <a:pPr>
                <a:defRPr/>
              </a:pPr>
              <a:t>‹#›</a:t>
            </a:fld>
            <a:endParaRPr lang="ru-RU" altLang="ru-RU"/>
          </a:p>
        </p:txBody>
      </p:sp>
    </p:spTree>
    <p:extLst>
      <p:ext uri="{BB962C8B-B14F-4D97-AF65-F5344CB8AC3E}">
        <p14:creationId xmlns:p14="http://schemas.microsoft.com/office/powerpoint/2010/main" val="2271690465"/>
      </p:ext>
    </p:extLst>
  </p:cSld>
  <p:clrMapOvr>
    <a:masterClrMapping/>
  </p:clrMapOvr>
  <p:transition spd="slow">
    <p:wheel spokes="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7">
            <a:extLst>
              <a:ext uri="{FF2B5EF4-FFF2-40B4-BE49-F238E27FC236}">
                <a16:creationId xmlns:a16="http://schemas.microsoft.com/office/drawing/2014/main" id="{3C4070B9-88E4-4A64-8476-23031082F56D}"/>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8">
            <a:extLst>
              <a:ext uri="{FF2B5EF4-FFF2-40B4-BE49-F238E27FC236}">
                <a16:creationId xmlns:a16="http://schemas.microsoft.com/office/drawing/2014/main" id="{75DDB9FE-FFE9-47D7-99E5-52D58FFCC3D5}"/>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9">
            <a:extLst>
              <a:ext uri="{FF2B5EF4-FFF2-40B4-BE49-F238E27FC236}">
                <a16:creationId xmlns:a16="http://schemas.microsoft.com/office/drawing/2014/main" id="{291522CD-4200-4C7F-AB8F-0F029DF7BB36}"/>
              </a:ext>
            </a:extLst>
          </p:cNvPr>
          <p:cNvSpPr>
            <a:spLocks noGrp="1" noChangeArrowheads="1"/>
          </p:cNvSpPr>
          <p:nvPr>
            <p:ph type="sldNum" sz="quarter" idx="12"/>
          </p:nvPr>
        </p:nvSpPr>
        <p:spPr>
          <a:ln/>
        </p:spPr>
        <p:txBody>
          <a:bodyPr/>
          <a:lstStyle>
            <a:lvl1pPr>
              <a:defRPr/>
            </a:lvl1pPr>
          </a:lstStyle>
          <a:p>
            <a:pPr>
              <a:defRPr/>
            </a:pPr>
            <a:fld id="{89367E42-FD8B-46C7-A9D2-08DC32AC3C28}" type="slidenum">
              <a:rPr lang="ru-RU" altLang="ru-RU"/>
              <a:pPr>
                <a:defRPr/>
              </a:pPr>
              <a:t>‹#›</a:t>
            </a:fld>
            <a:endParaRPr lang="ru-RU" altLang="ru-RU"/>
          </a:p>
        </p:txBody>
      </p:sp>
    </p:spTree>
    <p:extLst>
      <p:ext uri="{BB962C8B-B14F-4D97-AF65-F5344CB8AC3E}">
        <p14:creationId xmlns:p14="http://schemas.microsoft.com/office/powerpoint/2010/main" val="3178161639"/>
      </p:ext>
    </p:extLst>
  </p:cSld>
  <p:clrMapOvr>
    <a:masterClrMapping/>
  </p:clrMapOvr>
  <p:transition spd="slow">
    <p:wheel spokes="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219200" y="1676400"/>
            <a:ext cx="36195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991100" y="1676400"/>
            <a:ext cx="36195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7">
            <a:extLst>
              <a:ext uri="{FF2B5EF4-FFF2-40B4-BE49-F238E27FC236}">
                <a16:creationId xmlns:a16="http://schemas.microsoft.com/office/drawing/2014/main" id="{119262A5-67BC-48CF-8ADD-08D788F79E62}"/>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8">
            <a:extLst>
              <a:ext uri="{FF2B5EF4-FFF2-40B4-BE49-F238E27FC236}">
                <a16:creationId xmlns:a16="http://schemas.microsoft.com/office/drawing/2014/main" id="{76D88531-1D42-44EE-B0BB-388359280CB0}"/>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9">
            <a:extLst>
              <a:ext uri="{FF2B5EF4-FFF2-40B4-BE49-F238E27FC236}">
                <a16:creationId xmlns:a16="http://schemas.microsoft.com/office/drawing/2014/main" id="{C77BA063-6D67-4DD1-83E4-7DF2C215AD81}"/>
              </a:ext>
            </a:extLst>
          </p:cNvPr>
          <p:cNvSpPr>
            <a:spLocks noGrp="1" noChangeArrowheads="1"/>
          </p:cNvSpPr>
          <p:nvPr>
            <p:ph type="sldNum" sz="quarter" idx="12"/>
          </p:nvPr>
        </p:nvSpPr>
        <p:spPr>
          <a:ln/>
        </p:spPr>
        <p:txBody>
          <a:bodyPr/>
          <a:lstStyle>
            <a:lvl1pPr>
              <a:defRPr/>
            </a:lvl1pPr>
          </a:lstStyle>
          <a:p>
            <a:pPr>
              <a:defRPr/>
            </a:pPr>
            <a:fld id="{661B606C-177E-45BE-9693-BBCC2482FF26}" type="slidenum">
              <a:rPr lang="ru-RU" altLang="ru-RU"/>
              <a:pPr>
                <a:defRPr/>
              </a:pPr>
              <a:t>‹#›</a:t>
            </a:fld>
            <a:endParaRPr lang="ru-RU" altLang="ru-RU"/>
          </a:p>
        </p:txBody>
      </p:sp>
    </p:spTree>
    <p:extLst>
      <p:ext uri="{BB962C8B-B14F-4D97-AF65-F5344CB8AC3E}">
        <p14:creationId xmlns:p14="http://schemas.microsoft.com/office/powerpoint/2010/main" val="3592246092"/>
      </p:ext>
    </p:extLst>
  </p:cSld>
  <p:clrMapOvr>
    <a:masterClrMapping/>
  </p:clrMapOvr>
  <p:transition spd="slow">
    <p:wheel spokes="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7">
            <a:extLst>
              <a:ext uri="{FF2B5EF4-FFF2-40B4-BE49-F238E27FC236}">
                <a16:creationId xmlns:a16="http://schemas.microsoft.com/office/drawing/2014/main" id="{068939A8-3852-4712-B427-3567A4977CE2}"/>
              </a:ext>
            </a:extLst>
          </p:cNvPr>
          <p:cNvSpPr>
            <a:spLocks noGrp="1" noChangeArrowheads="1"/>
          </p:cNvSpPr>
          <p:nvPr>
            <p:ph type="dt" sz="half" idx="10"/>
          </p:nvPr>
        </p:nvSpPr>
        <p:spPr>
          <a:ln/>
        </p:spPr>
        <p:txBody>
          <a:bodyPr/>
          <a:lstStyle>
            <a:lvl1pPr>
              <a:defRPr/>
            </a:lvl1pPr>
          </a:lstStyle>
          <a:p>
            <a:pPr>
              <a:defRPr/>
            </a:pPr>
            <a:endParaRPr lang="ru-RU"/>
          </a:p>
        </p:txBody>
      </p:sp>
      <p:sp>
        <p:nvSpPr>
          <p:cNvPr id="8" name="Rectangle 8">
            <a:extLst>
              <a:ext uri="{FF2B5EF4-FFF2-40B4-BE49-F238E27FC236}">
                <a16:creationId xmlns:a16="http://schemas.microsoft.com/office/drawing/2014/main" id="{AA8FD6F6-C533-410A-AA92-CA4333A8B2D3}"/>
              </a:ext>
            </a:extLst>
          </p:cNvPr>
          <p:cNvSpPr>
            <a:spLocks noGrp="1" noChangeArrowheads="1"/>
          </p:cNvSpPr>
          <p:nvPr>
            <p:ph type="ftr" sz="quarter" idx="11"/>
          </p:nvPr>
        </p:nvSpPr>
        <p:spPr>
          <a:ln/>
        </p:spPr>
        <p:txBody>
          <a:bodyPr/>
          <a:lstStyle>
            <a:lvl1pPr>
              <a:defRPr/>
            </a:lvl1pPr>
          </a:lstStyle>
          <a:p>
            <a:pPr>
              <a:defRPr/>
            </a:pPr>
            <a:endParaRPr lang="ru-RU"/>
          </a:p>
        </p:txBody>
      </p:sp>
      <p:sp>
        <p:nvSpPr>
          <p:cNvPr id="9" name="Rectangle 9">
            <a:extLst>
              <a:ext uri="{FF2B5EF4-FFF2-40B4-BE49-F238E27FC236}">
                <a16:creationId xmlns:a16="http://schemas.microsoft.com/office/drawing/2014/main" id="{A1895BC1-CFEB-41BD-9D22-968FD5531254}"/>
              </a:ext>
            </a:extLst>
          </p:cNvPr>
          <p:cNvSpPr>
            <a:spLocks noGrp="1" noChangeArrowheads="1"/>
          </p:cNvSpPr>
          <p:nvPr>
            <p:ph type="sldNum" sz="quarter" idx="12"/>
          </p:nvPr>
        </p:nvSpPr>
        <p:spPr>
          <a:ln/>
        </p:spPr>
        <p:txBody>
          <a:bodyPr/>
          <a:lstStyle>
            <a:lvl1pPr>
              <a:defRPr/>
            </a:lvl1pPr>
          </a:lstStyle>
          <a:p>
            <a:pPr>
              <a:defRPr/>
            </a:pPr>
            <a:fld id="{CEC76AE0-6214-485B-902E-FC9CD1280C77}" type="slidenum">
              <a:rPr lang="ru-RU" altLang="ru-RU"/>
              <a:pPr>
                <a:defRPr/>
              </a:pPr>
              <a:t>‹#›</a:t>
            </a:fld>
            <a:endParaRPr lang="ru-RU" altLang="ru-RU"/>
          </a:p>
        </p:txBody>
      </p:sp>
    </p:spTree>
    <p:extLst>
      <p:ext uri="{BB962C8B-B14F-4D97-AF65-F5344CB8AC3E}">
        <p14:creationId xmlns:p14="http://schemas.microsoft.com/office/powerpoint/2010/main" val="4218409065"/>
      </p:ext>
    </p:extLst>
  </p:cSld>
  <p:clrMapOvr>
    <a:masterClrMapping/>
  </p:clrMapOvr>
  <p:transition spd="slow">
    <p:wheel spokes="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7">
            <a:extLst>
              <a:ext uri="{FF2B5EF4-FFF2-40B4-BE49-F238E27FC236}">
                <a16:creationId xmlns:a16="http://schemas.microsoft.com/office/drawing/2014/main" id="{A17FDF4C-C223-4EA6-8FDB-F8A01145136B}"/>
              </a:ext>
            </a:extLst>
          </p:cNvPr>
          <p:cNvSpPr>
            <a:spLocks noGrp="1" noChangeArrowheads="1"/>
          </p:cNvSpPr>
          <p:nvPr>
            <p:ph type="dt" sz="half" idx="10"/>
          </p:nvPr>
        </p:nvSpPr>
        <p:spPr>
          <a:ln/>
        </p:spPr>
        <p:txBody>
          <a:bodyPr/>
          <a:lstStyle>
            <a:lvl1pPr>
              <a:defRPr/>
            </a:lvl1pPr>
          </a:lstStyle>
          <a:p>
            <a:pPr>
              <a:defRPr/>
            </a:pPr>
            <a:endParaRPr lang="ru-RU"/>
          </a:p>
        </p:txBody>
      </p:sp>
      <p:sp>
        <p:nvSpPr>
          <p:cNvPr id="4" name="Rectangle 8">
            <a:extLst>
              <a:ext uri="{FF2B5EF4-FFF2-40B4-BE49-F238E27FC236}">
                <a16:creationId xmlns:a16="http://schemas.microsoft.com/office/drawing/2014/main" id="{9C06B1B4-1D7C-4400-961A-03B27C1CEA45}"/>
              </a:ext>
            </a:extLst>
          </p:cNvPr>
          <p:cNvSpPr>
            <a:spLocks noGrp="1" noChangeArrowheads="1"/>
          </p:cNvSpPr>
          <p:nvPr>
            <p:ph type="ftr" sz="quarter" idx="11"/>
          </p:nvPr>
        </p:nvSpPr>
        <p:spPr>
          <a:ln/>
        </p:spPr>
        <p:txBody>
          <a:bodyPr/>
          <a:lstStyle>
            <a:lvl1pPr>
              <a:defRPr/>
            </a:lvl1pPr>
          </a:lstStyle>
          <a:p>
            <a:pPr>
              <a:defRPr/>
            </a:pPr>
            <a:endParaRPr lang="ru-RU"/>
          </a:p>
        </p:txBody>
      </p:sp>
      <p:sp>
        <p:nvSpPr>
          <p:cNvPr id="5" name="Rectangle 9">
            <a:extLst>
              <a:ext uri="{FF2B5EF4-FFF2-40B4-BE49-F238E27FC236}">
                <a16:creationId xmlns:a16="http://schemas.microsoft.com/office/drawing/2014/main" id="{3094120B-0B94-47CC-BF84-482928E3E3D0}"/>
              </a:ext>
            </a:extLst>
          </p:cNvPr>
          <p:cNvSpPr>
            <a:spLocks noGrp="1" noChangeArrowheads="1"/>
          </p:cNvSpPr>
          <p:nvPr>
            <p:ph type="sldNum" sz="quarter" idx="12"/>
          </p:nvPr>
        </p:nvSpPr>
        <p:spPr>
          <a:ln/>
        </p:spPr>
        <p:txBody>
          <a:bodyPr/>
          <a:lstStyle>
            <a:lvl1pPr>
              <a:defRPr/>
            </a:lvl1pPr>
          </a:lstStyle>
          <a:p>
            <a:pPr>
              <a:defRPr/>
            </a:pPr>
            <a:fld id="{B1E7F873-E488-4925-9EB6-08D1BF2B28E5}" type="slidenum">
              <a:rPr lang="ru-RU" altLang="ru-RU"/>
              <a:pPr>
                <a:defRPr/>
              </a:pPr>
              <a:t>‹#›</a:t>
            </a:fld>
            <a:endParaRPr lang="ru-RU" altLang="ru-RU"/>
          </a:p>
        </p:txBody>
      </p:sp>
    </p:spTree>
    <p:extLst>
      <p:ext uri="{BB962C8B-B14F-4D97-AF65-F5344CB8AC3E}">
        <p14:creationId xmlns:p14="http://schemas.microsoft.com/office/powerpoint/2010/main" val="490273401"/>
      </p:ext>
    </p:extLst>
  </p:cSld>
  <p:clrMapOvr>
    <a:masterClrMapping/>
  </p:clrMapOvr>
  <p:transition spd="slow">
    <p:wheel spokes="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76C80809-AD43-4379-902D-E9B8611AE8B2}"/>
              </a:ext>
            </a:extLst>
          </p:cNvPr>
          <p:cNvSpPr>
            <a:spLocks noGrp="1" noChangeArrowheads="1"/>
          </p:cNvSpPr>
          <p:nvPr>
            <p:ph type="dt" sz="half" idx="10"/>
          </p:nvPr>
        </p:nvSpPr>
        <p:spPr>
          <a:ln/>
        </p:spPr>
        <p:txBody>
          <a:bodyPr/>
          <a:lstStyle>
            <a:lvl1pPr>
              <a:defRPr/>
            </a:lvl1pPr>
          </a:lstStyle>
          <a:p>
            <a:pPr>
              <a:defRPr/>
            </a:pPr>
            <a:endParaRPr lang="ru-RU"/>
          </a:p>
        </p:txBody>
      </p:sp>
      <p:sp>
        <p:nvSpPr>
          <p:cNvPr id="3" name="Rectangle 8">
            <a:extLst>
              <a:ext uri="{FF2B5EF4-FFF2-40B4-BE49-F238E27FC236}">
                <a16:creationId xmlns:a16="http://schemas.microsoft.com/office/drawing/2014/main" id="{D5C9E116-1009-4EE0-BBC6-0F0F0C176130}"/>
              </a:ext>
            </a:extLst>
          </p:cNvPr>
          <p:cNvSpPr>
            <a:spLocks noGrp="1" noChangeArrowheads="1"/>
          </p:cNvSpPr>
          <p:nvPr>
            <p:ph type="ftr" sz="quarter" idx="11"/>
          </p:nvPr>
        </p:nvSpPr>
        <p:spPr>
          <a:ln/>
        </p:spPr>
        <p:txBody>
          <a:bodyPr/>
          <a:lstStyle>
            <a:lvl1pPr>
              <a:defRPr/>
            </a:lvl1pPr>
          </a:lstStyle>
          <a:p>
            <a:pPr>
              <a:defRPr/>
            </a:pPr>
            <a:endParaRPr lang="ru-RU"/>
          </a:p>
        </p:txBody>
      </p:sp>
      <p:sp>
        <p:nvSpPr>
          <p:cNvPr id="4" name="Rectangle 9">
            <a:extLst>
              <a:ext uri="{FF2B5EF4-FFF2-40B4-BE49-F238E27FC236}">
                <a16:creationId xmlns:a16="http://schemas.microsoft.com/office/drawing/2014/main" id="{C2A6061D-3DF6-42E4-886E-20B41777158E}"/>
              </a:ext>
            </a:extLst>
          </p:cNvPr>
          <p:cNvSpPr>
            <a:spLocks noGrp="1" noChangeArrowheads="1"/>
          </p:cNvSpPr>
          <p:nvPr>
            <p:ph type="sldNum" sz="quarter" idx="12"/>
          </p:nvPr>
        </p:nvSpPr>
        <p:spPr>
          <a:ln/>
        </p:spPr>
        <p:txBody>
          <a:bodyPr/>
          <a:lstStyle>
            <a:lvl1pPr>
              <a:defRPr/>
            </a:lvl1pPr>
          </a:lstStyle>
          <a:p>
            <a:pPr>
              <a:defRPr/>
            </a:pPr>
            <a:fld id="{131E6D03-7225-4CC4-9DF9-4A2CA3D729DC}" type="slidenum">
              <a:rPr lang="ru-RU" altLang="ru-RU"/>
              <a:pPr>
                <a:defRPr/>
              </a:pPr>
              <a:t>‹#›</a:t>
            </a:fld>
            <a:endParaRPr lang="ru-RU" altLang="ru-RU"/>
          </a:p>
        </p:txBody>
      </p:sp>
    </p:spTree>
    <p:extLst>
      <p:ext uri="{BB962C8B-B14F-4D97-AF65-F5344CB8AC3E}">
        <p14:creationId xmlns:p14="http://schemas.microsoft.com/office/powerpoint/2010/main" val="1604618713"/>
      </p:ext>
    </p:extLst>
  </p:cSld>
  <p:clrMapOvr>
    <a:masterClrMapping/>
  </p:clrMapOvr>
  <p:transition spd="slow">
    <p:wheel spokes="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7">
            <a:extLst>
              <a:ext uri="{FF2B5EF4-FFF2-40B4-BE49-F238E27FC236}">
                <a16:creationId xmlns:a16="http://schemas.microsoft.com/office/drawing/2014/main" id="{C3ED28B9-4FCF-4E0F-A67B-F951043DEDCC}"/>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8">
            <a:extLst>
              <a:ext uri="{FF2B5EF4-FFF2-40B4-BE49-F238E27FC236}">
                <a16:creationId xmlns:a16="http://schemas.microsoft.com/office/drawing/2014/main" id="{6A544534-E5C7-4B4A-A8E8-295EADDF84C2}"/>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9">
            <a:extLst>
              <a:ext uri="{FF2B5EF4-FFF2-40B4-BE49-F238E27FC236}">
                <a16:creationId xmlns:a16="http://schemas.microsoft.com/office/drawing/2014/main" id="{E93CA1DF-7244-4679-8B29-E6437BAF879D}"/>
              </a:ext>
            </a:extLst>
          </p:cNvPr>
          <p:cNvSpPr>
            <a:spLocks noGrp="1" noChangeArrowheads="1"/>
          </p:cNvSpPr>
          <p:nvPr>
            <p:ph type="sldNum" sz="quarter" idx="12"/>
          </p:nvPr>
        </p:nvSpPr>
        <p:spPr>
          <a:ln/>
        </p:spPr>
        <p:txBody>
          <a:bodyPr/>
          <a:lstStyle>
            <a:lvl1pPr>
              <a:defRPr/>
            </a:lvl1pPr>
          </a:lstStyle>
          <a:p>
            <a:pPr>
              <a:defRPr/>
            </a:pPr>
            <a:fld id="{CB163C17-3A7A-425F-9EFE-5E80071CD1EF}" type="slidenum">
              <a:rPr lang="ru-RU" altLang="ru-RU"/>
              <a:pPr>
                <a:defRPr/>
              </a:pPr>
              <a:t>‹#›</a:t>
            </a:fld>
            <a:endParaRPr lang="ru-RU" altLang="ru-RU"/>
          </a:p>
        </p:txBody>
      </p:sp>
    </p:spTree>
    <p:extLst>
      <p:ext uri="{BB962C8B-B14F-4D97-AF65-F5344CB8AC3E}">
        <p14:creationId xmlns:p14="http://schemas.microsoft.com/office/powerpoint/2010/main" val="3607919595"/>
      </p:ext>
    </p:extLst>
  </p:cSld>
  <p:clrMapOvr>
    <a:masterClrMapping/>
  </p:clrMapOvr>
  <p:transition spd="slow">
    <p:wheel spokes="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7">
            <a:extLst>
              <a:ext uri="{FF2B5EF4-FFF2-40B4-BE49-F238E27FC236}">
                <a16:creationId xmlns:a16="http://schemas.microsoft.com/office/drawing/2014/main" id="{C9DE4593-9903-4D43-BAA8-72AC011DF7AD}"/>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8">
            <a:extLst>
              <a:ext uri="{FF2B5EF4-FFF2-40B4-BE49-F238E27FC236}">
                <a16:creationId xmlns:a16="http://schemas.microsoft.com/office/drawing/2014/main" id="{1BCEC5CE-9173-4FB0-B6B3-3C47C3EF7DAF}"/>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9">
            <a:extLst>
              <a:ext uri="{FF2B5EF4-FFF2-40B4-BE49-F238E27FC236}">
                <a16:creationId xmlns:a16="http://schemas.microsoft.com/office/drawing/2014/main" id="{DEC134DC-4AB1-44BC-B438-CFD1ACB341AE}"/>
              </a:ext>
            </a:extLst>
          </p:cNvPr>
          <p:cNvSpPr>
            <a:spLocks noGrp="1" noChangeArrowheads="1"/>
          </p:cNvSpPr>
          <p:nvPr>
            <p:ph type="sldNum" sz="quarter" idx="12"/>
          </p:nvPr>
        </p:nvSpPr>
        <p:spPr>
          <a:ln/>
        </p:spPr>
        <p:txBody>
          <a:bodyPr/>
          <a:lstStyle>
            <a:lvl1pPr>
              <a:defRPr/>
            </a:lvl1pPr>
          </a:lstStyle>
          <a:p>
            <a:pPr>
              <a:defRPr/>
            </a:pPr>
            <a:fld id="{56F2874E-8896-4668-A7D4-F916A558A5FF}" type="slidenum">
              <a:rPr lang="ru-RU" altLang="ru-RU"/>
              <a:pPr>
                <a:defRPr/>
              </a:pPr>
              <a:t>‹#›</a:t>
            </a:fld>
            <a:endParaRPr lang="ru-RU" altLang="ru-RU"/>
          </a:p>
        </p:txBody>
      </p:sp>
    </p:spTree>
    <p:extLst>
      <p:ext uri="{BB962C8B-B14F-4D97-AF65-F5344CB8AC3E}">
        <p14:creationId xmlns:p14="http://schemas.microsoft.com/office/powerpoint/2010/main" val="1952798504"/>
      </p:ext>
    </p:extLst>
  </p:cSld>
  <p:clrMapOvr>
    <a:masterClrMapping/>
  </p:clrMapOvr>
  <p:transition spd="slow">
    <p:wheel spokes="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440744B6-E0EC-4C71-B04D-5BC5F74A59F6}"/>
              </a:ext>
            </a:extLst>
          </p:cNvPr>
          <p:cNvSpPr>
            <a:spLocks noGrp="1" noChangeArrowheads="1"/>
          </p:cNvSpPr>
          <p:nvPr>
            <p:ph type="title"/>
          </p:nvPr>
        </p:nvSpPr>
        <p:spPr bwMode="auto">
          <a:xfrm>
            <a:off x="1219200" y="152400"/>
            <a:ext cx="7391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Заголовок</a:t>
            </a:r>
          </a:p>
        </p:txBody>
      </p:sp>
      <p:sp>
        <p:nvSpPr>
          <p:cNvPr id="277507" name="Rectangle 3">
            <a:extLst>
              <a:ext uri="{FF2B5EF4-FFF2-40B4-BE49-F238E27FC236}">
                <a16:creationId xmlns:a16="http://schemas.microsoft.com/office/drawing/2014/main" id="{A699D03A-8931-419C-9345-D96996B5387D}"/>
              </a:ext>
            </a:extLst>
          </p:cNvPr>
          <p:cNvSpPr>
            <a:spLocks noGrp="1" noChangeArrowheads="1"/>
          </p:cNvSpPr>
          <p:nvPr>
            <p:ph type="body" idx="1"/>
          </p:nvPr>
        </p:nvSpPr>
        <p:spPr bwMode="auto">
          <a:xfrm>
            <a:off x="1219200" y="1676400"/>
            <a:ext cx="73914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277511" name="Rectangle 7">
            <a:extLst>
              <a:ext uri="{FF2B5EF4-FFF2-40B4-BE49-F238E27FC236}">
                <a16:creationId xmlns:a16="http://schemas.microsoft.com/office/drawing/2014/main" id="{1901F3C1-23F5-4EC7-BB5B-2B3D8B51D09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vl1pPr>
          </a:lstStyle>
          <a:p>
            <a:pPr>
              <a:defRPr/>
            </a:pPr>
            <a:endParaRPr lang="ru-RU"/>
          </a:p>
        </p:txBody>
      </p:sp>
      <p:sp>
        <p:nvSpPr>
          <p:cNvPr id="277512" name="Rectangle 8">
            <a:extLst>
              <a:ext uri="{FF2B5EF4-FFF2-40B4-BE49-F238E27FC236}">
                <a16:creationId xmlns:a16="http://schemas.microsoft.com/office/drawing/2014/main" id="{7C0EBDC5-B898-48A8-A828-B6CCB294612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ru-RU"/>
          </a:p>
        </p:txBody>
      </p:sp>
      <p:sp>
        <p:nvSpPr>
          <p:cNvPr id="277513" name="Rectangle 9">
            <a:extLst>
              <a:ext uri="{FF2B5EF4-FFF2-40B4-BE49-F238E27FC236}">
                <a16:creationId xmlns:a16="http://schemas.microsoft.com/office/drawing/2014/main" id="{4245DBE2-AC03-481A-AFEC-ECF5E7A2B9D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D36579E-0D4F-4FDE-97F5-5963D9DC5DB1}"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4262" r:id="rId1"/>
    <p:sldLayoutId id="2147484252" r:id="rId2"/>
    <p:sldLayoutId id="2147484253" r:id="rId3"/>
    <p:sldLayoutId id="2147484254" r:id="rId4"/>
    <p:sldLayoutId id="2147484255" r:id="rId5"/>
    <p:sldLayoutId id="2147484256" r:id="rId6"/>
    <p:sldLayoutId id="2147484257" r:id="rId7"/>
    <p:sldLayoutId id="2147484258" r:id="rId8"/>
    <p:sldLayoutId id="2147484259" r:id="rId9"/>
    <p:sldLayoutId id="2147484260" r:id="rId10"/>
    <p:sldLayoutId id="2147484261" r:id="rId11"/>
    <p:sldLayoutId id="2147484263" r:id="rId12"/>
  </p:sldLayoutIdLst>
  <p:transition spd="slow">
    <p:wheel spokes="1"/>
  </p:transition>
  <p:txStyles>
    <p:titleStyle>
      <a:lvl1pPr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2pPr>
      <a:lvl3pPr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3pPr>
      <a:lvl4pPr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4pPr>
      <a:lvl5pPr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5pPr>
      <a:lvl6pPr marL="457200"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6pPr>
      <a:lvl7pPr marL="914400"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7pPr>
      <a:lvl8pPr marL="1371600"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8pPr>
      <a:lvl9pPr marL="1828800" algn="ctr" rtl="0" eaLnBrk="0" fontAlgn="base" hangingPunct="0">
        <a:spcBef>
          <a:spcPct val="0"/>
        </a:spcBef>
        <a:spcAft>
          <a:spcPct val="0"/>
        </a:spcAft>
        <a:defRPr kumimoji="1" sz="4400">
          <a:solidFill>
            <a:schemeClr val="tx2"/>
          </a:solidFill>
          <a:effectLst>
            <a:outerShdw blurRad="38100" dist="38100" dir="2700000" algn="tl">
              <a:srgbClr val="C0C0C0"/>
            </a:outerShdw>
          </a:effectLst>
          <a:latin typeface="Tahoma" charset="0"/>
        </a:defRPr>
      </a:lvl9pPr>
    </p:titleStyle>
    <p:bodyStyle>
      <a:lvl1pPr marL="342900" indent="-342900" algn="l" rtl="0" eaLnBrk="0" fontAlgn="base" hangingPunct="0">
        <a:spcBef>
          <a:spcPct val="20000"/>
        </a:spcBef>
        <a:spcAft>
          <a:spcPct val="0"/>
        </a:spcAft>
        <a:buClr>
          <a:schemeClr val="accent1"/>
        </a:buClr>
        <a:buSzPct val="75000"/>
        <a:buFont typeface="Wingdings" panose="05000000000000000000" pitchFamily="2" charset="2"/>
        <a:buChar char="n"/>
        <a:defRPr kumimoji="1"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kumimoji="1"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accent1"/>
        </a:buClr>
        <a:buSzPct val="75000"/>
        <a:buFont typeface="Wingdings" panose="05000000000000000000" pitchFamily="2" charset="2"/>
        <a:buChar char="n"/>
        <a:defRPr kumimoji="1" sz="2400">
          <a:solidFill>
            <a:schemeClr val="tx1"/>
          </a:solidFill>
          <a:effectLst>
            <a:outerShdw blurRad="38100" dist="38100" dir="2700000" algn="tl">
              <a:srgbClr val="C0C0C0"/>
            </a:outerShdw>
          </a:effectLst>
          <a:latin typeface="+mn-lt"/>
        </a:defRPr>
      </a:lvl3pPr>
      <a:lvl4pPr marL="1562100" indent="-228600" algn="l" rtl="0" eaLnBrk="0" fontAlgn="base" hangingPunct="0">
        <a:spcBef>
          <a:spcPct val="20000"/>
        </a:spcBef>
        <a:spcAft>
          <a:spcPct val="0"/>
        </a:spcAft>
        <a:buClr>
          <a:schemeClr val="accent1"/>
        </a:buClr>
        <a:buSzPct val="75000"/>
        <a:buFont typeface="Wingdings" panose="05000000000000000000" pitchFamily="2" charset="2"/>
        <a:buChar char="n"/>
        <a:defRPr kumimoji="1" sz="2000">
          <a:solidFill>
            <a:schemeClr val="tx1"/>
          </a:solidFill>
          <a:effectLst>
            <a:outerShdw blurRad="38100" dist="38100" dir="2700000" algn="tl">
              <a:srgbClr val="C0C0C0"/>
            </a:outerShdw>
          </a:effectLst>
          <a:latin typeface="+mn-lt"/>
        </a:defRPr>
      </a:lvl4pPr>
      <a:lvl5pPr marL="1981200" indent="-228600" algn="l" rtl="0" eaLnBrk="0" fontAlgn="base" hangingPunct="0">
        <a:spcBef>
          <a:spcPct val="20000"/>
        </a:spcBef>
        <a:spcAft>
          <a:spcPct val="0"/>
        </a:spcAft>
        <a:buClr>
          <a:schemeClr val="accent1"/>
        </a:buClr>
        <a:buSzPct val="75000"/>
        <a:buFont typeface="Wingdings" panose="05000000000000000000" pitchFamily="2" charset="2"/>
        <a:buChar char="n"/>
        <a:defRPr kumimoji="1" sz="2000">
          <a:solidFill>
            <a:schemeClr val="tx1"/>
          </a:solidFill>
          <a:effectLst>
            <a:outerShdw blurRad="38100" dist="38100" dir="2700000" algn="tl">
              <a:srgbClr val="C0C0C0"/>
            </a:outerShdw>
          </a:effectLst>
          <a:latin typeface="+mn-lt"/>
        </a:defRPr>
      </a:lvl5pPr>
      <a:lvl6pPr marL="24384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C0C0C0"/>
            </a:outerShdw>
          </a:effectLst>
          <a:latin typeface="+mn-lt"/>
        </a:defRPr>
      </a:lvl6pPr>
      <a:lvl7pPr marL="28956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C0C0C0"/>
            </a:outerShdw>
          </a:effectLst>
          <a:latin typeface="+mn-lt"/>
        </a:defRPr>
      </a:lvl7pPr>
      <a:lvl8pPr marL="33528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C0C0C0"/>
            </a:outerShdw>
          </a:effectLst>
          <a:latin typeface="+mn-lt"/>
        </a:defRPr>
      </a:lvl8pPr>
      <a:lvl9pPr marL="38100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C0C0C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id="{12732CD9-D7A8-4590-B72B-72492B75BCE2}"/>
              </a:ext>
            </a:extLst>
          </p:cNvPr>
          <p:cNvSpPr>
            <a:spLocks noGrp="1"/>
          </p:cNvSpPr>
          <p:nvPr>
            <p:ph idx="1"/>
          </p:nvPr>
        </p:nvSpPr>
        <p:spPr/>
        <p:txBody>
          <a:bodyPr/>
          <a:lstStyle/>
          <a:p>
            <a:r>
              <a:rPr lang="it-IT" b="1" dirty="0">
                <a:solidFill>
                  <a:srgbClr val="660066"/>
                </a:solidFill>
              </a:rPr>
              <a:t>Taloqning tug‘ma anomaliyalari o‘smalari. </a:t>
            </a:r>
            <a:r>
              <a:rPr lang="it-IT" b="1">
                <a:solidFill>
                  <a:srgbClr val="660066"/>
                </a:solidFill>
              </a:rPr>
              <a:t>Timusning rivojlanishidagi buzilishlar</a:t>
            </a:r>
          </a:p>
          <a:p>
            <a:pPr algn="ctr"/>
            <a:endParaRPr lang="ru-RU"/>
          </a:p>
        </p:txBody>
      </p:sp>
    </p:spTree>
  </p:cSld>
  <p:clrMapOvr>
    <a:masterClrMapping/>
  </p:clrMapOvr>
  <p:transition spd="slow">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aloq hajmi">
            <a:extLst>
              <a:ext uri="{FF2B5EF4-FFF2-40B4-BE49-F238E27FC236}">
                <a16:creationId xmlns:a16="http://schemas.microsoft.com/office/drawing/2014/main" id="{8320D284-D0FC-4504-B489-94EF01BA5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525" y="0"/>
            <a:ext cx="6457950" cy="403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095CF39D-5352-48A4-864E-93336B617F11}"/>
              </a:ext>
            </a:extLst>
          </p:cNvPr>
          <p:cNvSpPr txBox="1"/>
          <p:nvPr/>
        </p:nvSpPr>
        <p:spPr>
          <a:xfrm>
            <a:off x="539750" y="4149725"/>
            <a:ext cx="8258175" cy="255428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n-US" sz="2000" dirty="0">
                <a:solidFill>
                  <a:srgbClr val="000000"/>
                </a:solidFill>
                <a:latin typeface="Arial" panose="020B0604020202020204" pitchFamily="34" charset="0"/>
                <a:cs typeface="Arial" panose="020B0604020202020204" pitchFamily="34" charset="0"/>
              </a:rPr>
              <a:t>	T</a:t>
            </a:r>
            <a:r>
              <a:rPr lang="uz-Cyrl-UZ" sz="2000" dirty="0">
                <a:solidFill>
                  <a:srgbClr val="000000"/>
                </a:solidFill>
                <a:latin typeface="Arial" panose="020B0604020202020204" pitchFamily="34" charset="0"/>
                <a:cs typeface="Arial" panose="020B0604020202020204" pitchFamily="34" charset="0"/>
              </a:rPr>
              <a:t>aloq qorin bo‘shlig‘ida — chap biqinning 9 va 11-qovurg‘alari sohasida joylashgan. Qon yaratuvchi a’zo hisoblangan taloq uzunchoq oval shaklida bo‘lib, qonning biologik filtri hisoblanadi. Uning hajmi va og‘irligi individual bo‘lib, organizmning fiziologik holatiga bog‘liq holda juda o‘zgarib turadi. Macalan, tinch holatda taloq kengaygan, qon yo‘qotilganda esa siqiq bo‘ladi. Uning vazifasi shundan iboratki, u qondagi begona elementlar, ya’ni bakteriyalarni hamda zararlangan, yaroqsiz eritrositlarni yo‘qotadi.</a:t>
            </a:r>
            <a:endParaRPr lang="ru-RU" sz="2000" dirty="0">
              <a:latin typeface="Arial" panose="020B0604020202020204" pitchFamily="34" charset="0"/>
              <a:cs typeface="Arial" panose="020B0604020202020204" pitchFamily="34" charset="0"/>
            </a:endParaRPr>
          </a:p>
        </p:txBody>
      </p:sp>
    </p:spTree>
  </p:cSld>
  <p:clrMapOvr>
    <a:masterClrMapping/>
  </p:clrMapOvr>
  <p:transition spd="slow">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9" descr="taloq organ">
            <a:extLst>
              <a:ext uri="{FF2B5EF4-FFF2-40B4-BE49-F238E27FC236}">
                <a16:creationId xmlns:a16="http://schemas.microsoft.com/office/drawing/2014/main" id="{421D4C3C-EF41-45A5-BF66-18AE64F578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4950" y="93663"/>
            <a:ext cx="3600450"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13" descr="taloq tuzilishi">
            <a:extLst>
              <a:ext uri="{FF2B5EF4-FFF2-40B4-BE49-F238E27FC236}">
                <a16:creationId xmlns:a16="http://schemas.microsoft.com/office/drawing/2014/main" id="{1E587704-B7B0-4B6B-917D-F22D73D733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2449513"/>
            <a:ext cx="5099050"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8FD5A0E6-3C2A-46F2-AC3B-9EDC0E06B1A7}"/>
              </a:ext>
            </a:extLst>
          </p:cNvPr>
          <p:cNvSpPr txBox="1"/>
          <p:nvPr/>
        </p:nvSpPr>
        <p:spPr>
          <a:xfrm>
            <a:off x="900113" y="1484313"/>
            <a:ext cx="4572000" cy="523875"/>
          </a:xfrm>
          <a:prstGeom prst="rect">
            <a:avLst/>
          </a:prstGeom>
          <a:noFill/>
        </p:spPr>
        <p:txBody>
          <a:bodyPr>
            <a:spAutoFit/>
          </a:bodyPr>
          <a:lstStyle/>
          <a:p>
            <a:pPr>
              <a:defRPr/>
            </a:pPr>
            <a:r>
              <a:rPr lang="en-US" sz="2800" b="1" cap="all" dirty="0">
                <a:solidFill>
                  <a:srgbClr val="FF0000"/>
                </a:solidFill>
                <a:latin typeface="Roboto" panose="02000000000000000000" pitchFamily="2" charset="0"/>
              </a:rPr>
              <a:t>TALOQ KASALLIKLARI</a:t>
            </a:r>
          </a:p>
        </p:txBody>
      </p:sp>
    </p:spTree>
  </p:cSld>
  <p:clrMapOvr>
    <a:masterClrMapping/>
  </p:clrMapOvr>
  <p:transition spd="slow">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8084FB-E7DC-46C3-AE7A-87D39431ED23}"/>
              </a:ext>
            </a:extLst>
          </p:cNvPr>
          <p:cNvSpPr txBox="1"/>
          <p:nvPr/>
        </p:nvSpPr>
        <p:spPr>
          <a:xfrm>
            <a:off x="287338" y="3141663"/>
            <a:ext cx="8569325" cy="34163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n-US" b="1" i="1" dirty="0">
                <a:solidFill>
                  <a:srgbClr val="FF0000"/>
                </a:solidFill>
                <a:latin typeface="Arial" panose="020B0604020202020204" pitchFamily="34" charset="0"/>
                <a:cs typeface="Arial" panose="020B0604020202020204" pitchFamily="34" charset="0"/>
              </a:rPr>
              <a:t>	</a:t>
            </a:r>
            <a:r>
              <a:rPr lang="uz-Cyrl-UZ" b="1" i="1" dirty="0">
                <a:solidFill>
                  <a:srgbClr val="FF0000"/>
                </a:solidFill>
                <a:latin typeface="Arial" panose="020B0604020202020204" pitchFamily="34" charset="0"/>
                <a:cs typeface="Arial" panose="020B0604020202020204" pitchFamily="34" charset="0"/>
              </a:rPr>
              <a:t>Splenomegaliya</a:t>
            </a:r>
            <a:r>
              <a:rPr lang="uz-Cyrl-UZ" i="1" dirty="0">
                <a:solidFill>
                  <a:srgbClr val="000000"/>
                </a:solidFill>
                <a:latin typeface="Arial" panose="020B0604020202020204" pitchFamily="34" charset="0"/>
                <a:cs typeface="Arial" panose="020B0604020202020204" pitchFamily="34" charset="0"/>
              </a:rPr>
              <a:t> – taloq hajmining kattalashishi. Taloq hajmi kattalashishiga sirroz, jigar o‘smalari, surunkali va o‘tkir infeksiyalar, taloqda, umuman butun organizmda qon aylanishining buzilishi, leykoz, kamqonlik va turli gematologik kasalliklari, granulematoz kasalliklarni sabab sifatida ko‘rsatish mumkin. Splenomegaliya chap tomon qovurg‘a ostida og‘riq, ich qotishi, qorin dam bo‘lishi, ishtaha bo‘lmasligi, jig‘ildon qaynashi kabi belgilar bilan bemorda namoyon bo‘ladi.</a:t>
            </a:r>
            <a:endParaRPr lang="ru-RU" dirty="0">
              <a:latin typeface="Arial" panose="020B0604020202020204" pitchFamily="34" charset="0"/>
              <a:cs typeface="Arial" panose="020B0604020202020204" pitchFamily="34" charset="0"/>
            </a:endParaRPr>
          </a:p>
        </p:txBody>
      </p:sp>
      <p:pic>
        <p:nvPicPr>
          <p:cNvPr id="9219" name="Picture 4" descr="nima taloq">
            <a:extLst>
              <a:ext uri="{FF2B5EF4-FFF2-40B4-BE49-F238E27FC236}">
                <a16:creationId xmlns:a16="http://schemas.microsoft.com/office/drawing/2014/main" id="{526974D7-389E-4263-90F1-D330296E20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115888"/>
            <a:ext cx="3679825"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6" descr="qaerda u taloq og'ritdi">
            <a:extLst>
              <a:ext uri="{FF2B5EF4-FFF2-40B4-BE49-F238E27FC236}">
                <a16:creationId xmlns:a16="http://schemas.microsoft.com/office/drawing/2014/main" id="{54F00030-7B2D-4C02-81D9-14890A1731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115888"/>
            <a:ext cx="2973387"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organizmdagi taloq funktsiyasi">
            <a:extLst>
              <a:ext uri="{FF2B5EF4-FFF2-40B4-BE49-F238E27FC236}">
                <a16:creationId xmlns:a16="http://schemas.microsoft.com/office/drawing/2014/main" id="{9DDC116F-46CE-48F9-8115-6E6ACD99CB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438275"/>
            <a:ext cx="295275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65E35F2-E746-4F25-BD74-32A9192B5C5D}"/>
              </a:ext>
            </a:extLst>
          </p:cNvPr>
          <p:cNvSpPr txBox="1"/>
          <p:nvPr/>
        </p:nvSpPr>
        <p:spPr>
          <a:xfrm>
            <a:off x="3276600" y="260350"/>
            <a:ext cx="5651500" cy="62484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n-US" sz="2000" i="1" dirty="0">
                <a:solidFill>
                  <a:srgbClr val="000000"/>
                </a:solidFill>
                <a:latin typeface="Arial" panose="020B0604020202020204" pitchFamily="34" charset="0"/>
                <a:cs typeface="Arial" panose="020B0604020202020204" pitchFamily="34" charset="0"/>
              </a:rPr>
              <a:t>	</a:t>
            </a:r>
            <a:r>
              <a:rPr lang="en-US" sz="2000" b="1" i="1" dirty="0" err="1">
                <a:solidFill>
                  <a:srgbClr val="FF0000"/>
                </a:solidFill>
                <a:latin typeface="Arial" panose="020B0604020202020204" pitchFamily="34" charset="0"/>
                <a:cs typeface="Arial" panose="020B0604020202020204" pitchFamily="34" charset="0"/>
              </a:rPr>
              <a:t>Taloq</a:t>
            </a:r>
            <a:r>
              <a:rPr lang="en-US" sz="2000" b="1" i="1" dirty="0">
                <a:solidFill>
                  <a:srgbClr val="FF0000"/>
                </a:solidFill>
                <a:latin typeface="Arial" panose="020B0604020202020204" pitchFamily="34" charset="0"/>
                <a:cs typeface="Arial" panose="020B0604020202020204" pitchFamily="34" charset="0"/>
              </a:rPr>
              <a:t> </a:t>
            </a:r>
            <a:r>
              <a:rPr lang="en-US" sz="2000" b="1" i="1" dirty="0" err="1">
                <a:solidFill>
                  <a:srgbClr val="FF0000"/>
                </a:solidFill>
                <a:latin typeface="Arial" panose="020B0604020202020204" pitchFamily="34" charset="0"/>
                <a:cs typeface="Arial" panose="020B0604020202020204" pitchFamily="34" charset="0"/>
              </a:rPr>
              <a:t>hajmi</a:t>
            </a:r>
            <a:r>
              <a:rPr lang="en-US" sz="2000" b="1" i="1" dirty="0">
                <a:solidFill>
                  <a:srgbClr val="FF0000"/>
                </a:solidFill>
                <a:latin typeface="Arial" panose="020B0604020202020204" pitchFamily="34" charset="0"/>
                <a:cs typeface="Arial" panose="020B0604020202020204" pitchFamily="34" charset="0"/>
              </a:rPr>
              <a:t> </a:t>
            </a:r>
            <a:r>
              <a:rPr lang="en-US" sz="2000" b="1" i="1" dirty="0" err="1">
                <a:solidFill>
                  <a:srgbClr val="FF0000"/>
                </a:solidFill>
                <a:latin typeface="Arial" panose="020B0604020202020204" pitchFamily="34" charset="0"/>
                <a:cs typeface="Arial" panose="020B0604020202020204" pitchFamily="34" charset="0"/>
              </a:rPr>
              <a:t>kattalashishi</a:t>
            </a:r>
            <a:r>
              <a:rPr lang="en-US" sz="2000" b="1" i="1" dirty="0">
                <a:solidFill>
                  <a:srgbClr val="FF0000"/>
                </a:solidFill>
                <a:latin typeface="Arial" panose="020B0604020202020204" pitchFamily="34" charset="0"/>
                <a:cs typeface="Arial" panose="020B0604020202020204" pitchFamily="34" charset="0"/>
              </a:rPr>
              <a:t> </a:t>
            </a:r>
            <a:r>
              <a:rPr lang="en-US" sz="2000" b="1" i="1" dirty="0" err="1">
                <a:solidFill>
                  <a:srgbClr val="FF0000"/>
                </a:solidFill>
                <a:latin typeface="Arial" panose="020B0604020202020204" pitchFamily="34" charset="0"/>
                <a:cs typeface="Arial" panose="020B0604020202020204" pitchFamily="34" charset="0"/>
              </a:rPr>
              <a:t>uning</a:t>
            </a:r>
            <a:r>
              <a:rPr lang="en-US" sz="2000" b="1" i="1" dirty="0">
                <a:solidFill>
                  <a:srgbClr val="FF0000"/>
                </a:solidFill>
                <a:latin typeface="Arial" panose="020B0604020202020204" pitchFamily="34" charset="0"/>
                <a:cs typeface="Arial" panose="020B0604020202020204" pitchFamily="34" charset="0"/>
              </a:rPr>
              <a:t> </a:t>
            </a:r>
            <a:r>
              <a:rPr lang="en-US" sz="2000" b="1" i="1" dirty="0" err="1">
                <a:solidFill>
                  <a:srgbClr val="FF0000"/>
                </a:solidFill>
                <a:latin typeface="Arial" panose="020B0604020202020204" pitchFamily="34" charset="0"/>
                <a:cs typeface="Arial" panose="020B0604020202020204" pitchFamily="34" charset="0"/>
              </a:rPr>
              <a:t>qonni</a:t>
            </a:r>
            <a:r>
              <a:rPr lang="en-US" sz="2000" b="1" i="1" dirty="0">
                <a:solidFill>
                  <a:srgbClr val="FF0000"/>
                </a:solidFill>
                <a:latin typeface="Arial" panose="020B0604020202020204" pitchFamily="34" charset="0"/>
                <a:cs typeface="Arial" panose="020B0604020202020204" pitchFamily="34" charset="0"/>
              </a:rPr>
              <a:t> </a:t>
            </a:r>
            <a:r>
              <a:rPr lang="en-US" sz="2000" b="1" i="1" dirty="0" err="1">
                <a:solidFill>
                  <a:srgbClr val="FF0000"/>
                </a:solidFill>
                <a:latin typeface="Arial" panose="020B0604020202020204" pitchFamily="34" charset="0"/>
                <a:cs typeface="Arial" panose="020B0604020202020204" pitchFamily="34" charset="0"/>
              </a:rPr>
              <a:t>tortish</a:t>
            </a:r>
            <a:r>
              <a:rPr lang="en-US" sz="2000" b="1" i="1" dirty="0">
                <a:solidFill>
                  <a:srgbClr val="FF0000"/>
                </a:solidFill>
                <a:latin typeface="Arial" panose="020B0604020202020204" pitchFamily="34" charset="0"/>
                <a:cs typeface="Arial" panose="020B0604020202020204" pitchFamily="34" charset="0"/>
              </a:rPr>
              <a:t> </a:t>
            </a:r>
            <a:r>
              <a:rPr lang="en-US" sz="2000" b="1" i="1" dirty="0" err="1">
                <a:solidFill>
                  <a:srgbClr val="FF0000"/>
                </a:solidFill>
                <a:latin typeface="Arial" panose="020B0604020202020204" pitchFamily="34" charset="0"/>
                <a:cs typeface="Arial" panose="020B0604020202020204" pitchFamily="34" charset="0"/>
              </a:rPr>
              <a:t>xususiyatini</a:t>
            </a:r>
            <a:r>
              <a:rPr lang="en-US" sz="2000" b="1" i="1" dirty="0">
                <a:solidFill>
                  <a:srgbClr val="FF0000"/>
                </a:solidFill>
                <a:latin typeface="Arial" panose="020B0604020202020204" pitchFamily="34" charset="0"/>
                <a:cs typeface="Arial" panose="020B0604020202020204" pitchFamily="34" charset="0"/>
              </a:rPr>
              <a:t> ham </a:t>
            </a:r>
            <a:r>
              <a:rPr lang="en-US" sz="2000" b="1" i="1" dirty="0" err="1">
                <a:solidFill>
                  <a:srgbClr val="FF0000"/>
                </a:solidFill>
                <a:latin typeface="Arial" panose="020B0604020202020204" pitchFamily="34" charset="0"/>
                <a:cs typeface="Arial" panose="020B0604020202020204" pitchFamily="34" charset="0"/>
              </a:rPr>
              <a:t>oshiradi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Qondan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ko‘p</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miqdorda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tortib</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olingan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patologik</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hujayralar</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taloqning</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filtrlash</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xossasini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yomonlashtiradi</a:t>
            </a:r>
            <a:r>
              <a:rPr lang="en-US" sz="2000" i="1" dirty="0">
                <a:solidFill>
                  <a:srgbClr val="000000"/>
                </a:solidFill>
                <a:latin typeface="Arial" panose="020B0604020202020204" pitchFamily="34" charset="0"/>
                <a:cs typeface="Arial" panose="020B0604020202020204" pitchFamily="34" charset="0"/>
              </a:rPr>
              <a:t>.</a:t>
            </a:r>
          </a:p>
          <a:p>
            <a:pPr algn="just">
              <a:defRPr/>
            </a:pPr>
            <a:r>
              <a:rPr lang="en-US" sz="2000" i="1">
                <a:solidFill>
                  <a:srgbClr val="000000"/>
                </a:solidFill>
                <a:latin typeface="Arial" panose="020B0604020202020204" pitchFamily="34" charset="0"/>
                <a:cs typeface="Arial" panose="020B0604020202020204" pitchFamily="34" charset="0"/>
              </a:rPr>
              <a:t>	Bu </a:t>
            </a:r>
            <a:r>
              <a:rPr lang="en-US" sz="2000" i="1" dirty="0" err="1">
                <a:solidFill>
                  <a:srgbClr val="000000"/>
                </a:solidFill>
                <a:latin typeface="Arial" panose="020B0604020202020204" pitchFamily="34" charset="0"/>
                <a:cs typeface="Arial" panose="020B0604020202020204" pitchFamily="34" charset="0"/>
              </a:rPr>
              <a:t>esa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taloqning</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yanada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kattalashishiga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olib</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keladi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Natijada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qondan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juda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ko‘p</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miqdorda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hujayralar</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tortib</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olina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boshlaydi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va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gipersplinizm</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qon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hujayralarining</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faol</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ravishda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yemirilishi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yuzaga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keladi</a:t>
            </a:r>
            <a:r>
              <a:rPr lang="en-US" sz="2000" i="1" dirty="0">
                <a:solidFill>
                  <a:srgbClr val="000000"/>
                </a:solidFill>
                <a:latin typeface="Arial" panose="020B0604020202020204" pitchFamily="34" charset="0"/>
                <a:cs typeface="Arial" panose="020B0604020202020204" pitchFamily="34" charset="0"/>
              </a:rPr>
              <a:t>. Bu </a:t>
            </a:r>
            <a:r>
              <a:rPr lang="en-US" sz="2000" i="1" dirty="0" err="1">
                <a:solidFill>
                  <a:srgbClr val="000000"/>
                </a:solidFill>
                <a:latin typeface="Arial" panose="020B0604020202020204" pitchFamily="34" charset="0"/>
                <a:cs typeface="Arial" panose="020B0604020202020204" pitchFamily="34" charset="0"/>
              </a:rPr>
              <a:t>esa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qondagi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eritrosit</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trombosit</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va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leykositlar</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miqdori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kamayishiga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sababchi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bo‘ladi</a:t>
            </a:r>
            <a:r>
              <a:rPr lang="en-US" sz="2000" i="1" dirty="0">
                <a:solidFill>
                  <a:srgbClr val="000000"/>
                </a:solidFill>
                <a:latin typeface="Arial" panose="020B0604020202020204" pitchFamily="34" charset="0"/>
                <a:cs typeface="Arial" panose="020B0604020202020204" pitchFamily="34" charset="0"/>
              </a:rPr>
              <a:t>. Agar </a:t>
            </a:r>
            <a:r>
              <a:rPr lang="en-US" sz="2000" i="1" dirty="0" err="1">
                <a:solidFill>
                  <a:srgbClr val="000000"/>
                </a:solidFill>
                <a:latin typeface="Arial" panose="020B0604020202020204" pitchFamily="34" charset="0"/>
                <a:cs typeface="Arial" panose="020B0604020202020204" pitchFamily="34" charset="0"/>
              </a:rPr>
              <a:t>taloq</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kattalashganda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zarur</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choralar</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ko‘rilmasa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taloq</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patologik</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hujayralardan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tashqari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sog‘lom</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hujayralarini</a:t>
            </a:r>
            <a:r>
              <a:rPr lang="en-US" sz="2000" i="1" dirty="0">
                <a:solidFill>
                  <a:srgbClr val="000000"/>
                </a:solidFill>
                <a:latin typeface="Arial" panose="020B0604020202020204" pitchFamily="34" charset="0"/>
                <a:cs typeface="Arial" panose="020B0604020202020204" pitchFamily="34" charset="0"/>
              </a:rPr>
              <a:t> ham </a:t>
            </a:r>
            <a:r>
              <a:rPr lang="en-US" sz="2000" i="1" dirty="0" err="1">
                <a:solidFill>
                  <a:srgbClr val="000000"/>
                </a:solidFill>
                <a:latin typeface="Arial" panose="020B0604020202020204" pitchFamily="34" charset="0"/>
                <a:cs typeface="Arial" panose="020B0604020202020204" pitchFamily="34" charset="0"/>
              </a:rPr>
              <a:t>yemira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boshlaydi</a:t>
            </a:r>
            <a:r>
              <a:rPr lang="en-US" sz="2000" i="1" dirty="0">
                <a:solidFill>
                  <a:srgbClr val="000000"/>
                </a:solidFill>
                <a:latin typeface="Arial" panose="020B0604020202020204" pitchFamily="34" charset="0"/>
                <a:cs typeface="Arial" panose="020B0604020202020204" pitchFamily="34" charset="0"/>
              </a:rPr>
              <a:t>. Shu </a:t>
            </a:r>
            <a:r>
              <a:rPr lang="en-US" sz="2000" i="1" dirty="0" err="1">
                <a:solidFill>
                  <a:srgbClr val="000000"/>
                </a:solidFill>
                <a:latin typeface="Arial" panose="020B0604020202020204" pitchFamily="34" charset="0"/>
                <a:cs typeface="Arial" panose="020B0604020202020204" pitchFamily="34" charset="0"/>
              </a:rPr>
              <a:t>sababdan</a:t>
            </a:r>
            <a:r>
              <a:rPr lang="en-US" sz="2000" i="1" dirty="0">
                <a:solidFill>
                  <a:srgbClr val="000000"/>
                </a:solidFill>
                <a:latin typeface="Arial" panose="020B0604020202020204" pitchFamily="34" charset="0"/>
                <a:cs typeface="Arial" panose="020B0604020202020204" pitchFamily="34" charset="0"/>
              </a:rPr>
              <a:t> ham </a:t>
            </a:r>
            <a:r>
              <a:rPr lang="en-US" sz="2000" i="1" dirty="0" err="1">
                <a:solidFill>
                  <a:srgbClr val="000000"/>
                </a:solidFill>
                <a:latin typeface="Arial" panose="020B0604020202020204" pitchFamily="34" charset="0"/>
                <a:cs typeface="Arial" panose="020B0604020202020204" pitchFamily="34" charset="0"/>
              </a:rPr>
              <a:t>splenomegaliyani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o‘z</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vaqtida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davolashga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alohida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e’tibor</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qaratish</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lozim</a:t>
            </a:r>
            <a:r>
              <a:rPr lang="en-US" sz="2000" i="1" dirty="0">
                <a:solidFill>
                  <a:srgbClr val="000000"/>
                </a:solidFill>
                <a:latin typeface="Arial" panose="020B0604020202020204" pitchFamily="34" charset="0"/>
                <a:cs typeface="Arial" panose="020B0604020202020204" pitchFamily="34" charset="0"/>
              </a:rPr>
              <a:t>.</a:t>
            </a:r>
            <a:endParaRPr lang="en-US" sz="2000" dirty="0">
              <a:solidFill>
                <a:srgbClr val="000000"/>
              </a:solidFill>
              <a:latin typeface="Arial" panose="020B0604020202020204" pitchFamily="34" charset="0"/>
              <a:cs typeface="Arial" panose="020B0604020202020204" pitchFamily="34" charset="0"/>
            </a:endParaRPr>
          </a:p>
          <a:p>
            <a:pPr algn="just">
              <a:defRPr/>
            </a:pP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Davolashda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asosan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kasallikka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sabab</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bo‘layotgan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omilni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yo‘qotishdan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boshlanadi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Ba’zan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kattalashgan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taloqni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jarrohlik</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usuli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bilan</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olib</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tashlashga</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zarurat</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tug‘ilishi</a:t>
            </a:r>
            <a:r>
              <a:rPr lang="en-US" sz="2000" i="1" dirty="0">
                <a:solidFill>
                  <a:srgbClr val="000000"/>
                </a:solidFill>
                <a:latin typeface="Arial" panose="020B0604020202020204" pitchFamily="34" charset="0"/>
                <a:cs typeface="Arial" panose="020B0604020202020204" pitchFamily="34" charset="0"/>
              </a:rPr>
              <a:t> </a:t>
            </a:r>
            <a:r>
              <a:rPr lang="en-US" sz="2000" i="1" dirty="0" err="1">
                <a:solidFill>
                  <a:srgbClr val="000000"/>
                </a:solidFill>
                <a:latin typeface="Arial" panose="020B0604020202020204" pitchFamily="34" charset="0"/>
                <a:cs typeface="Arial" panose="020B0604020202020204" pitchFamily="34" charset="0"/>
              </a:rPr>
              <a:t>mumkin</a:t>
            </a:r>
            <a:r>
              <a:rPr lang="en-US" sz="2000" i="1" dirty="0">
                <a:solidFill>
                  <a:srgbClr val="000000"/>
                </a:solidFill>
                <a:latin typeface="Arial" panose="020B0604020202020204" pitchFamily="34" charset="0"/>
                <a:cs typeface="Arial" panose="020B0604020202020204" pitchFamily="34" charset="0"/>
              </a:rPr>
              <a:t>.</a:t>
            </a:r>
            <a:endParaRPr lang="en-US" sz="2000" dirty="0">
              <a:solidFill>
                <a:srgbClr val="000000"/>
              </a:solidFill>
              <a:latin typeface="Arial" panose="020B0604020202020204" pitchFamily="34" charset="0"/>
              <a:cs typeface="Arial" panose="020B0604020202020204" pitchFamily="34" charset="0"/>
            </a:endParaRPr>
          </a:p>
        </p:txBody>
      </p:sp>
    </p:spTree>
  </p:cSld>
  <p:clrMapOvr>
    <a:masterClrMapping/>
  </p:clrMapOvr>
  <p:transition spd="slow">
    <p:wheel spokes="1"/>
  </p:transition>
</p:sld>
</file>

<file path=ppt/theme/theme1.xml><?xml version="1.0" encoding="utf-8"?>
<a:theme xmlns:a="http://schemas.openxmlformats.org/drawingml/2006/main" name="Шаблон оформления 'Медицина'">
  <a:themeElements>
    <a:clrScheme name="">
      <a:dk1>
        <a:srgbClr val="003366"/>
      </a:dk1>
      <a:lt1>
        <a:srgbClr val="FFFFFF"/>
      </a:lt1>
      <a:dk2>
        <a:srgbClr val="FFFFFF"/>
      </a:dk2>
      <a:lt2>
        <a:srgbClr val="000000"/>
      </a:lt2>
      <a:accent1>
        <a:srgbClr val="8EB3C8"/>
      </a:accent1>
      <a:accent2>
        <a:srgbClr val="6F97B3"/>
      </a:accent2>
      <a:accent3>
        <a:srgbClr val="FFFFFF"/>
      </a:accent3>
      <a:accent4>
        <a:srgbClr val="002A56"/>
      </a:accent4>
      <a:accent5>
        <a:srgbClr val="C6D6E0"/>
      </a:accent5>
      <a:accent6>
        <a:srgbClr val="6488A2"/>
      </a:accent6>
      <a:hlink>
        <a:srgbClr val="556575"/>
      </a:hlink>
      <a:folHlink>
        <a:srgbClr val="3D556F"/>
      </a:folHlink>
    </a:clrScheme>
    <a:fontScheme name="Шаблон оформления 'Медицина'">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Шаблон оформления 'Медицина'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Шаблон оформления 'Медицина'</Template>
  <TotalTime>2038</TotalTime>
  <Words>338</Words>
  <Application>Microsoft Office PowerPoint</Application>
  <PresentationFormat>Экран (4:3)</PresentationFormat>
  <Paragraphs>7</Paragraphs>
  <Slides>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Times New Roman</vt:lpstr>
      <vt:lpstr>Arial</vt:lpstr>
      <vt:lpstr>Tahoma</vt:lpstr>
      <vt:lpstr>Wingdings</vt:lpstr>
      <vt:lpstr>Roboto</vt:lpstr>
      <vt:lpstr>Шаблон оформления 'Медицина'</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Direktor</dc:creator>
  <cp:lastModifiedBy>Пользователь</cp:lastModifiedBy>
  <cp:revision>289</cp:revision>
  <cp:lastPrinted>2011-11-26T12:45:05Z</cp:lastPrinted>
  <dcterms:created xsi:type="dcterms:W3CDTF">2007-12-03T18:28:48Z</dcterms:created>
  <dcterms:modified xsi:type="dcterms:W3CDTF">2025-12-10T11:51:34Z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TC011408271049</vt:lpwstr>
  </property>
</Properties>
</file>