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Shopping    </a:t>
            </a:r>
            <a:r>
              <a:rPr lang="en-US" dirty="0" err="1" smtClean="0"/>
              <a:t>turizm</a:t>
            </a:r>
            <a:r>
              <a:rPr lang="en-US" dirty="0" smtClean="0"/>
              <a:t>  </a:t>
            </a:r>
            <a:r>
              <a:rPr lang="en-US" dirty="0" err="1" smtClean="0"/>
              <a:t>haqida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6240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Shopping    </a:t>
            </a:r>
            <a:r>
              <a:rPr lang="en-US" dirty="0" err="1" smtClean="0"/>
              <a:t>turizm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turist</a:t>
            </a:r>
            <a:r>
              <a:rPr lang="en-US" dirty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mamlakatga</a:t>
            </a:r>
            <a:r>
              <a:rPr lang="en-US" dirty="0"/>
              <a:t> </a:t>
            </a:r>
            <a:r>
              <a:rPr lang="en-US" dirty="0" err="1"/>
              <a:t>borganda</a:t>
            </a:r>
            <a:r>
              <a:rPr lang="en-US" dirty="0"/>
              <a:t> </a:t>
            </a:r>
            <a:r>
              <a:rPr lang="en-US" dirty="0" err="1"/>
              <a:t>biron</a:t>
            </a:r>
            <a:r>
              <a:rPr lang="en-US" dirty="0"/>
              <a:t> </a:t>
            </a:r>
            <a:r>
              <a:rPr lang="en-US" dirty="0" err="1"/>
              <a:t>narsani</a:t>
            </a:r>
            <a:r>
              <a:rPr lang="en-US" dirty="0"/>
              <a:t>, </a:t>
            </a:r>
            <a:r>
              <a:rPr lang="en-US" dirty="0" err="1"/>
              <a:t>masalan</a:t>
            </a:r>
            <a:r>
              <a:rPr lang="en-US" dirty="0"/>
              <a:t>, </a:t>
            </a:r>
            <a:r>
              <a:rPr lang="en-US" dirty="0" err="1"/>
              <a:t>sovg`a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foydalanish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biror</a:t>
            </a:r>
            <a:r>
              <a:rPr lang="en-US" dirty="0"/>
              <a:t> </a:t>
            </a:r>
            <a:r>
              <a:rPr lang="en-US" dirty="0" err="1"/>
              <a:t>pr</a:t>
            </a:r>
            <a:r>
              <a:rPr lang="ru-RU" dirty="0"/>
              <a:t>е</a:t>
            </a:r>
            <a:r>
              <a:rPr lang="en-US" dirty="0" err="1"/>
              <a:t>dm</a:t>
            </a:r>
            <a:r>
              <a:rPr lang="ru-RU" dirty="0"/>
              <a:t>е</a:t>
            </a:r>
            <a:r>
              <a:rPr lang="en-US" dirty="0" err="1"/>
              <a:t>tni</a:t>
            </a:r>
            <a:r>
              <a:rPr lang="en-US" dirty="0"/>
              <a:t> </a:t>
            </a:r>
            <a:r>
              <a:rPr lang="en-US" dirty="0" err="1"/>
              <a:t>sotib</a:t>
            </a:r>
            <a:r>
              <a:rPr lang="en-US" dirty="0"/>
              <a:t> </a:t>
            </a:r>
            <a:r>
              <a:rPr lang="en-US" dirty="0" err="1"/>
              <a:t>olishni</a:t>
            </a:r>
            <a:r>
              <a:rPr lang="en-US" dirty="0"/>
              <a:t> </a:t>
            </a:r>
            <a:r>
              <a:rPr lang="en-US" dirty="0" err="1"/>
              <a:t>maqsad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qo`yadi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Biroq</a:t>
            </a:r>
            <a:r>
              <a:rPr lang="en-US" dirty="0"/>
              <a:t>, </a:t>
            </a:r>
            <a:r>
              <a:rPr lang="en-US" dirty="0" err="1"/>
              <a:t>ba'zi</a:t>
            </a:r>
            <a:r>
              <a:rPr lang="en-US" dirty="0"/>
              <a:t> </a:t>
            </a:r>
            <a:r>
              <a:rPr lang="en-US" dirty="0" err="1"/>
              <a:t>turistlar</a:t>
            </a:r>
            <a:r>
              <a:rPr lang="en-US" dirty="0"/>
              <a:t> </a:t>
            </a:r>
            <a:r>
              <a:rPr lang="en-US" dirty="0" err="1"/>
              <a:t>turistik</a:t>
            </a:r>
            <a:r>
              <a:rPr lang="en-US" dirty="0"/>
              <a:t> </a:t>
            </a:r>
            <a:r>
              <a:rPr lang="en-US" dirty="0" err="1"/>
              <a:t>safarga</a:t>
            </a:r>
            <a:r>
              <a:rPr lang="en-US" dirty="0"/>
              <a:t> </a:t>
            </a:r>
            <a:r>
              <a:rPr lang="en-US" dirty="0" err="1"/>
              <a:t>borishda</a:t>
            </a:r>
            <a:r>
              <a:rPr lang="en-US" dirty="0"/>
              <a:t> </a:t>
            </a:r>
            <a:r>
              <a:rPr lang="en-US" dirty="0" err="1"/>
              <a:t>mayda</a:t>
            </a:r>
            <a:r>
              <a:rPr lang="en-US" dirty="0"/>
              <a:t> </a:t>
            </a:r>
            <a:r>
              <a:rPr lang="en-US" dirty="0" err="1"/>
              <a:t>tovar</a:t>
            </a:r>
            <a:r>
              <a:rPr lang="en-US" dirty="0"/>
              <a:t> </a:t>
            </a:r>
            <a:r>
              <a:rPr lang="en-US" dirty="0" err="1"/>
              <a:t>partiyalarini</a:t>
            </a:r>
            <a:r>
              <a:rPr lang="en-US" dirty="0"/>
              <a:t>  </a:t>
            </a:r>
            <a:r>
              <a:rPr lang="en-US" dirty="0" err="1"/>
              <a:t>harid</a:t>
            </a:r>
            <a:r>
              <a:rPr lang="en-US" dirty="0"/>
              <a:t> </a:t>
            </a:r>
            <a:r>
              <a:rPr lang="en-US" dirty="0" err="1"/>
              <a:t>qilish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yinchalik</a:t>
            </a:r>
            <a:r>
              <a:rPr lang="en-US" dirty="0"/>
              <a:t> </a:t>
            </a:r>
            <a:r>
              <a:rPr lang="en-US" dirty="0" err="1"/>
              <a:t>sotish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o`z</a:t>
            </a:r>
            <a:r>
              <a:rPr lang="en-US" dirty="0"/>
              <a:t> </a:t>
            </a:r>
            <a:r>
              <a:rPr lang="en-US" dirty="0" err="1"/>
              <a:t>mamlakatiga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lishni</a:t>
            </a:r>
            <a:r>
              <a:rPr lang="en-US" dirty="0"/>
              <a:t> </a:t>
            </a:r>
            <a:r>
              <a:rPr lang="en-US" dirty="0" err="1"/>
              <a:t>maqsad</a:t>
            </a:r>
            <a:r>
              <a:rPr lang="en-US" dirty="0"/>
              <a:t> </a:t>
            </a:r>
            <a:r>
              <a:rPr lang="en-US" dirty="0" err="1"/>
              <a:t>qilib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Garchi</a:t>
            </a:r>
            <a:r>
              <a:rPr lang="en-US" dirty="0" smtClean="0"/>
              <a:t> </a:t>
            </a:r>
            <a:r>
              <a:rPr lang="en-US" dirty="0" err="1"/>
              <a:t>mahalliy</a:t>
            </a:r>
            <a:r>
              <a:rPr lang="en-US" dirty="0"/>
              <a:t> </a:t>
            </a:r>
            <a:r>
              <a:rPr lang="en-US" dirty="0" err="1"/>
              <a:t>bozorlarda</a:t>
            </a:r>
            <a:r>
              <a:rPr lang="en-US" dirty="0"/>
              <a:t> r</a:t>
            </a:r>
            <a:r>
              <a:rPr lang="ru-RU" dirty="0"/>
              <a:t>е</a:t>
            </a:r>
            <a:r>
              <a:rPr lang="en-US" dirty="0" err="1"/>
              <a:t>jalashtirilgan</a:t>
            </a:r>
            <a:r>
              <a:rPr lang="en-US" dirty="0"/>
              <a:t> </a:t>
            </a:r>
            <a:r>
              <a:rPr lang="en-US" dirty="0" err="1"/>
              <a:t>tovarlarning</a:t>
            </a:r>
            <a:r>
              <a:rPr lang="en-US" dirty="0"/>
              <a:t> </a:t>
            </a:r>
            <a:r>
              <a:rPr lang="en-US" dirty="0" err="1"/>
              <a:t>barchasini</a:t>
            </a:r>
            <a:r>
              <a:rPr lang="en-US" dirty="0"/>
              <a:t> </a:t>
            </a:r>
            <a:r>
              <a:rPr lang="en-US" dirty="0" err="1"/>
              <a:t>sotib</a:t>
            </a:r>
            <a:r>
              <a:rPr lang="en-US" dirty="0"/>
              <a:t> </a:t>
            </a:r>
            <a:r>
              <a:rPr lang="en-US" dirty="0" err="1"/>
              <a:t>olgandan</a:t>
            </a:r>
            <a:r>
              <a:rPr lang="en-US" dirty="0"/>
              <a:t> </a:t>
            </a:r>
            <a:r>
              <a:rPr lang="en-US" dirty="0" err="1"/>
              <a:t>so`ng</a:t>
            </a:r>
            <a:r>
              <a:rPr lang="en-US" dirty="0"/>
              <a:t>, </a:t>
            </a:r>
            <a:r>
              <a:rPr lang="en-US" dirty="0" err="1"/>
              <a:t>turistlar</a:t>
            </a:r>
            <a:r>
              <a:rPr lang="en-US" dirty="0"/>
              <a:t> </a:t>
            </a:r>
            <a:r>
              <a:rPr lang="en-US" dirty="0" err="1"/>
              <a:t>mahalliy</a:t>
            </a:r>
            <a:r>
              <a:rPr lang="en-US" dirty="0"/>
              <a:t> r</a:t>
            </a:r>
            <a:r>
              <a:rPr lang="ru-RU" dirty="0"/>
              <a:t>е</a:t>
            </a:r>
            <a:r>
              <a:rPr lang="en-US" dirty="0" err="1"/>
              <a:t>storan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/>
              <a:t>plyajlarda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n</a:t>
            </a:r>
            <a:r>
              <a:rPr lang="ru-RU" dirty="0"/>
              <a:t>е</a:t>
            </a:r>
            <a:r>
              <a:rPr lang="en-US" dirty="0"/>
              <a:t>cha kun dam </a:t>
            </a:r>
            <a:r>
              <a:rPr lang="en-US" dirty="0" err="1"/>
              <a:t>olsada</a:t>
            </a:r>
            <a:r>
              <a:rPr lang="en-US" dirty="0"/>
              <a:t>, </a:t>
            </a:r>
            <a:r>
              <a:rPr lang="en-US" dirty="0" err="1"/>
              <a:t>tovar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- </a:t>
            </a:r>
            <a:r>
              <a:rPr lang="en-US" dirty="0" err="1"/>
              <a:t>sotish</a:t>
            </a:r>
            <a:r>
              <a:rPr lang="en-US" dirty="0"/>
              <a:t> </a:t>
            </a:r>
            <a:r>
              <a:rPr lang="en-US" dirty="0" err="1"/>
              <a:t>ularning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maqsadiga</a:t>
            </a:r>
            <a:r>
              <a:rPr lang="en-US" dirty="0"/>
              <a:t> </a:t>
            </a:r>
            <a:r>
              <a:rPr lang="en-US" dirty="0" err="1"/>
              <a:t>aylanadi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Bunday</a:t>
            </a:r>
            <a:r>
              <a:rPr lang="en-US" dirty="0" smtClean="0"/>
              <a:t> </a:t>
            </a:r>
            <a:r>
              <a:rPr lang="en-US" dirty="0" err="1"/>
              <a:t>turistlar</a:t>
            </a:r>
            <a:r>
              <a:rPr lang="en-US" dirty="0"/>
              <a:t> shopping - </a:t>
            </a:r>
            <a:r>
              <a:rPr lang="en-US" dirty="0" err="1"/>
              <a:t>turistlar</a:t>
            </a:r>
            <a:r>
              <a:rPr lang="en-US" dirty="0"/>
              <a:t> </a:t>
            </a:r>
            <a:r>
              <a:rPr lang="en-US" dirty="0" err="1"/>
              <a:t>toifasiga</a:t>
            </a:r>
            <a:r>
              <a:rPr lang="en-US" dirty="0"/>
              <a:t> </a:t>
            </a:r>
            <a:r>
              <a:rPr lang="en-US" dirty="0" err="1"/>
              <a:t>mansub</a:t>
            </a:r>
            <a:r>
              <a:rPr lang="en-US" dirty="0"/>
              <a:t> </a:t>
            </a:r>
            <a:r>
              <a:rPr lang="en-US" dirty="0" err="1"/>
              <a:t>bo`lib</a:t>
            </a:r>
            <a:r>
              <a:rPr lang="en-US" dirty="0"/>
              <a:t>, </a:t>
            </a:r>
            <a:r>
              <a:rPr lang="en-US" dirty="0" err="1"/>
              <a:t>ular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maxsus</a:t>
            </a:r>
            <a:r>
              <a:rPr lang="en-US" dirty="0"/>
              <a:t> shop - </a:t>
            </a:r>
            <a:r>
              <a:rPr lang="en-US" dirty="0" err="1"/>
              <a:t>turlar</a:t>
            </a:r>
            <a:r>
              <a:rPr lang="en-US" dirty="0"/>
              <a:t> </a:t>
            </a:r>
            <a:r>
              <a:rPr lang="en-US" dirty="0" err="1"/>
              <a:t>tashkil</a:t>
            </a:r>
            <a:r>
              <a:rPr lang="en-US" dirty="0"/>
              <a:t> </a:t>
            </a:r>
            <a:r>
              <a:rPr lang="en-US" dirty="0" err="1"/>
              <a:t>qilinadi</a:t>
            </a:r>
            <a:r>
              <a:rPr lang="en-US" dirty="0"/>
              <a:t>. </a:t>
            </a:r>
            <a:r>
              <a:rPr lang="en-US" dirty="0" err="1"/>
              <a:t>Rossiyada</a:t>
            </a:r>
            <a:r>
              <a:rPr lang="en-US" dirty="0"/>
              <a:t> 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turistlar</a:t>
            </a:r>
            <a:r>
              <a:rPr lang="en-US" dirty="0"/>
              <a:t> «</a:t>
            </a:r>
            <a:r>
              <a:rPr lang="en-US" dirty="0" err="1"/>
              <a:t>ch</a:t>
            </a:r>
            <a:r>
              <a:rPr lang="ru-RU" dirty="0"/>
              <a:t>е</a:t>
            </a:r>
            <a:r>
              <a:rPr lang="en-US" dirty="0" err="1"/>
              <a:t>lnoklar</a:t>
            </a:r>
            <a:r>
              <a:rPr lang="en-US" dirty="0"/>
              <a:t>», - d</a:t>
            </a:r>
            <a:r>
              <a:rPr lang="ru-RU" dirty="0"/>
              <a:t>е</a:t>
            </a:r>
            <a:r>
              <a:rPr lang="en-US" dirty="0"/>
              <a:t>b </a:t>
            </a:r>
            <a:r>
              <a:rPr lang="en-US" dirty="0" err="1"/>
              <a:t>nomlanadi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963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Turizmning</a:t>
            </a:r>
            <a:r>
              <a:rPr lang="en-US" dirty="0"/>
              <a:t> </a:t>
            </a:r>
            <a:r>
              <a:rPr lang="en-US" dirty="0" err="1"/>
              <a:t>eng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iqtisodiy</a:t>
            </a:r>
            <a:r>
              <a:rPr lang="en-US" dirty="0"/>
              <a:t> </a:t>
            </a:r>
            <a:r>
              <a:rPr lang="en-US" dirty="0" err="1" smtClean="0"/>
              <a:t>tamoyili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Turist</a:t>
            </a:r>
            <a:r>
              <a:rPr lang="en-US" dirty="0" smtClean="0"/>
              <a:t> </a:t>
            </a:r>
            <a:r>
              <a:rPr lang="en-US" dirty="0" err="1"/>
              <a:t>turistik</a:t>
            </a:r>
            <a:r>
              <a:rPr lang="en-US" dirty="0"/>
              <a:t> </a:t>
            </a:r>
            <a:r>
              <a:rPr lang="en-US" dirty="0" err="1"/>
              <a:t>markazga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lishi</a:t>
            </a:r>
            <a:r>
              <a:rPr lang="en-US" dirty="0"/>
              <a:t>, </a:t>
            </a:r>
            <a:r>
              <a:rPr lang="en-US" dirty="0" err="1"/>
              <a:t>turistik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,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tovarni</a:t>
            </a:r>
            <a:r>
              <a:rPr lang="en-US" dirty="0"/>
              <a:t> </a:t>
            </a:r>
            <a:r>
              <a:rPr lang="en-US" dirty="0" err="1"/>
              <a:t>sotib</a:t>
            </a:r>
            <a:r>
              <a:rPr lang="en-US" dirty="0"/>
              <a:t> </a:t>
            </a:r>
            <a:r>
              <a:rPr lang="en-US" dirty="0" err="1"/>
              <a:t>olishi</a:t>
            </a:r>
            <a:r>
              <a:rPr lang="en-US" dirty="0"/>
              <a:t> </a:t>
            </a:r>
            <a:r>
              <a:rPr lang="en-US" dirty="0" err="1"/>
              <a:t>hamda</a:t>
            </a:r>
            <a:r>
              <a:rPr lang="en-US" dirty="0"/>
              <a:t> b</a:t>
            </a:r>
            <a:r>
              <a:rPr lang="ru-RU" dirty="0"/>
              <a:t>е</a:t>
            </a:r>
            <a:r>
              <a:rPr lang="en-US" dirty="0" err="1"/>
              <a:t>lgilangan</a:t>
            </a:r>
            <a:r>
              <a:rPr lang="en-US" dirty="0"/>
              <a:t> </a:t>
            </a:r>
            <a:r>
              <a:rPr lang="en-US" dirty="0" err="1"/>
              <a:t>muddatda</a:t>
            </a:r>
            <a:r>
              <a:rPr lang="en-US" dirty="0"/>
              <a:t> </a:t>
            </a:r>
            <a:r>
              <a:rPr lang="en-US" dirty="0" err="1"/>
              <a:t>mamlakatdan</a:t>
            </a:r>
            <a:r>
              <a:rPr lang="en-US" dirty="0"/>
              <a:t> </a:t>
            </a:r>
            <a:r>
              <a:rPr lang="en-US" dirty="0" err="1"/>
              <a:t>chiqib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tishi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U </a:t>
            </a:r>
            <a:r>
              <a:rPr lang="en-US" dirty="0" err="1"/>
              <a:t>qanchalik</a:t>
            </a:r>
            <a:r>
              <a:rPr lang="en-US" dirty="0"/>
              <a:t>  </a:t>
            </a:r>
            <a:r>
              <a:rPr lang="en-US" dirty="0" err="1"/>
              <a:t>ko`p</a:t>
            </a:r>
            <a:r>
              <a:rPr lang="en-US" dirty="0"/>
              <a:t> </a:t>
            </a:r>
            <a:r>
              <a:rPr lang="en-US" dirty="0" err="1"/>
              <a:t>pul</a:t>
            </a:r>
            <a:r>
              <a:rPr lang="en-US" dirty="0"/>
              <a:t> </a:t>
            </a:r>
            <a:r>
              <a:rPr lang="en-US" dirty="0" err="1"/>
              <a:t>qoldirib</a:t>
            </a:r>
            <a:r>
              <a:rPr lang="en-US" dirty="0"/>
              <a:t>, </a:t>
            </a:r>
            <a:r>
              <a:rPr lang="en-US" dirty="0" err="1"/>
              <a:t>qanchalik</a:t>
            </a:r>
            <a:r>
              <a:rPr lang="en-US" dirty="0"/>
              <a:t> t</a:t>
            </a:r>
            <a:r>
              <a:rPr lang="ru-RU" dirty="0"/>
              <a:t>е</a:t>
            </a:r>
            <a:r>
              <a:rPr lang="en-US" dirty="0"/>
              <a:t>z </a:t>
            </a:r>
            <a:r>
              <a:rPr lang="en-US" dirty="0" err="1"/>
              <a:t>chiqib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tsa</a:t>
            </a:r>
            <a:r>
              <a:rPr lang="en-US" dirty="0"/>
              <a:t> </a:t>
            </a:r>
            <a:r>
              <a:rPr lang="en-US" dirty="0" err="1"/>
              <a:t>shunchalik</a:t>
            </a:r>
            <a:r>
              <a:rPr lang="en-US" dirty="0"/>
              <a:t> </a:t>
            </a:r>
            <a:r>
              <a:rPr lang="en-US" dirty="0" err="1"/>
              <a:t>yaxshi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Turist</a:t>
            </a:r>
            <a:r>
              <a:rPr lang="en-US" dirty="0" smtClean="0"/>
              <a:t> </a:t>
            </a:r>
            <a:r>
              <a:rPr lang="en-US" dirty="0"/>
              <a:t>- </a:t>
            </a:r>
            <a:r>
              <a:rPr lang="en-US" dirty="0" err="1"/>
              <a:t>turistik</a:t>
            </a:r>
            <a:r>
              <a:rPr lang="en-US" dirty="0"/>
              <a:t> </a:t>
            </a:r>
            <a:r>
              <a:rPr lang="en-US" dirty="0" err="1"/>
              <a:t>markazdan</a:t>
            </a:r>
            <a:r>
              <a:rPr lang="en-US" dirty="0"/>
              <a:t> </a:t>
            </a:r>
            <a:r>
              <a:rPr lang="en-US" dirty="0" err="1"/>
              <a:t>pul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tishi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balki</a:t>
            </a:r>
            <a:r>
              <a:rPr lang="en-US" dirty="0"/>
              <a:t> </a:t>
            </a:r>
            <a:r>
              <a:rPr lang="en-US" dirty="0" err="1"/>
              <a:t>unga</a:t>
            </a:r>
            <a:r>
              <a:rPr lang="en-US" dirty="0"/>
              <a:t> </a:t>
            </a:r>
            <a:r>
              <a:rPr lang="en-US" dirty="0" err="1"/>
              <a:t>pul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lishi</a:t>
            </a:r>
            <a:r>
              <a:rPr lang="en-US" dirty="0"/>
              <a:t>, </a:t>
            </a:r>
            <a:r>
              <a:rPr lang="en-US" dirty="0" err="1"/>
              <a:t>mahalliy</a:t>
            </a:r>
            <a:r>
              <a:rPr lang="en-US" dirty="0"/>
              <a:t> </a:t>
            </a:r>
            <a:r>
              <a:rPr lang="en-US" dirty="0" err="1"/>
              <a:t>aholining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joyini</a:t>
            </a:r>
            <a:r>
              <a:rPr lang="en-US" dirty="0"/>
              <a:t> </a:t>
            </a:r>
            <a:r>
              <a:rPr lang="en-US" dirty="0" err="1"/>
              <a:t>egallab</a:t>
            </a:r>
            <a:r>
              <a:rPr lang="en-US" dirty="0"/>
              <a:t> </a:t>
            </a:r>
            <a:r>
              <a:rPr lang="en-US" dirty="0" err="1"/>
              <a:t>olmasdan</a:t>
            </a:r>
            <a:r>
              <a:rPr lang="en-US" dirty="0"/>
              <a:t>, </a:t>
            </a:r>
            <a:r>
              <a:rPr lang="en-US" dirty="0" err="1"/>
              <a:t>aynan</a:t>
            </a:r>
            <a:r>
              <a:rPr lang="en-US" dirty="0"/>
              <a:t> </a:t>
            </a:r>
            <a:r>
              <a:rPr lang="en-US" dirty="0" err="1"/>
              <a:t>uning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o`rni</a:t>
            </a:r>
            <a:r>
              <a:rPr lang="en-US" dirty="0"/>
              <a:t>  </a:t>
            </a:r>
            <a:r>
              <a:rPr lang="en-US" dirty="0" err="1"/>
              <a:t>yaratishi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Turistik</a:t>
            </a:r>
            <a:r>
              <a:rPr lang="en-US" dirty="0" smtClean="0"/>
              <a:t> </a:t>
            </a:r>
            <a:r>
              <a:rPr lang="en-US" dirty="0"/>
              <a:t>r</a:t>
            </a:r>
            <a:r>
              <a:rPr lang="ru-RU" dirty="0"/>
              <a:t>е</a:t>
            </a:r>
            <a:r>
              <a:rPr lang="en-US" dirty="0" err="1"/>
              <a:t>surslar</a:t>
            </a:r>
            <a:r>
              <a:rPr lang="en-US" dirty="0"/>
              <a:t> </a:t>
            </a:r>
            <a:r>
              <a:rPr lang="en-US" dirty="0" err="1"/>
              <a:t>turistik</a:t>
            </a:r>
            <a:r>
              <a:rPr lang="en-US" dirty="0"/>
              <a:t> </a:t>
            </a:r>
            <a:r>
              <a:rPr lang="en-US" dirty="0" err="1"/>
              <a:t>markazga</a:t>
            </a:r>
            <a:r>
              <a:rPr lang="en-US" dirty="0"/>
              <a:t> </a:t>
            </a:r>
            <a:r>
              <a:rPr lang="en-US" dirty="0" err="1"/>
              <a:t>pul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shuhrat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lmog`i</a:t>
            </a:r>
            <a:r>
              <a:rPr lang="en-US" dirty="0"/>
              <a:t> </a:t>
            </a:r>
            <a:r>
              <a:rPr lang="en-US" dirty="0" err="1"/>
              <a:t>lozim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26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/>
              <a:t>Oxirgi</a:t>
            </a:r>
            <a:r>
              <a:rPr lang="en-US" dirty="0"/>
              <a:t> </a:t>
            </a:r>
            <a:r>
              <a:rPr lang="en-US" dirty="0" err="1"/>
              <a:t>paytlarda</a:t>
            </a:r>
            <a:r>
              <a:rPr lang="en-US" dirty="0"/>
              <a:t> </a:t>
            </a:r>
            <a:r>
              <a:rPr lang="en-US" dirty="0" err="1"/>
              <a:t>Turkiyada</a:t>
            </a:r>
            <a:r>
              <a:rPr lang="en-US" dirty="0"/>
              <a:t> </a:t>
            </a:r>
            <a:r>
              <a:rPr lang="en-US" dirty="0" err="1"/>
              <a:t>turizmning</a:t>
            </a:r>
            <a:r>
              <a:rPr lang="en-US" dirty="0"/>
              <a:t> </a:t>
            </a:r>
            <a:r>
              <a:rPr lang="en-US" dirty="0" err="1"/>
              <a:t>rivojlanishi</a:t>
            </a:r>
            <a:r>
              <a:rPr lang="en-US" dirty="0"/>
              <a:t> </a:t>
            </a:r>
            <a:r>
              <a:rPr lang="en-US" dirty="0" err="1"/>
              <a:t>Rossiya</a:t>
            </a:r>
            <a:r>
              <a:rPr lang="en-US" dirty="0"/>
              <a:t> </a:t>
            </a:r>
            <a:r>
              <a:rPr lang="en-US" dirty="0" err="1"/>
              <a:t>turistlariga</a:t>
            </a:r>
            <a:r>
              <a:rPr lang="en-US" dirty="0"/>
              <a:t> </a:t>
            </a:r>
            <a:r>
              <a:rPr lang="en-US" dirty="0" err="1"/>
              <a:t>bog`liq</a:t>
            </a:r>
            <a:r>
              <a:rPr lang="en-US" dirty="0"/>
              <a:t> </a:t>
            </a:r>
            <a:r>
              <a:rPr lang="en-US" dirty="0" err="1"/>
              <a:t>bo`lib</a:t>
            </a:r>
            <a:r>
              <a:rPr lang="en-US" dirty="0"/>
              <a:t> </a:t>
            </a:r>
            <a:r>
              <a:rPr lang="en-US" dirty="0" err="1"/>
              <a:t>qoldi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Turizm</a:t>
            </a:r>
            <a:r>
              <a:rPr lang="en-US" dirty="0" smtClean="0"/>
              <a:t> </a:t>
            </a:r>
            <a:r>
              <a:rPr lang="en-US" dirty="0" err="1"/>
              <a:t>masalasi</a:t>
            </a:r>
            <a:r>
              <a:rPr lang="en-US" dirty="0"/>
              <a:t> </a:t>
            </a:r>
            <a:r>
              <a:rPr lang="en-US" dirty="0" err="1"/>
              <a:t>davlatning</a:t>
            </a:r>
            <a:r>
              <a:rPr lang="en-US" dirty="0"/>
              <a:t> </a:t>
            </a:r>
            <a:r>
              <a:rPr lang="en-US" dirty="0" err="1"/>
              <a:t>asosiy</a:t>
            </a:r>
            <a:r>
              <a:rPr lang="en-US" dirty="0"/>
              <a:t> </a:t>
            </a:r>
            <a:r>
              <a:rPr lang="en-US" dirty="0" err="1"/>
              <a:t>e'tiborida</a:t>
            </a:r>
            <a:r>
              <a:rPr lang="en-US" dirty="0"/>
              <a:t> </a:t>
            </a:r>
            <a:r>
              <a:rPr lang="en-US" dirty="0" err="1"/>
              <a:t>bo`lib</a:t>
            </a:r>
            <a:r>
              <a:rPr lang="en-US" dirty="0"/>
              <a:t>, </a:t>
            </a:r>
            <a:r>
              <a:rPr lang="en-US" dirty="0" err="1"/>
              <a:t>ish</a:t>
            </a:r>
            <a:r>
              <a:rPr lang="en-US" dirty="0"/>
              <a:t> </a:t>
            </a:r>
            <a:r>
              <a:rPr lang="en-US" dirty="0" err="1"/>
              <a:t>so`zda</a:t>
            </a:r>
            <a:r>
              <a:rPr lang="en-US" dirty="0"/>
              <a:t> </a:t>
            </a:r>
            <a:r>
              <a:rPr lang="en-US" dirty="0" err="1"/>
              <a:t>emas</a:t>
            </a:r>
            <a:r>
              <a:rPr lang="en-US" dirty="0"/>
              <a:t>, </a:t>
            </a:r>
            <a:r>
              <a:rPr lang="en-US" dirty="0" err="1"/>
              <a:t>amalda</a:t>
            </a:r>
            <a:r>
              <a:rPr lang="en-US" dirty="0"/>
              <a:t> </a:t>
            </a:r>
            <a:r>
              <a:rPr lang="en-US" dirty="0" err="1"/>
              <a:t>bo`ldi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Faqatgina</a:t>
            </a:r>
            <a:r>
              <a:rPr lang="en-US" dirty="0" smtClean="0"/>
              <a:t> </a:t>
            </a:r>
            <a:r>
              <a:rPr lang="en-US" dirty="0" err="1"/>
              <a:t>Rossiya</a:t>
            </a:r>
            <a:r>
              <a:rPr lang="en-US" dirty="0"/>
              <a:t> </a:t>
            </a:r>
            <a:r>
              <a:rPr lang="en-US" dirty="0" err="1"/>
              <a:t>turistlariga</a:t>
            </a:r>
            <a:r>
              <a:rPr lang="en-US" dirty="0"/>
              <a:t> </a:t>
            </a:r>
            <a:r>
              <a:rPr lang="en-US" dirty="0" err="1"/>
              <a:t>xizmat</a:t>
            </a:r>
            <a:r>
              <a:rPr lang="en-US" dirty="0"/>
              <a:t>  </a:t>
            </a:r>
            <a:r>
              <a:rPr lang="en-US" dirty="0" err="1"/>
              <a:t>ko`rsatishga</a:t>
            </a:r>
            <a:r>
              <a:rPr lang="en-US" dirty="0"/>
              <a:t> </a:t>
            </a:r>
            <a:r>
              <a:rPr lang="en-US" dirty="0" err="1"/>
              <a:t>Turkiyada</a:t>
            </a:r>
            <a:r>
              <a:rPr lang="en-US" dirty="0"/>
              <a:t>  800 000 </a:t>
            </a:r>
            <a:r>
              <a:rPr lang="en-US" dirty="0" err="1"/>
              <a:t>ishchi</a:t>
            </a:r>
            <a:r>
              <a:rPr lang="en-US" dirty="0"/>
              <a:t> </a:t>
            </a:r>
            <a:r>
              <a:rPr lang="en-US" dirty="0" err="1"/>
              <a:t>o`rni</a:t>
            </a:r>
            <a:r>
              <a:rPr lang="en-US" dirty="0"/>
              <a:t>  </a:t>
            </a:r>
            <a:r>
              <a:rPr lang="en-US" dirty="0" err="1"/>
              <a:t>yaratilgan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err="1"/>
              <a:t>Chernoklar</a:t>
            </a:r>
            <a:r>
              <a:rPr lang="en-US" dirty="0"/>
              <a:t> </a:t>
            </a:r>
            <a:r>
              <a:rPr lang="en-US" dirty="0" err="1"/>
              <a:t>olib</a:t>
            </a:r>
            <a:r>
              <a:rPr lang="en-US" dirty="0"/>
              <a:t> k</a:t>
            </a:r>
            <a:r>
              <a:rPr lang="ru-RU" dirty="0"/>
              <a:t>е</a:t>
            </a:r>
            <a:r>
              <a:rPr lang="en-US" dirty="0" err="1"/>
              <a:t>lgan</a:t>
            </a:r>
            <a:r>
              <a:rPr lang="en-US" dirty="0"/>
              <a:t> </a:t>
            </a:r>
            <a:r>
              <a:rPr lang="en-US" dirty="0" err="1"/>
              <a:t>pul</a:t>
            </a:r>
            <a:r>
              <a:rPr lang="en-US" dirty="0"/>
              <a:t>  </a:t>
            </a:r>
            <a:r>
              <a:rPr lang="en-US" dirty="0" err="1"/>
              <a:t>miqdori</a:t>
            </a:r>
            <a:r>
              <a:rPr lang="en-US" dirty="0"/>
              <a:t>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millionlab</a:t>
            </a:r>
            <a:r>
              <a:rPr lang="en-US" dirty="0"/>
              <a:t> </a:t>
            </a:r>
            <a:r>
              <a:rPr lang="en-US" dirty="0" err="1"/>
              <a:t>AQSh</a:t>
            </a:r>
            <a:r>
              <a:rPr lang="en-US" dirty="0"/>
              <a:t> </a:t>
            </a:r>
            <a:r>
              <a:rPr lang="en-US" dirty="0" err="1"/>
              <a:t>dollaridan</a:t>
            </a:r>
            <a:r>
              <a:rPr lang="en-US" dirty="0"/>
              <a:t> </a:t>
            </a:r>
            <a:r>
              <a:rPr lang="en-US" dirty="0" err="1"/>
              <a:t>iborat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Turkiyada</a:t>
            </a:r>
            <a:r>
              <a:rPr lang="en-US" dirty="0" smtClean="0"/>
              <a:t> </a:t>
            </a:r>
            <a:r>
              <a:rPr lang="en-US" dirty="0" err="1"/>
              <a:t>hunarmandlarning</a:t>
            </a:r>
            <a:r>
              <a:rPr lang="en-US" dirty="0"/>
              <a:t> </a:t>
            </a:r>
            <a:r>
              <a:rPr lang="en-US" dirty="0" err="1"/>
              <a:t>aksariyat</a:t>
            </a:r>
            <a:r>
              <a:rPr lang="en-US" dirty="0"/>
              <a:t> </a:t>
            </a:r>
            <a:r>
              <a:rPr lang="en-US" dirty="0" err="1"/>
              <a:t>qismi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- </a:t>
            </a:r>
            <a:r>
              <a:rPr lang="en-US" dirty="0" err="1"/>
              <a:t>chiqarish</a:t>
            </a:r>
            <a:r>
              <a:rPr lang="en-US" dirty="0"/>
              <a:t> </a:t>
            </a:r>
            <a:r>
              <a:rPr lang="en-US" dirty="0" err="1"/>
              <a:t>korxonalari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Rossiya</a:t>
            </a:r>
            <a:r>
              <a:rPr lang="en-US" dirty="0"/>
              <a:t> </a:t>
            </a:r>
            <a:r>
              <a:rPr lang="en-US" dirty="0" err="1"/>
              <a:t>turistlari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ishlaydi</a:t>
            </a:r>
            <a:r>
              <a:rPr lang="en-US"/>
              <a:t>. </a:t>
            </a:r>
            <a:endParaRPr lang="en-US" smtClean="0"/>
          </a:p>
          <a:p>
            <a:r>
              <a:rPr lang="en-US" smtClean="0"/>
              <a:t>Katta</a:t>
            </a:r>
            <a:r>
              <a:rPr lang="en-US" dirty="0" smtClean="0"/>
              <a:t> </a:t>
            </a:r>
            <a:r>
              <a:rPr lang="en-US" dirty="0" err="1"/>
              <a:t>shaharlardagi</a:t>
            </a:r>
            <a:r>
              <a:rPr lang="en-US" dirty="0"/>
              <a:t> </a:t>
            </a:r>
            <a:r>
              <a:rPr lang="en-US" dirty="0" err="1"/>
              <a:t>ko`pchilik</a:t>
            </a:r>
            <a:r>
              <a:rPr lang="en-US" dirty="0"/>
              <a:t> </a:t>
            </a:r>
            <a:r>
              <a:rPr lang="en-US" dirty="0" err="1"/>
              <a:t>aholi</a:t>
            </a:r>
            <a:r>
              <a:rPr lang="en-US" dirty="0"/>
              <a:t> </a:t>
            </a:r>
            <a:r>
              <a:rPr lang="en-US" dirty="0" err="1"/>
              <a:t>kiyadigan</a:t>
            </a:r>
            <a:r>
              <a:rPr lang="en-US" dirty="0"/>
              <a:t> charm </a:t>
            </a:r>
            <a:r>
              <a:rPr lang="en-US" dirty="0" err="1"/>
              <a:t>kurtka</a:t>
            </a:r>
            <a:r>
              <a:rPr lang="en-US" dirty="0"/>
              <a:t> </a:t>
            </a:r>
            <a:r>
              <a:rPr lang="en-US" dirty="0" err="1"/>
              <a:t>paltolar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Turkiyada</a:t>
            </a:r>
            <a:r>
              <a:rPr lang="en-US" dirty="0"/>
              <a:t> </a:t>
            </a:r>
            <a:r>
              <a:rPr lang="en-US" dirty="0" err="1"/>
              <a:t>ishlab</a:t>
            </a:r>
            <a:r>
              <a:rPr lang="en-US" dirty="0"/>
              <a:t> </a:t>
            </a:r>
            <a:r>
              <a:rPr lang="en-US" dirty="0" err="1"/>
              <a:t>chiqarilgan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6069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105</Words>
  <Application>Microsoft Office PowerPoint</Application>
  <PresentationFormat>Экран (4:3)</PresentationFormat>
  <Paragraphs>17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Shopping    turizm  haqida</vt:lpstr>
      <vt:lpstr>Shopping    turizm</vt:lpstr>
      <vt:lpstr>Turizmning eng asosiy iqtisodiy tamoyili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Shopping    turizm  haqida</dc:title>
  <dc:creator>Пользователь</dc:creator>
  <cp:lastModifiedBy>Пользователь</cp:lastModifiedBy>
  <cp:revision>3</cp:revision>
  <dcterms:created xsi:type="dcterms:W3CDTF">2021-11-22T08:21:17Z</dcterms:created>
  <dcterms:modified xsi:type="dcterms:W3CDTF">2021-12-23T06:10:29Z</dcterms:modified>
</cp:coreProperties>
</file>