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So'zlar Olamida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Yuldasheva Saida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4573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96596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3562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00837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48309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026664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7413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0138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26664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806440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111496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33172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331720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721607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806440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026664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984248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069079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58967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79192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→ So'z yasovchi yoki shakllovchi.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Bir tildan boshqasiga o'tkazish.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Bilimni qabul qilish. (12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Tushuntirish berish.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Birikib, yangi ma'no beruvchi so'zlar.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So'zning ichki mohiyati.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Xalq hikmatli iborasi.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Qofiyali badiiy asar.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17. → O'tmish voqealar majmui.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18. → So'zni to'g'ri talqin etish. (8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So'zning grammatik ko'rinishi.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Biror narsa haqidagi tasavvur.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Tilga oid xato turi.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Til qoidalarining tizimi. (10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Yozish-o'qishni bilish.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O'ylash jarayoni.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↓ Qisqa nasriy asar janri.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So'zlarni to'g'ri yozish qoidasi.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↓ Fikr almashish vositasi. (5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J</a:t>
            </a:r>
          </a:p>
        </p:txBody>
      </p:sp>
      <p:sp>
        <p:nvSpPr>
          <p:cNvPr id="5" name="Rectangle 4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" name="Rectangle 8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4573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96596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3562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X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00837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48309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026664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7413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0138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26664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806440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111496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33172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331720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721607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806440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026664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984248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069079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458967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79192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