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c9bc5513b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c9bc5513b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c9bc5513bc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c9bc5513bc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c9bc5513bc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c9bc5513bc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c9bc5513bc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c9bc5513bc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c9bc5513bc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c9bc5513bc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c9bc5513b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c9bc5513b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c9bc5513bc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c9bc5513bc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c9bc5513bc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c9bc5513bc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c9bc5513bc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c9bc5513b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c9bc5513bc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c9bc5513bc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c9bc5513bc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c9bc5513bc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c9bc5513bc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c9bc5513bc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vzu: Novdada barglarning joylashishi&#10;&#10;&#10;&#10;Help me visualize prompt: High-quality 3D botanical visualization of different leaf arrangements on a stem: alternate, opposite, and whorled, vibrant green colors, professional science style, 8k."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ajriba natijasi va tahlili&#10;Kuzatuv: Bir necha kundan keyin aylantirilmagan o‘simlik barglari bir tomonga (deraza tomonga) qarab qoladi. Aylantirilgan o‘simlik esa barcha tomonga tekis o‘sadi.&#10; &#10;Izoh: O‘simlik barglari yorug‘lik manbayini &quot;qidiradi&quot; va unga qarab o‘sadi.&#10;&#10;Help me visualize prompt: Comparison of two plants after a week: one with leaves pointing in all directions, the other with leaves slanted towards one side." id="99" name="Google Shape;9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glarning joylashishi — O‘simlikni aniqlash kaliti&#10;Barglarning joylashish tartibi o‘simlik turini mikroskopisiz, tashqi ko‘rinishidan aniqlashda yordam beradi.&#10; &#10;Masalan, labguldoshlar (yalpiz, rayhon) har doim qarama-qarshi joylashgan barglari bilan tanib olinadi.&#10;&#10;Help me visualize prompt: A hand holding a sprig of mint and a sprig of apple leaf, pointing out the difference in their arrangement patterns." id="104" name="Google Shape;10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Xulosa&#10;Barglar quyosh nuri uchun kurashadi.&#10;&#10;Navbat bilan, qarama-qarshi va halqasimon joylashish — tabiatning mukammal muhandislik yechimidir.&#10;&#10;Help me visualize prompt: A bright green sprout forming a perfect pattern of leaves under a sunbeam, symbol of biological harmony. " id="109" name="Google Shape;10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glarning joylashish tartibi&#10;O‘simliklar bargi novdada ma’lum mantiqiy tartibda joylashadi.&#10;&#10;Maqsad: Har bir bargning maksimal darajada quyosh nurini qabul qilishini ta’minlash.&#10;&#10;Asosiy turlari:&#10;&#10;Navbat bilan (ketma-ket).&#10;&#10;Qarama-qarshi.&#10;&#10;Halqasimon.&#10;&#10;Help me visualize prompt: A clean diagram showing a long stem with three branches, each demonstrating a different leaf arrangement, white background."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avbat bilan joylashish&#10;Xususiyati: Har bir bo‘g‘imda bittadan barg joylashadi va ular poya bo‘ylab spiral shaklda navbat bilan chiqadi.&#10;&#10;Misollar: Olma, o‘rik, do‘lana, terak, tut, tok, atirgul, oqquray, g‘o‘za, pomidor.&#10;&#10;Help me visualize prompt: A vertical stem of a poplar tree (terak) showing leaves spiraling upwards, one leaf per node, detailed biological illustration."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Qarama-qarshi joylashish&#10;Xususiyati: Novdaning har bir bo‘g‘imida ikki tomondan ikkita barg bir-biriga ro‘baro‘ (qarama-qarshi) bo‘lib joylashadi.&#10;&#10;Misollar: Rayhon, yalpiz, chinnigul, ligustrum, nastarin, dalachoy, kiyiko‘t, marmarak, gazanda, kampirchopon.&#10;&#10;Help me visualize prompt: Close-up of a mint (yalpiz) or basil (rayhon) stem, highlighting two leaves emerging from the same node on opposite sides." id="69" name="Google Shape;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alqasimon joylashish&#10;Xususiyati: Novdaning bitta bo‘g‘imidan uchtadan ortiq (bir necha) barg chiqib, halqa hosil qiladi.&#10;&#10;Misollar: Sambitgul, qirqbo‘g‘im, qumrio‘t.&#10;&#10;Help me visualize prompt: A stem of Nerium oleander (sambitgul) showing three or more leaves springing from a single point around the stem." id="74" name="Google Shape;7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g mozaikasi va Quyosh nuri&#10;: Novdada barglar qanchalik ko‘p bo‘lmasin, ular bir-birini soya qilib qo‘ymaydigan holatda joylashadi.&#10; &#10;Barglar quyosh nuriga maksimal darajada yuzlanish uchun poyada burilib yoki bo‘sh joylarni to‘ldirib turadi.&#10;&#10;Help me visualize prompt: View from above a flat plant branch, showing how leaves are arranged like tiles in a mosaic to capture sunlight without overlapping." id="79" name="Google Shape;7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totropizm (Quyoshga intilish)&#10;O‘simlik barglari doimo quyosh nuri bevosita tushib turadigan holatga o‘girilib turadi.&#10; &#10;Bu o‘simlikning yashashi va fotosintez qilishi uchun hayotiy zaruriy harakatdir.&#10;&#10;Help me visualize prompt: A houseplant leaning its leaves towards a sunlit window, showing the natural attraction to light." id="84" name="Google Shape;8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y vazifasi — Kuzatuv (1-topshiriq)&#10;Vazifa: Maktab tajriba dalasida yoki ko‘chada o‘sib turgan o‘simliklarni kuzatish.&#10; &#10;Qilinishi kerak bo‘lgan ish: O‘simlik nomini va uning bargi novdada qanday joylashganini (navbat bilan, qarama-qarshi yoki halqasimon) daftarga yozib olish.&#10;&#10;Help me visualize prompt: A student in a school garden with a notebook, looking closely at different plants and making sketches." id="89" name="Google Shape;8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aliy tajriba — &quot;Gullar va Quyosh&quot; (2-topshiriq)&#10;Tajriba sharti:&#10; &#10;Ikkita bir xil gultuvakdagi o‘simlikni deraza yoniga qo‘yish.&#10;&#10;1-o‘simlik: Har kuni quyoshga qaratib aylantirib turiladi.&#10;&#10;2-o‘simlik: Harakatsiz qoldiriladi.&#10;&#10;Help me visualize prompt: Two identical potted plants near a sunny window, one being turned by a hand, the other untouched." id="94" name="Google Shape;9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