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876" r:id="rId2"/>
  </p:sldMasterIdLst>
  <p:sldIdLst>
    <p:sldId id="256" r:id="rId3"/>
    <p:sldId id="257" r:id="rId4"/>
    <p:sldId id="258" r:id="rId5"/>
    <p:sldId id="259" r:id="rId6"/>
    <p:sldId id="260" r:id="rId7"/>
    <p:sldId id="262" r:id="rId8"/>
    <p:sldId id="271" r:id="rId9"/>
    <p:sldId id="263" r:id="rId10"/>
    <p:sldId id="272" r:id="rId11"/>
    <p:sldId id="27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547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0CB04D-32EF-4AEA-911D-3F739E584984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6E3FF7-15A0-4EE1-A5C5-D73D836FED68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Production</a:t>
          </a:r>
          <a:endParaRPr lang="ru-RU" dirty="0"/>
        </a:p>
      </dgm:t>
    </dgm:pt>
    <dgm:pt modelId="{8F92191B-4520-42CF-B5F3-280A870F1542}" type="parTrans" cxnId="{0D22B0CF-88A5-4062-AB01-2ECED50280D0}">
      <dgm:prSet/>
      <dgm:spPr/>
      <dgm:t>
        <a:bodyPr/>
        <a:lstStyle/>
        <a:p>
          <a:endParaRPr lang="ru-RU"/>
        </a:p>
      </dgm:t>
    </dgm:pt>
    <dgm:pt modelId="{05C95C64-2464-4DB0-BC96-CEBD05CB6886}" type="sibTrans" cxnId="{0D22B0CF-88A5-4062-AB01-2ECED50280D0}">
      <dgm:prSet/>
      <dgm:spPr/>
      <dgm:t>
        <a:bodyPr/>
        <a:lstStyle/>
        <a:p>
          <a:endParaRPr lang="ru-RU"/>
        </a:p>
      </dgm:t>
    </dgm:pt>
    <dgm:pt modelId="{1122F585-5120-4DEE-A22A-B05A84275F46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Speaking</a:t>
          </a:r>
          <a:endParaRPr lang="ru-RU" dirty="0"/>
        </a:p>
      </dgm:t>
    </dgm:pt>
    <dgm:pt modelId="{DC22D7E8-AC04-4E12-98F0-95DE98937187}" type="parTrans" cxnId="{E52DB46F-FB15-4988-BB52-1040B2DE963F}">
      <dgm:prSet/>
      <dgm:spPr/>
      <dgm:t>
        <a:bodyPr/>
        <a:lstStyle/>
        <a:p>
          <a:endParaRPr lang="ru-RU"/>
        </a:p>
      </dgm:t>
    </dgm:pt>
    <dgm:pt modelId="{0C31BE21-AEE0-4AC6-A7AD-EA2D4E0BC72C}" type="sibTrans" cxnId="{E52DB46F-FB15-4988-BB52-1040B2DE963F}">
      <dgm:prSet/>
      <dgm:spPr/>
      <dgm:t>
        <a:bodyPr/>
        <a:lstStyle/>
        <a:p>
          <a:endParaRPr lang="ru-RU"/>
        </a:p>
      </dgm:t>
    </dgm:pt>
    <dgm:pt modelId="{E5CD3ECB-DA16-419D-A0BE-81239FC3190A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Writing</a:t>
          </a:r>
          <a:endParaRPr lang="ru-RU" dirty="0"/>
        </a:p>
      </dgm:t>
    </dgm:pt>
    <dgm:pt modelId="{5F614503-EB2F-4B67-9943-4125487AE27F}" type="parTrans" cxnId="{73768416-DE48-4885-8D3D-4BAEF4C31B97}">
      <dgm:prSet/>
      <dgm:spPr/>
      <dgm:t>
        <a:bodyPr/>
        <a:lstStyle/>
        <a:p>
          <a:endParaRPr lang="ru-RU"/>
        </a:p>
      </dgm:t>
    </dgm:pt>
    <dgm:pt modelId="{870EF361-9B45-4638-87AE-9E50A72B7B74}" type="sibTrans" cxnId="{73768416-DE48-4885-8D3D-4BAEF4C31B97}">
      <dgm:prSet/>
      <dgm:spPr/>
      <dgm:t>
        <a:bodyPr/>
        <a:lstStyle/>
        <a:p>
          <a:endParaRPr lang="ru-RU"/>
        </a:p>
      </dgm:t>
    </dgm:pt>
    <dgm:pt modelId="{33002499-105D-41FF-9886-24247678471B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/>
            <a:t>Recepition</a:t>
          </a:r>
          <a:endParaRPr lang="ru-RU" dirty="0"/>
        </a:p>
      </dgm:t>
    </dgm:pt>
    <dgm:pt modelId="{E1782735-2A5C-4B17-9A6A-4083A996F129}" type="parTrans" cxnId="{0C756E81-60C3-4C70-B114-4C3E2E1AA3CF}">
      <dgm:prSet/>
      <dgm:spPr/>
      <dgm:t>
        <a:bodyPr/>
        <a:lstStyle/>
        <a:p>
          <a:endParaRPr lang="ru-RU"/>
        </a:p>
      </dgm:t>
    </dgm:pt>
    <dgm:pt modelId="{DC03FE53-5698-458B-A638-3DC19F2AB225}" type="sibTrans" cxnId="{0C756E81-60C3-4C70-B114-4C3E2E1AA3CF}">
      <dgm:prSet/>
      <dgm:spPr/>
      <dgm:t>
        <a:bodyPr/>
        <a:lstStyle/>
        <a:p>
          <a:endParaRPr lang="ru-RU"/>
        </a:p>
      </dgm:t>
    </dgm:pt>
    <dgm:pt modelId="{17F83023-8C46-41AE-827D-0E9E0CB48C40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Reading</a:t>
          </a:r>
          <a:endParaRPr lang="ru-RU" dirty="0"/>
        </a:p>
      </dgm:t>
    </dgm:pt>
    <dgm:pt modelId="{457ADEC7-E9C6-4130-A1B9-136E3F185B99}" type="parTrans" cxnId="{3C7D9986-DA49-4340-801F-E4FE444B75BB}">
      <dgm:prSet/>
      <dgm:spPr/>
      <dgm:t>
        <a:bodyPr/>
        <a:lstStyle/>
        <a:p>
          <a:endParaRPr lang="ru-RU"/>
        </a:p>
      </dgm:t>
    </dgm:pt>
    <dgm:pt modelId="{6F30B5B4-F21E-495F-9095-29691F0A5A90}" type="sibTrans" cxnId="{3C7D9986-DA49-4340-801F-E4FE444B75BB}">
      <dgm:prSet/>
      <dgm:spPr/>
      <dgm:t>
        <a:bodyPr/>
        <a:lstStyle/>
        <a:p>
          <a:endParaRPr lang="ru-RU"/>
        </a:p>
      </dgm:t>
    </dgm:pt>
    <dgm:pt modelId="{4E8C7FA4-A1E0-4B8E-90D4-F8AA47169FF7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Listening</a:t>
          </a:r>
          <a:endParaRPr lang="ru-RU" dirty="0"/>
        </a:p>
      </dgm:t>
    </dgm:pt>
    <dgm:pt modelId="{66D980D9-078B-4546-BDA5-BE37F813029E}" type="parTrans" cxnId="{4F7F0C6F-D496-444D-AC6B-F0638AA19191}">
      <dgm:prSet/>
      <dgm:spPr/>
      <dgm:t>
        <a:bodyPr/>
        <a:lstStyle/>
        <a:p>
          <a:endParaRPr lang="ru-RU"/>
        </a:p>
      </dgm:t>
    </dgm:pt>
    <dgm:pt modelId="{E8698B8A-7A28-4719-AF99-3A4F37C8F3E1}" type="sibTrans" cxnId="{4F7F0C6F-D496-444D-AC6B-F0638AA19191}">
      <dgm:prSet/>
      <dgm:spPr/>
      <dgm:t>
        <a:bodyPr/>
        <a:lstStyle/>
        <a:p>
          <a:endParaRPr lang="ru-RU"/>
        </a:p>
      </dgm:t>
    </dgm:pt>
    <dgm:pt modelId="{93B465AA-8E07-4C83-B2AB-CC6E50693518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Interaction</a:t>
          </a:r>
          <a:endParaRPr lang="ru-RU" dirty="0"/>
        </a:p>
      </dgm:t>
    </dgm:pt>
    <dgm:pt modelId="{80453FAB-A246-4289-B024-93FAC6BB61DA}" type="parTrans" cxnId="{6EC880F9-6F6E-46EA-8771-A9E850855C07}">
      <dgm:prSet/>
      <dgm:spPr/>
      <dgm:t>
        <a:bodyPr/>
        <a:lstStyle/>
        <a:p>
          <a:endParaRPr lang="ru-RU"/>
        </a:p>
      </dgm:t>
    </dgm:pt>
    <dgm:pt modelId="{84DDC38A-F52A-4817-9A61-F29FDDA49FDC}" type="sibTrans" cxnId="{6EC880F9-6F6E-46EA-8771-A9E850855C07}">
      <dgm:prSet/>
      <dgm:spPr/>
      <dgm:t>
        <a:bodyPr/>
        <a:lstStyle/>
        <a:p>
          <a:endParaRPr lang="ru-RU"/>
        </a:p>
      </dgm:t>
    </dgm:pt>
    <dgm:pt modelId="{23029F88-AE0B-41E9-85FF-1BE6389F4CBE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All 4 skills</a:t>
          </a:r>
          <a:endParaRPr lang="ru-RU" dirty="0"/>
        </a:p>
      </dgm:t>
    </dgm:pt>
    <dgm:pt modelId="{0506B99D-C389-4248-A8D5-79D9E1BB036E}" type="parTrans" cxnId="{044DD386-A923-48D5-9DFF-7A7028B649DC}">
      <dgm:prSet/>
      <dgm:spPr/>
      <dgm:t>
        <a:bodyPr/>
        <a:lstStyle/>
        <a:p>
          <a:endParaRPr lang="ru-RU"/>
        </a:p>
      </dgm:t>
    </dgm:pt>
    <dgm:pt modelId="{9D86B8F9-C982-44E7-9DEB-C44D9A54199E}" type="sibTrans" cxnId="{044DD386-A923-48D5-9DFF-7A7028B649DC}">
      <dgm:prSet/>
      <dgm:spPr/>
      <dgm:t>
        <a:bodyPr/>
        <a:lstStyle/>
        <a:p>
          <a:endParaRPr lang="ru-RU"/>
        </a:p>
      </dgm:t>
    </dgm:pt>
    <dgm:pt modelId="{C23F940D-2C04-49CA-9553-C9C683423E20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..</a:t>
          </a:r>
          <a:endParaRPr lang="ru-RU" dirty="0"/>
        </a:p>
      </dgm:t>
    </dgm:pt>
    <dgm:pt modelId="{CBC2112E-98CD-4BC1-ADE7-3A1B3A21D929}" type="parTrans" cxnId="{8D35C527-C5C8-4F73-B556-C32AD65F06B3}">
      <dgm:prSet/>
      <dgm:spPr/>
      <dgm:t>
        <a:bodyPr/>
        <a:lstStyle/>
        <a:p>
          <a:endParaRPr lang="ru-RU"/>
        </a:p>
      </dgm:t>
    </dgm:pt>
    <dgm:pt modelId="{B3B27B04-E6DA-40FE-96C7-674C10A3AB09}" type="sibTrans" cxnId="{8D35C527-C5C8-4F73-B556-C32AD65F06B3}">
      <dgm:prSet/>
      <dgm:spPr/>
      <dgm:t>
        <a:bodyPr/>
        <a:lstStyle/>
        <a:p>
          <a:endParaRPr lang="ru-RU"/>
        </a:p>
      </dgm:t>
    </dgm:pt>
    <dgm:pt modelId="{9F9EC105-06C5-46FE-A4B0-1AA6ADD91721}" type="pres">
      <dgm:prSet presAssocID="{680CB04D-32EF-4AEA-911D-3F739E584984}" presName="Name0" presStyleCnt="0">
        <dgm:presLayoutVars>
          <dgm:dir/>
          <dgm:resizeHandles val="exact"/>
        </dgm:presLayoutVars>
      </dgm:prSet>
      <dgm:spPr/>
    </dgm:pt>
    <dgm:pt modelId="{8F8ECCEF-3736-46D2-BC5D-25409D1C989B}" type="pres">
      <dgm:prSet presAssocID="{AE6E3FF7-15A0-4EE1-A5C5-D73D836FED68}" presName="node" presStyleLbl="node1" presStyleIdx="0" presStyleCnt="3" custLinFactNeighborX="-15115" custLinFactNeighborY="1483">
        <dgm:presLayoutVars>
          <dgm:bulletEnabled val="1"/>
        </dgm:presLayoutVars>
      </dgm:prSet>
      <dgm:spPr/>
    </dgm:pt>
    <dgm:pt modelId="{11AA612F-C9D1-451C-9B16-89B7AE7EA57B}" type="pres">
      <dgm:prSet presAssocID="{05C95C64-2464-4DB0-BC96-CEBD05CB6886}" presName="sibTrans" presStyleCnt="0"/>
      <dgm:spPr/>
    </dgm:pt>
    <dgm:pt modelId="{E19D3314-BCAC-49EC-9610-11507A5FCA39}" type="pres">
      <dgm:prSet presAssocID="{33002499-105D-41FF-9886-24247678471B}" presName="node" presStyleLbl="node1" presStyleIdx="1" presStyleCnt="3">
        <dgm:presLayoutVars>
          <dgm:bulletEnabled val="1"/>
        </dgm:presLayoutVars>
      </dgm:prSet>
      <dgm:spPr/>
    </dgm:pt>
    <dgm:pt modelId="{7714E2FF-72A5-485A-B19B-9B9E3197D4E8}" type="pres">
      <dgm:prSet presAssocID="{DC03FE53-5698-458B-A638-3DC19F2AB225}" presName="sibTrans" presStyleCnt="0"/>
      <dgm:spPr/>
    </dgm:pt>
    <dgm:pt modelId="{D0EDA9A6-8123-48E0-8DB9-1C870878D010}" type="pres">
      <dgm:prSet presAssocID="{93B465AA-8E07-4C83-B2AB-CC6E50693518}" presName="node" presStyleLbl="node1" presStyleIdx="2" presStyleCnt="3">
        <dgm:presLayoutVars>
          <dgm:bulletEnabled val="1"/>
        </dgm:presLayoutVars>
      </dgm:prSet>
      <dgm:spPr/>
    </dgm:pt>
  </dgm:ptLst>
  <dgm:cxnLst>
    <dgm:cxn modelId="{73768416-DE48-4885-8D3D-4BAEF4C31B97}" srcId="{AE6E3FF7-15A0-4EE1-A5C5-D73D836FED68}" destId="{E5CD3ECB-DA16-419D-A0BE-81239FC3190A}" srcOrd="1" destOrd="0" parTransId="{5F614503-EB2F-4B67-9943-4125487AE27F}" sibTransId="{870EF361-9B45-4638-87AE-9E50A72B7B74}"/>
    <dgm:cxn modelId="{8D35C527-C5C8-4F73-B556-C32AD65F06B3}" srcId="{93B465AA-8E07-4C83-B2AB-CC6E50693518}" destId="{C23F940D-2C04-49CA-9553-C9C683423E20}" srcOrd="1" destOrd="0" parTransId="{CBC2112E-98CD-4BC1-ADE7-3A1B3A21D929}" sibTransId="{B3B27B04-E6DA-40FE-96C7-674C10A3AB09}"/>
    <dgm:cxn modelId="{EE97A23A-5968-4137-869F-0A159D1820EB}" type="presOf" srcId="{23029F88-AE0B-41E9-85FF-1BE6389F4CBE}" destId="{D0EDA9A6-8123-48E0-8DB9-1C870878D010}" srcOrd="0" destOrd="1" presId="urn:microsoft.com/office/officeart/2005/8/layout/hList6"/>
    <dgm:cxn modelId="{7BD61F3F-1936-43D1-84B1-73C1503B41C4}" type="presOf" srcId="{4E8C7FA4-A1E0-4B8E-90D4-F8AA47169FF7}" destId="{E19D3314-BCAC-49EC-9610-11507A5FCA39}" srcOrd="0" destOrd="2" presId="urn:microsoft.com/office/officeart/2005/8/layout/hList6"/>
    <dgm:cxn modelId="{D4154C64-3B06-4E41-AAD4-397A56539364}" type="presOf" srcId="{33002499-105D-41FF-9886-24247678471B}" destId="{E19D3314-BCAC-49EC-9610-11507A5FCA39}" srcOrd="0" destOrd="0" presId="urn:microsoft.com/office/officeart/2005/8/layout/hList6"/>
    <dgm:cxn modelId="{4F7F0C6F-D496-444D-AC6B-F0638AA19191}" srcId="{33002499-105D-41FF-9886-24247678471B}" destId="{4E8C7FA4-A1E0-4B8E-90D4-F8AA47169FF7}" srcOrd="1" destOrd="0" parTransId="{66D980D9-078B-4546-BDA5-BE37F813029E}" sibTransId="{E8698B8A-7A28-4719-AF99-3A4F37C8F3E1}"/>
    <dgm:cxn modelId="{E52DB46F-FB15-4988-BB52-1040B2DE963F}" srcId="{AE6E3FF7-15A0-4EE1-A5C5-D73D836FED68}" destId="{1122F585-5120-4DEE-A22A-B05A84275F46}" srcOrd="0" destOrd="0" parTransId="{DC22D7E8-AC04-4E12-98F0-95DE98937187}" sibTransId="{0C31BE21-AEE0-4AC6-A7AD-EA2D4E0BC72C}"/>
    <dgm:cxn modelId="{7FF60975-8CB4-4E07-ACD0-EE800F1D75A5}" type="presOf" srcId="{17F83023-8C46-41AE-827D-0E9E0CB48C40}" destId="{E19D3314-BCAC-49EC-9610-11507A5FCA39}" srcOrd="0" destOrd="1" presId="urn:microsoft.com/office/officeart/2005/8/layout/hList6"/>
    <dgm:cxn modelId="{98AAB180-7428-47F1-A348-BBD08A5FE25E}" type="presOf" srcId="{93B465AA-8E07-4C83-B2AB-CC6E50693518}" destId="{D0EDA9A6-8123-48E0-8DB9-1C870878D010}" srcOrd="0" destOrd="0" presId="urn:microsoft.com/office/officeart/2005/8/layout/hList6"/>
    <dgm:cxn modelId="{0C756E81-60C3-4C70-B114-4C3E2E1AA3CF}" srcId="{680CB04D-32EF-4AEA-911D-3F739E584984}" destId="{33002499-105D-41FF-9886-24247678471B}" srcOrd="1" destOrd="0" parTransId="{E1782735-2A5C-4B17-9A6A-4083A996F129}" sibTransId="{DC03FE53-5698-458B-A638-3DC19F2AB225}"/>
    <dgm:cxn modelId="{3C7D9986-DA49-4340-801F-E4FE444B75BB}" srcId="{33002499-105D-41FF-9886-24247678471B}" destId="{17F83023-8C46-41AE-827D-0E9E0CB48C40}" srcOrd="0" destOrd="0" parTransId="{457ADEC7-E9C6-4130-A1B9-136E3F185B99}" sibTransId="{6F30B5B4-F21E-495F-9095-29691F0A5A90}"/>
    <dgm:cxn modelId="{044DD386-A923-48D5-9DFF-7A7028B649DC}" srcId="{93B465AA-8E07-4C83-B2AB-CC6E50693518}" destId="{23029F88-AE0B-41E9-85FF-1BE6389F4CBE}" srcOrd="0" destOrd="0" parTransId="{0506B99D-C389-4248-A8D5-79D9E1BB036E}" sibTransId="{9D86B8F9-C982-44E7-9DEB-C44D9A54199E}"/>
    <dgm:cxn modelId="{60E4749C-F7D9-4032-9D5E-08CBE383648F}" type="presOf" srcId="{C23F940D-2C04-49CA-9553-C9C683423E20}" destId="{D0EDA9A6-8123-48E0-8DB9-1C870878D010}" srcOrd="0" destOrd="2" presId="urn:microsoft.com/office/officeart/2005/8/layout/hList6"/>
    <dgm:cxn modelId="{0E1EB1A6-1ECB-4034-ABE4-012B84E64D9D}" type="presOf" srcId="{AE6E3FF7-15A0-4EE1-A5C5-D73D836FED68}" destId="{8F8ECCEF-3736-46D2-BC5D-25409D1C989B}" srcOrd="0" destOrd="0" presId="urn:microsoft.com/office/officeart/2005/8/layout/hList6"/>
    <dgm:cxn modelId="{0D22B0CF-88A5-4062-AB01-2ECED50280D0}" srcId="{680CB04D-32EF-4AEA-911D-3F739E584984}" destId="{AE6E3FF7-15A0-4EE1-A5C5-D73D836FED68}" srcOrd="0" destOrd="0" parTransId="{8F92191B-4520-42CF-B5F3-280A870F1542}" sibTransId="{05C95C64-2464-4DB0-BC96-CEBD05CB6886}"/>
    <dgm:cxn modelId="{7B51EAE0-DCA2-4872-8514-728F6322E82F}" type="presOf" srcId="{E5CD3ECB-DA16-419D-A0BE-81239FC3190A}" destId="{8F8ECCEF-3736-46D2-BC5D-25409D1C989B}" srcOrd="0" destOrd="2" presId="urn:microsoft.com/office/officeart/2005/8/layout/hList6"/>
    <dgm:cxn modelId="{DAE249EC-6AC1-4385-B6D3-FC4C2419239F}" type="presOf" srcId="{680CB04D-32EF-4AEA-911D-3F739E584984}" destId="{9F9EC105-06C5-46FE-A4B0-1AA6ADD91721}" srcOrd="0" destOrd="0" presId="urn:microsoft.com/office/officeart/2005/8/layout/hList6"/>
    <dgm:cxn modelId="{6EC880F9-6F6E-46EA-8771-A9E850855C07}" srcId="{680CB04D-32EF-4AEA-911D-3F739E584984}" destId="{93B465AA-8E07-4C83-B2AB-CC6E50693518}" srcOrd="2" destOrd="0" parTransId="{80453FAB-A246-4289-B024-93FAC6BB61DA}" sibTransId="{84DDC38A-F52A-4817-9A61-F29FDDA49FDC}"/>
    <dgm:cxn modelId="{CFE1B5FA-62E8-497A-95D5-E050D2AC02DF}" type="presOf" srcId="{1122F585-5120-4DEE-A22A-B05A84275F46}" destId="{8F8ECCEF-3736-46D2-BC5D-25409D1C989B}" srcOrd="0" destOrd="1" presId="urn:microsoft.com/office/officeart/2005/8/layout/hList6"/>
    <dgm:cxn modelId="{9A3BC2B0-76F7-4F78-AB26-AC6248AD0C87}" type="presParOf" srcId="{9F9EC105-06C5-46FE-A4B0-1AA6ADD91721}" destId="{8F8ECCEF-3736-46D2-BC5D-25409D1C989B}" srcOrd="0" destOrd="0" presId="urn:microsoft.com/office/officeart/2005/8/layout/hList6"/>
    <dgm:cxn modelId="{4AE14634-833E-4F94-A598-D1F7683A14E7}" type="presParOf" srcId="{9F9EC105-06C5-46FE-A4B0-1AA6ADD91721}" destId="{11AA612F-C9D1-451C-9B16-89B7AE7EA57B}" srcOrd="1" destOrd="0" presId="urn:microsoft.com/office/officeart/2005/8/layout/hList6"/>
    <dgm:cxn modelId="{609B5085-BE49-40CD-BE5B-EDE59F6765C8}" type="presParOf" srcId="{9F9EC105-06C5-46FE-A4B0-1AA6ADD91721}" destId="{E19D3314-BCAC-49EC-9610-11507A5FCA39}" srcOrd="2" destOrd="0" presId="urn:microsoft.com/office/officeart/2005/8/layout/hList6"/>
    <dgm:cxn modelId="{4A0D6BEE-5F92-4C5C-A45F-CF4211A51772}" type="presParOf" srcId="{9F9EC105-06C5-46FE-A4B0-1AA6ADD91721}" destId="{7714E2FF-72A5-485A-B19B-9B9E3197D4E8}" srcOrd="3" destOrd="0" presId="urn:microsoft.com/office/officeart/2005/8/layout/hList6"/>
    <dgm:cxn modelId="{ABDE8F4F-6D25-4685-82D4-0D602DECED26}" type="presParOf" srcId="{9F9EC105-06C5-46FE-A4B0-1AA6ADD91721}" destId="{D0EDA9A6-8123-48E0-8DB9-1C870878D010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FFD353-8C0C-49DE-83BF-A1203ED51A8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B673AB-2E9D-45AD-BFCC-98F428ACF631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Overall oral production</a:t>
          </a:r>
        </a:p>
      </dgm:t>
    </dgm:pt>
    <dgm:pt modelId="{419F8F2F-4223-4EA4-9B47-E13175A363E1}" type="parTrans" cxnId="{C021EAA2-8335-4A6E-BEB9-DDEF29B23903}">
      <dgm:prSet/>
      <dgm:spPr/>
      <dgm:t>
        <a:bodyPr/>
        <a:lstStyle/>
        <a:p>
          <a:endParaRPr lang="ru-RU"/>
        </a:p>
      </dgm:t>
    </dgm:pt>
    <dgm:pt modelId="{5A90854E-D78A-446A-A100-1A30A8680FFE}" type="sibTrans" cxnId="{C021EAA2-8335-4A6E-BEB9-DDEF29B23903}">
      <dgm:prSet/>
      <dgm:spPr/>
      <dgm:t>
        <a:bodyPr/>
        <a:lstStyle/>
        <a:p>
          <a:endParaRPr lang="ru-RU"/>
        </a:p>
      </dgm:t>
    </dgm:pt>
    <dgm:pt modelId="{7967D516-3103-4238-80A0-2EE8B3BF2BFC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>
              <a:latin typeface="Times New Roman" pitchFamily="18" charset="0"/>
              <a:cs typeface="Times New Roman" pitchFamily="18" charset="0"/>
            </a:rPr>
            <a:t>Sustained </a:t>
          </a:r>
          <a:r>
            <a:rPr lang="en-US" sz="2000" dirty="0" err="1">
              <a:latin typeface="Times New Roman" pitchFamily="18" charset="0"/>
              <a:cs typeface="Times New Roman" pitchFamily="18" charset="0"/>
            </a:rPr>
            <a:t>monolopgue</a:t>
          </a:r>
          <a:r>
            <a:rPr lang="en-US" sz="2000" dirty="0">
              <a:latin typeface="Times New Roman" pitchFamily="18" charset="0"/>
              <a:cs typeface="Times New Roman" pitchFamily="18" charset="0"/>
            </a:rPr>
            <a:t> describing experience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64FAC98-4A42-45C1-B750-480C40E7348F}" type="parTrans" cxnId="{D99105B1-6D3E-45B7-B35C-44636D10ACA8}">
      <dgm:prSet/>
      <dgm:spPr/>
      <dgm:t>
        <a:bodyPr/>
        <a:lstStyle/>
        <a:p>
          <a:endParaRPr lang="ru-RU"/>
        </a:p>
      </dgm:t>
    </dgm:pt>
    <dgm:pt modelId="{0FBA5B69-099B-4157-811B-7FF51FD4A456}" type="sibTrans" cxnId="{D99105B1-6D3E-45B7-B35C-44636D10ACA8}">
      <dgm:prSet/>
      <dgm:spPr/>
      <dgm:t>
        <a:bodyPr/>
        <a:lstStyle/>
        <a:p>
          <a:endParaRPr lang="ru-RU"/>
        </a:p>
      </dgm:t>
    </dgm:pt>
    <dgm:pt modelId="{9FE17648-4823-4D27-AD31-E3DC28884A0D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Addressing the audience</a:t>
          </a:r>
          <a:endParaRPr lang="ru-RU" dirty="0">
            <a:solidFill>
              <a:schemeClr val="tx1">
                <a:lumMod val="85000"/>
                <a:lumOff val="1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9160FCBE-445A-4C2A-BCED-3BE83A101F2D}" type="parTrans" cxnId="{B66A5D67-7B74-411D-909B-77D0F42D19DC}">
      <dgm:prSet/>
      <dgm:spPr/>
      <dgm:t>
        <a:bodyPr/>
        <a:lstStyle/>
        <a:p>
          <a:endParaRPr lang="ru-RU"/>
        </a:p>
      </dgm:t>
    </dgm:pt>
    <dgm:pt modelId="{E10A9A81-4E5B-462A-B2FC-4CB1E205A26C}" type="sibTrans" cxnId="{B66A5D67-7B74-411D-909B-77D0F42D19DC}">
      <dgm:prSet/>
      <dgm:spPr/>
      <dgm:t>
        <a:bodyPr/>
        <a:lstStyle/>
        <a:p>
          <a:endParaRPr lang="ru-RU"/>
        </a:p>
      </dgm:t>
    </dgm:pt>
    <dgm:pt modelId="{7391088A-87B9-431D-9BF9-D8E902F8C490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>
              <a:latin typeface="Times New Roman" pitchFamily="18" charset="0"/>
              <a:cs typeface="Times New Roman" pitchFamily="18" charset="0"/>
            </a:rPr>
            <a:t>Public announcements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FB7B9DB-4656-4F73-B3D9-08887E6AB9BE}" type="parTrans" cxnId="{F649731A-33A5-4063-A2E8-0E71408879BC}">
      <dgm:prSet/>
      <dgm:spPr/>
      <dgm:t>
        <a:bodyPr/>
        <a:lstStyle/>
        <a:p>
          <a:endParaRPr lang="ru-RU"/>
        </a:p>
      </dgm:t>
    </dgm:pt>
    <dgm:pt modelId="{3A1871A8-BDE7-438E-8A74-570E36C451EB}" type="sibTrans" cxnId="{F649731A-33A5-4063-A2E8-0E71408879BC}">
      <dgm:prSet/>
      <dgm:spPr/>
      <dgm:t>
        <a:bodyPr/>
        <a:lstStyle/>
        <a:p>
          <a:endParaRPr lang="ru-RU"/>
        </a:p>
      </dgm:t>
    </dgm:pt>
    <dgm:pt modelId="{6E501BC0-5C4A-4F34-9834-9EC110DA456D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Sustained </a:t>
          </a:r>
          <a:r>
            <a:rPr lang="en-US" sz="2000" dirty="0" err="1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monolopgue</a:t>
          </a:r>
          <a:r>
            <a: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 (putting up a case or a debate</a:t>
          </a:r>
          <a:r>
            <a:rPr lang="en-US" sz="1900" dirty="0">
              <a:solidFill>
                <a:schemeClr val="tx1">
                  <a:lumMod val="85000"/>
                  <a:lumOff val="15000"/>
                </a:schemeClr>
              </a:solidFill>
            </a:rPr>
            <a:t>) </a:t>
          </a:r>
          <a:endParaRPr lang="ru-RU" sz="19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61AFE4E1-9F01-47B2-A08B-D523C6B5759C}" type="parTrans" cxnId="{493CF796-B3F3-429B-BB2D-9CC769BD1FEE}">
      <dgm:prSet/>
      <dgm:spPr/>
      <dgm:t>
        <a:bodyPr/>
        <a:lstStyle/>
        <a:p>
          <a:endParaRPr lang="ru-RU"/>
        </a:p>
      </dgm:t>
    </dgm:pt>
    <dgm:pt modelId="{26CDA621-3464-4D70-98B9-D2A4D06F2728}" type="sibTrans" cxnId="{493CF796-B3F3-429B-BB2D-9CC769BD1FEE}">
      <dgm:prSet/>
      <dgm:spPr/>
      <dgm:t>
        <a:bodyPr/>
        <a:lstStyle/>
        <a:p>
          <a:endParaRPr lang="ru-RU"/>
        </a:p>
      </dgm:t>
    </dgm:pt>
    <dgm:pt modelId="{93E8EB26-1B2C-492E-9CA9-3FDEC3FEBD4A}" type="pres">
      <dgm:prSet presAssocID="{D3FFD353-8C0C-49DE-83BF-A1203ED51A8A}" presName="linear" presStyleCnt="0">
        <dgm:presLayoutVars>
          <dgm:dir/>
          <dgm:animLvl val="lvl"/>
          <dgm:resizeHandles val="exact"/>
        </dgm:presLayoutVars>
      </dgm:prSet>
      <dgm:spPr/>
    </dgm:pt>
    <dgm:pt modelId="{259677B1-B924-4C96-BBBD-CE08DF12ACB1}" type="pres">
      <dgm:prSet presAssocID="{B3B673AB-2E9D-45AD-BFCC-98F428ACF631}" presName="parentLin" presStyleCnt="0"/>
      <dgm:spPr/>
    </dgm:pt>
    <dgm:pt modelId="{FF4A2550-2148-45FC-973A-5AEE93E639D3}" type="pres">
      <dgm:prSet presAssocID="{B3B673AB-2E9D-45AD-BFCC-98F428ACF631}" presName="parentLeftMargin" presStyleLbl="node1" presStyleIdx="0" presStyleCnt="5"/>
      <dgm:spPr/>
    </dgm:pt>
    <dgm:pt modelId="{86D5B60F-2207-479E-B9A6-BC36754B3E61}" type="pres">
      <dgm:prSet presAssocID="{B3B673AB-2E9D-45AD-BFCC-98F428ACF63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575DBEB-1B8A-408B-919F-D2C55D0B46D9}" type="pres">
      <dgm:prSet presAssocID="{B3B673AB-2E9D-45AD-BFCC-98F428ACF631}" presName="negativeSpace" presStyleCnt="0"/>
      <dgm:spPr/>
    </dgm:pt>
    <dgm:pt modelId="{C1272703-F0EB-4DDB-A1CD-457716941E41}" type="pres">
      <dgm:prSet presAssocID="{B3B673AB-2E9D-45AD-BFCC-98F428ACF631}" presName="childText" presStyleLbl="conFgAcc1" presStyleIdx="0" presStyleCnt="5">
        <dgm:presLayoutVars>
          <dgm:bulletEnabled val="1"/>
        </dgm:presLayoutVars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432792C3-A25A-4851-9280-CF20755ECF7F}" type="pres">
      <dgm:prSet presAssocID="{5A90854E-D78A-446A-A100-1A30A8680FFE}" presName="spaceBetweenRectangles" presStyleCnt="0"/>
      <dgm:spPr/>
    </dgm:pt>
    <dgm:pt modelId="{548997AF-EFC7-4501-880D-DB7BDAC5D8D9}" type="pres">
      <dgm:prSet presAssocID="{7967D516-3103-4238-80A0-2EE8B3BF2BFC}" presName="parentLin" presStyleCnt="0"/>
      <dgm:spPr/>
    </dgm:pt>
    <dgm:pt modelId="{37E15515-696A-4CC5-A146-EB11DDC27133}" type="pres">
      <dgm:prSet presAssocID="{7967D516-3103-4238-80A0-2EE8B3BF2BFC}" presName="parentLeftMargin" presStyleLbl="node1" presStyleIdx="0" presStyleCnt="5"/>
      <dgm:spPr/>
    </dgm:pt>
    <dgm:pt modelId="{2F9E0B85-F1F7-4103-8DEC-CB749CC42A12}" type="pres">
      <dgm:prSet presAssocID="{7967D516-3103-4238-80A0-2EE8B3BF2BF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70A8E85-1042-4FAE-A4DA-B391A3691A84}" type="pres">
      <dgm:prSet presAssocID="{7967D516-3103-4238-80A0-2EE8B3BF2BFC}" presName="negativeSpace" presStyleCnt="0"/>
      <dgm:spPr/>
    </dgm:pt>
    <dgm:pt modelId="{0B622159-2BDB-4CE6-AAE5-B337A7FA90B1}" type="pres">
      <dgm:prSet presAssocID="{7967D516-3103-4238-80A0-2EE8B3BF2BFC}" presName="childText" presStyleLbl="conFgAcc1" presStyleIdx="1" presStyleCnt="5">
        <dgm:presLayoutVars>
          <dgm:bulletEnabled val="1"/>
        </dgm:presLayoutVars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70D6FFBE-3FB0-4BC2-90AA-3C96909F6212}" type="pres">
      <dgm:prSet presAssocID="{0FBA5B69-099B-4157-811B-7FF51FD4A456}" presName="spaceBetweenRectangles" presStyleCnt="0"/>
      <dgm:spPr/>
    </dgm:pt>
    <dgm:pt modelId="{8D9EC100-9C3D-403E-BE07-CBC9CA6C3756}" type="pres">
      <dgm:prSet presAssocID="{6E501BC0-5C4A-4F34-9834-9EC110DA456D}" presName="parentLin" presStyleCnt="0"/>
      <dgm:spPr/>
    </dgm:pt>
    <dgm:pt modelId="{E5BB7104-F7E7-4AEE-8FC7-6B892126478D}" type="pres">
      <dgm:prSet presAssocID="{6E501BC0-5C4A-4F34-9834-9EC110DA456D}" presName="parentLeftMargin" presStyleLbl="node1" presStyleIdx="1" presStyleCnt="5"/>
      <dgm:spPr/>
    </dgm:pt>
    <dgm:pt modelId="{2C272B44-5E6C-41BA-82B6-FE846A121265}" type="pres">
      <dgm:prSet presAssocID="{6E501BC0-5C4A-4F34-9834-9EC110DA456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ABF5112-1A3C-4559-BE4A-F69BF4345C0A}" type="pres">
      <dgm:prSet presAssocID="{6E501BC0-5C4A-4F34-9834-9EC110DA456D}" presName="negativeSpace" presStyleCnt="0"/>
      <dgm:spPr/>
    </dgm:pt>
    <dgm:pt modelId="{66760559-1C07-449B-92F6-261B488CED1A}" type="pres">
      <dgm:prSet presAssocID="{6E501BC0-5C4A-4F34-9834-9EC110DA456D}" presName="childText" presStyleLbl="conFgAcc1" presStyleIdx="2" presStyleCnt="5">
        <dgm:presLayoutVars>
          <dgm:bulletEnabled val="1"/>
        </dgm:presLayoutVars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2932BB49-157F-46FE-B288-350452C38316}" type="pres">
      <dgm:prSet presAssocID="{26CDA621-3464-4D70-98B9-D2A4D06F2728}" presName="spaceBetweenRectangles" presStyleCnt="0"/>
      <dgm:spPr/>
    </dgm:pt>
    <dgm:pt modelId="{49D2995A-7266-456E-A2FB-F46D66002ACD}" type="pres">
      <dgm:prSet presAssocID="{7391088A-87B9-431D-9BF9-D8E902F8C490}" presName="parentLin" presStyleCnt="0"/>
      <dgm:spPr/>
    </dgm:pt>
    <dgm:pt modelId="{2CD100B9-7752-4523-91FB-1E344F405AEA}" type="pres">
      <dgm:prSet presAssocID="{7391088A-87B9-431D-9BF9-D8E902F8C490}" presName="parentLeftMargin" presStyleLbl="node1" presStyleIdx="2" presStyleCnt="5"/>
      <dgm:spPr/>
    </dgm:pt>
    <dgm:pt modelId="{EE5C771E-3BDD-487E-938F-3EBDA178AB49}" type="pres">
      <dgm:prSet presAssocID="{7391088A-87B9-431D-9BF9-D8E902F8C49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0901E43-8A35-494F-A8D4-2CD4F8CB59BE}" type="pres">
      <dgm:prSet presAssocID="{7391088A-87B9-431D-9BF9-D8E902F8C490}" presName="negativeSpace" presStyleCnt="0"/>
      <dgm:spPr/>
    </dgm:pt>
    <dgm:pt modelId="{4E5C873E-73AB-4747-A5AE-D68F2A59C6E5}" type="pres">
      <dgm:prSet presAssocID="{7391088A-87B9-431D-9BF9-D8E902F8C490}" presName="childText" presStyleLbl="conFgAcc1" presStyleIdx="3" presStyleCnt="5">
        <dgm:presLayoutVars>
          <dgm:bulletEnabled val="1"/>
        </dgm:presLayoutVars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D763F6B8-2C5E-4F3B-A0B1-DABED5D0A0AE}" type="pres">
      <dgm:prSet presAssocID="{3A1871A8-BDE7-438E-8A74-570E36C451EB}" presName="spaceBetweenRectangles" presStyleCnt="0"/>
      <dgm:spPr/>
    </dgm:pt>
    <dgm:pt modelId="{6173C60F-02E9-43B0-B746-D7A1B5C41886}" type="pres">
      <dgm:prSet presAssocID="{9FE17648-4823-4D27-AD31-E3DC28884A0D}" presName="parentLin" presStyleCnt="0"/>
      <dgm:spPr/>
    </dgm:pt>
    <dgm:pt modelId="{CE14E6A3-C883-4195-B20D-D14B4B22771D}" type="pres">
      <dgm:prSet presAssocID="{9FE17648-4823-4D27-AD31-E3DC28884A0D}" presName="parentLeftMargin" presStyleLbl="node1" presStyleIdx="3" presStyleCnt="5"/>
      <dgm:spPr/>
    </dgm:pt>
    <dgm:pt modelId="{55E021D2-555C-4515-B3FC-823A224B3FD4}" type="pres">
      <dgm:prSet presAssocID="{9FE17648-4823-4D27-AD31-E3DC28884A0D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596C3FB5-5538-4138-A2C4-E8E66A4669D2}" type="pres">
      <dgm:prSet presAssocID="{9FE17648-4823-4D27-AD31-E3DC28884A0D}" presName="negativeSpace" presStyleCnt="0"/>
      <dgm:spPr/>
    </dgm:pt>
    <dgm:pt modelId="{1016323E-1B36-421C-A154-4E38F6D53607}" type="pres">
      <dgm:prSet presAssocID="{9FE17648-4823-4D27-AD31-E3DC28884A0D}" presName="childText" presStyleLbl="conFgAcc1" presStyleIdx="4" presStyleCnt="5">
        <dgm:presLayoutVars>
          <dgm:bulletEnabled val="1"/>
        </dgm:presLayoutVars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</dgm:ptLst>
  <dgm:cxnLst>
    <dgm:cxn modelId="{882DBA18-6499-4830-A6D9-9AED875E37BD}" type="presOf" srcId="{7967D516-3103-4238-80A0-2EE8B3BF2BFC}" destId="{2F9E0B85-F1F7-4103-8DEC-CB749CC42A12}" srcOrd="1" destOrd="0" presId="urn:microsoft.com/office/officeart/2005/8/layout/list1"/>
    <dgm:cxn modelId="{F649731A-33A5-4063-A2E8-0E71408879BC}" srcId="{D3FFD353-8C0C-49DE-83BF-A1203ED51A8A}" destId="{7391088A-87B9-431D-9BF9-D8E902F8C490}" srcOrd="3" destOrd="0" parTransId="{0FB7B9DB-4656-4F73-B3D9-08887E6AB9BE}" sibTransId="{3A1871A8-BDE7-438E-8A74-570E36C451EB}"/>
    <dgm:cxn modelId="{6B2D9742-8C64-4615-B39A-34F6EE49FD14}" type="presOf" srcId="{7967D516-3103-4238-80A0-2EE8B3BF2BFC}" destId="{37E15515-696A-4CC5-A146-EB11DDC27133}" srcOrd="0" destOrd="0" presId="urn:microsoft.com/office/officeart/2005/8/layout/list1"/>
    <dgm:cxn modelId="{EA5C2F63-47D0-450B-8E06-8516C18C3C95}" type="presOf" srcId="{B3B673AB-2E9D-45AD-BFCC-98F428ACF631}" destId="{FF4A2550-2148-45FC-973A-5AEE93E639D3}" srcOrd="0" destOrd="0" presId="urn:microsoft.com/office/officeart/2005/8/layout/list1"/>
    <dgm:cxn modelId="{B66A5D67-7B74-411D-909B-77D0F42D19DC}" srcId="{D3FFD353-8C0C-49DE-83BF-A1203ED51A8A}" destId="{9FE17648-4823-4D27-AD31-E3DC28884A0D}" srcOrd="4" destOrd="0" parTransId="{9160FCBE-445A-4C2A-BCED-3BE83A101F2D}" sibTransId="{E10A9A81-4E5B-462A-B2FC-4CB1E205A26C}"/>
    <dgm:cxn modelId="{009B8378-DDA9-401B-9270-BD07C0BC2829}" type="presOf" srcId="{9FE17648-4823-4D27-AD31-E3DC28884A0D}" destId="{CE14E6A3-C883-4195-B20D-D14B4B22771D}" srcOrd="0" destOrd="0" presId="urn:microsoft.com/office/officeart/2005/8/layout/list1"/>
    <dgm:cxn modelId="{DBD04759-D411-47C1-95A3-9AE8866B06D0}" type="presOf" srcId="{D3FFD353-8C0C-49DE-83BF-A1203ED51A8A}" destId="{93E8EB26-1B2C-492E-9CA9-3FDEC3FEBD4A}" srcOrd="0" destOrd="0" presId="urn:microsoft.com/office/officeart/2005/8/layout/list1"/>
    <dgm:cxn modelId="{493CF796-B3F3-429B-BB2D-9CC769BD1FEE}" srcId="{D3FFD353-8C0C-49DE-83BF-A1203ED51A8A}" destId="{6E501BC0-5C4A-4F34-9834-9EC110DA456D}" srcOrd="2" destOrd="0" parTransId="{61AFE4E1-9F01-47B2-A08B-D523C6B5759C}" sibTransId="{26CDA621-3464-4D70-98B9-D2A4D06F2728}"/>
    <dgm:cxn modelId="{C021EAA2-8335-4A6E-BEB9-DDEF29B23903}" srcId="{D3FFD353-8C0C-49DE-83BF-A1203ED51A8A}" destId="{B3B673AB-2E9D-45AD-BFCC-98F428ACF631}" srcOrd="0" destOrd="0" parTransId="{419F8F2F-4223-4EA4-9B47-E13175A363E1}" sibTransId="{5A90854E-D78A-446A-A100-1A30A8680FFE}"/>
    <dgm:cxn modelId="{D99105B1-6D3E-45B7-B35C-44636D10ACA8}" srcId="{D3FFD353-8C0C-49DE-83BF-A1203ED51A8A}" destId="{7967D516-3103-4238-80A0-2EE8B3BF2BFC}" srcOrd="1" destOrd="0" parTransId="{564FAC98-4A42-45C1-B750-480C40E7348F}" sibTransId="{0FBA5B69-099B-4157-811B-7FF51FD4A456}"/>
    <dgm:cxn modelId="{BA9D86C0-C8E0-40A3-B756-6B2E0E0A4935}" type="presOf" srcId="{6E501BC0-5C4A-4F34-9834-9EC110DA456D}" destId="{2C272B44-5E6C-41BA-82B6-FE846A121265}" srcOrd="1" destOrd="0" presId="urn:microsoft.com/office/officeart/2005/8/layout/list1"/>
    <dgm:cxn modelId="{EC893ED2-3DA4-4D19-B66B-E2CF9537BB58}" type="presOf" srcId="{6E501BC0-5C4A-4F34-9834-9EC110DA456D}" destId="{E5BB7104-F7E7-4AEE-8FC7-6B892126478D}" srcOrd="0" destOrd="0" presId="urn:microsoft.com/office/officeart/2005/8/layout/list1"/>
    <dgm:cxn modelId="{49BE32DB-206D-46B3-8806-F60FEAD00652}" type="presOf" srcId="{7391088A-87B9-431D-9BF9-D8E902F8C490}" destId="{2CD100B9-7752-4523-91FB-1E344F405AEA}" srcOrd="0" destOrd="0" presId="urn:microsoft.com/office/officeart/2005/8/layout/list1"/>
    <dgm:cxn modelId="{41F3E0ED-96CB-468F-8F77-3274767F27B2}" type="presOf" srcId="{9FE17648-4823-4D27-AD31-E3DC28884A0D}" destId="{55E021D2-555C-4515-B3FC-823A224B3FD4}" srcOrd="1" destOrd="0" presId="urn:microsoft.com/office/officeart/2005/8/layout/list1"/>
    <dgm:cxn modelId="{FAB148FC-B175-4994-AEE8-3482B0E0BABA}" type="presOf" srcId="{B3B673AB-2E9D-45AD-BFCC-98F428ACF631}" destId="{86D5B60F-2207-479E-B9A6-BC36754B3E61}" srcOrd="1" destOrd="0" presId="urn:microsoft.com/office/officeart/2005/8/layout/list1"/>
    <dgm:cxn modelId="{5EAC6FFE-0A1F-4238-89E2-374B60F18CE2}" type="presOf" srcId="{7391088A-87B9-431D-9BF9-D8E902F8C490}" destId="{EE5C771E-3BDD-487E-938F-3EBDA178AB49}" srcOrd="1" destOrd="0" presId="urn:microsoft.com/office/officeart/2005/8/layout/list1"/>
    <dgm:cxn modelId="{A63AEC54-EF99-4D65-926B-A9BB2389842F}" type="presParOf" srcId="{93E8EB26-1B2C-492E-9CA9-3FDEC3FEBD4A}" destId="{259677B1-B924-4C96-BBBD-CE08DF12ACB1}" srcOrd="0" destOrd="0" presId="urn:microsoft.com/office/officeart/2005/8/layout/list1"/>
    <dgm:cxn modelId="{44E415EC-C4A3-43B1-97EA-CE9CD71D6666}" type="presParOf" srcId="{259677B1-B924-4C96-BBBD-CE08DF12ACB1}" destId="{FF4A2550-2148-45FC-973A-5AEE93E639D3}" srcOrd="0" destOrd="0" presId="urn:microsoft.com/office/officeart/2005/8/layout/list1"/>
    <dgm:cxn modelId="{5C635095-4120-4B79-B494-CEFE016AC585}" type="presParOf" srcId="{259677B1-B924-4C96-BBBD-CE08DF12ACB1}" destId="{86D5B60F-2207-479E-B9A6-BC36754B3E61}" srcOrd="1" destOrd="0" presId="urn:microsoft.com/office/officeart/2005/8/layout/list1"/>
    <dgm:cxn modelId="{BAF984B4-E39E-494B-B0DD-1FAD81255168}" type="presParOf" srcId="{93E8EB26-1B2C-492E-9CA9-3FDEC3FEBD4A}" destId="{3575DBEB-1B8A-408B-919F-D2C55D0B46D9}" srcOrd="1" destOrd="0" presId="urn:microsoft.com/office/officeart/2005/8/layout/list1"/>
    <dgm:cxn modelId="{81AB6920-06B1-40B5-9744-6365554FCDE1}" type="presParOf" srcId="{93E8EB26-1B2C-492E-9CA9-3FDEC3FEBD4A}" destId="{C1272703-F0EB-4DDB-A1CD-457716941E41}" srcOrd="2" destOrd="0" presId="urn:microsoft.com/office/officeart/2005/8/layout/list1"/>
    <dgm:cxn modelId="{B09F2402-5684-4EFA-B46D-94499FE8D02C}" type="presParOf" srcId="{93E8EB26-1B2C-492E-9CA9-3FDEC3FEBD4A}" destId="{432792C3-A25A-4851-9280-CF20755ECF7F}" srcOrd="3" destOrd="0" presId="urn:microsoft.com/office/officeart/2005/8/layout/list1"/>
    <dgm:cxn modelId="{CA0B1330-BE70-45ED-B982-494EB0B17960}" type="presParOf" srcId="{93E8EB26-1B2C-492E-9CA9-3FDEC3FEBD4A}" destId="{548997AF-EFC7-4501-880D-DB7BDAC5D8D9}" srcOrd="4" destOrd="0" presId="urn:microsoft.com/office/officeart/2005/8/layout/list1"/>
    <dgm:cxn modelId="{7147F0C9-C683-46C0-BC73-9D09F491A5C0}" type="presParOf" srcId="{548997AF-EFC7-4501-880D-DB7BDAC5D8D9}" destId="{37E15515-696A-4CC5-A146-EB11DDC27133}" srcOrd="0" destOrd="0" presId="urn:microsoft.com/office/officeart/2005/8/layout/list1"/>
    <dgm:cxn modelId="{B290CE29-57CD-466F-927E-C73AA7D6AD30}" type="presParOf" srcId="{548997AF-EFC7-4501-880D-DB7BDAC5D8D9}" destId="{2F9E0B85-F1F7-4103-8DEC-CB749CC42A12}" srcOrd="1" destOrd="0" presId="urn:microsoft.com/office/officeart/2005/8/layout/list1"/>
    <dgm:cxn modelId="{952F5DC8-C1B9-46C4-9D55-E321434CD704}" type="presParOf" srcId="{93E8EB26-1B2C-492E-9CA9-3FDEC3FEBD4A}" destId="{870A8E85-1042-4FAE-A4DA-B391A3691A84}" srcOrd="5" destOrd="0" presId="urn:microsoft.com/office/officeart/2005/8/layout/list1"/>
    <dgm:cxn modelId="{B3622C47-6273-4A2A-B604-CA1CF88D6AA7}" type="presParOf" srcId="{93E8EB26-1B2C-492E-9CA9-3FDEC3FEBD4A}" destId="{0B622159-2BDB-4CE6-AAE5-B337A7FA90B1}" srcOrd="6" destOrd="0" presId="urn:microsoft.com/office/officeart/2005/8/layout/list1"/>
    <dgm:cxn modelId="{5FC7B2EB-A1E6-430D-AECF-095A1F2901FD}" type="presParOf" srcId="{93E8EB26-1B2C-492E-9CA9-3FDEC3FEBD4A}" destId="{70D6FFBE-3FB0-4BC2-90AA-3C96909F6212}" srcOrd="7" destOrd="0" presId="urn:microsoft.com/office/officeart/2005/8/layout/list1"/>
    <dgm:cxn modelId="{DE47189A-0D95-47E2-AD3C-6EE903690546}" type="presParOf" srcId="{93E8EB26-1B2C-492E-9CA9-3FDEC3FEBD4A}" destId="{8D9EC100-9C3D-403E-BE07-CBC9CA6C3756}" srcOrd="8" destOrd="0" presId="urn:microsoft.com/office/officeart/2005/8/layout/list1"/>
    <dgm:cxn modelId="{088BF2E8-EEA8-42B4-B49B-6356DFC12BBE}" type="presParOf" srcId="{8D9EC100-9C3D-403E-BE07-CBC9CA6C3756}" destId="{E5BB7104-F7E7-4AEE-8FC7-6B892126478D}" srcOrd="0" destOrd="0" presId="urn:microsoft.com/office/officeart/2005/8/layout/list1"/>
    <dgm:cxn modelId="{EE2D5EC6-94D6-4786-85B8-03A8D863A7EA}" type="presParOf" srcId="{8D9EC100-9C3D-403E-BE07-CBC9CA6C3756}" destId="{2C272B44-5E6C-41BA-82B6-FE846A121265}" srcOrd="1" destOrd="0" presId="urn:microsoft.com/office/officeart/2005/8/layout/list1"/>
    <dgm:cxn modelId="{044ACDE7-21B4-4AB1-9D37-C221487F09E9}" type="presParOf" srcId="{93E8EB26-1B2C-492E-9CA9-3FDEC3FEBD4A}" destId="{3ABF5112-1A3C-4559-BE4A-F69BF4345C0A}" srcOrd="9" destOrd="0" presId="urn:microsoft.com/office/officeart/2005/8/layout/list1"/>
    <dgm:cxn modelId="{D39AD40C-D86D-428B-9D2A-69654DF12978}" type="presParOf" srcId="{93E8EB26-1B2C-492E-9CA9-3FDEC3FEBD4A}" destId="{66760559-1C07-449B-92F6-261B488CED1A}" srcOrd="10" destOrd="0" presId="urn:microsoft.com/office/officeart/2005/8/layout/list1"/>
    <dgm:cxn modelId="{9E438A24-FC89-4320-AC84-DE04B6C72CA8}" type="presParOf" srcId="{93E8EB26-1B2C-492E-9CA9-3FDEC3FEBD4A}" destId="{2932BB49-157F-46FE-B288-350452C38316}" srcOrd="11" destOrd="0" presId="urn:microsoft.com/office/officeart/2005/8/layout/list1"/>
    <dgm:cxn modelId="{31C9D2CC-85D5-403C-A1CD-9EC1DC249AA0}" type="presParOf" srcId="{93E8EB26-1B2C-492E-9CA9-3FDEC3FEBD4A}" destId="{49D2995A-7266-456E-A2FB-F46D66002ACD}" srcOrd="12" destOrd="0" presId="urn:microsoft.com/office/officeart/2005/8/layout/list1"/>
    <dgm:cxn modelId="{FC3D25FD-37E0-4CEF-AFA3-32577185B0E1}" type="presParOf" srcId="{49D2995A-7266-456E-A2FB-F46D66002ACD}" destId="{2CD100B9-7752-4523-91FB-1E344F405AEA}" srcOrd="0" destOrd="0" presId="urn:microsoft.com/office/officeart/2005/8/layout/list1"/>
    <dgm:cxn modelId="{B3F07D45-95F4-439A-9812-3EC79C02C4A2}" type="presParOf" srcId="{49D2995A-7266-456E-A2FB-F46D66002ACD}" destId="{EE5C771E-3BDD-487E-938F-3EBDA178AB49}" srcOrd="1" destOrd="0" presId="urn:microsoft.com/office/officeart/2005/8/layout/list1"/>
    <dgm:cxn modelId="{5E80576A-5A61-4396-913B-ECDC943969B8}" type="presParOf" srcId="{93E8EB26-1B2C-492E-9CA9-3FDEC3FEBD4A}" destId="{90901E43-8A35-494F-A8D4-2CD4F8CB59BE}" srcOrd="13" destOrd="0" presId="urn:microsoft.com/office/officeart/2005/8/layout/list1"/>
    <dgm:cxn modelId="{E9681FE6-4643-4B94-BBEA-DCEDF9B6FE6C}" type="presParOf" srcId="{93E8EB26-1B2C-492E-9CA9-3FDEC3FEBD4A}" destId="{4E5C873E-73AB-4747-A5AE-D68F2A59C6E5}" srcOrd="14" destOrd="0" presId="urn:microsoft.com/office/officeart/2005/8/layout/list1"/>
    <dgm:cxn modelId="{D0DCEDE3-000A-48E9-B631-B37D2322B282}" type="presParOf" srcId="{93E8EB26-1B2C-492E-9CA9-3FDEC3FEBD4A}" destId="{D763F6B8-2C5E-4F3B-A0B1-DABED5D0A0AE}" srcOrd="15" destOrd="0" presId="urn:microsoft.com/office/officeart/2005/8/layout/list1"/>
    <dgm:cxn modelId="{B8C29677-7B9B-4D0B-8A22-BAF477C6B318}" type="presParOf" srcId="{93E8EB26-1B2C-492E-9CA9-3FDEC3FEBD4A}" destId="{6173C60F-02E9-43B0-B746-D7A1B5C41886}" srcOrd="16" destOrd="0" presId="urn:microsoft.com/office/officeart/2005/8/layout/list1"/>
    <dgm:cxn modelId="{95529C1C-9B23-4F9D-B4A3-83BC78DCFAA5}" type="presParOf" srcId="{6173C60F-02E9-43B0-B746-D7A1B5C41886}" destId="{CE14E6A3-C883-4195-B20D-D14B4B22771D}" srcOrd="0" destOrd="0" presId="urn:microsoft.com/office/officeart/2005/8/layout/list1"/>
    <dgm:cxn modelId="{5347E475-FCCD-47C1-8699-8D08767004B7}" type="presParOf" srcId="{6173C60F-02E9-43B0-B746-D7A1B5C41886}" destId="{55E021D2-555C-4515-B3FC-823A224B3FD4}" srcOrd="1" destOrd="0" presId="urn:microsoft.com/office/officeart/2005/8/layout/list1"/>
    <dgm:cxn modelId="{ADB20358-ECC2-4E5B-8CDD-9B2A57BDDF0C}" type="presParOf" srcId="{93E8EB26-1B2C-492E-9CA9-3FDEC3FEBD4A}" destId="{596C3FB5-5538-4138-A2C4-E8E66A4669D2}" srcOrd="17" destOrd="0" presId="urn:microsoft.com/office/officeart/2005/8/layout/list1"/>
    <dgm:cxn modelId="{881843A6-8242-410F-8FD0-DD25AAA723E6}" type="presParOf" srcId="{93E8EB26-1B2C-492E-9CA9-3FDEC3FEBD4A}" destId="{1016323E-1B36-421C-A154-4E38F6D53607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8ECCEF-3736-46D2-BC5D-25409D1C989B}">
      <dsp:nvSpPr>
        <dsp:cNvPr id="0" name=""/>
        <dsp:cNvSpPr/>
      </dsp:nvSpPr>
      <dsp:spPr>
        <a:xfrm rot="16200000">
          <a:off x="-888751" y="888751"/>
          <a:ext cx="4389437" cy="2611933"/>
        </a:xfrm>
        <a:prstGeom prst="flowChartManualOperation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57150" dist="38100" dir="5400000" algn="ctr" rotWithShape="0">
            <a:schemeClr val="accent2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22250" tIns="0" rIns="221506" bIns="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Production</a:t>
          </a:r>
          <a:endParaRPr lang="ru-RU" sz="35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Speaking</a:t>
          </a:r>
          <a:endParaRPr lang="ru-RU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Writing</a:t>
          </a:r>
          <a:endParaRPr lang="ru-RU" sz="2700" kern="1200" dirty="0"/>
        </a:p>
      </dsp:txBody>
      <dsp:txXfrm rot="5400000">
        <a:off x="1" y="877886"/>
        <a:ext cx="2611933" cy="2633663"/>
      </dsp:txXfrm>
    </dsp:sp>
    <dsp:sp modelId="{E19D3314-BCAC-49EC-9610-11507A5FCA39}">
      <dsp:nvSpPr>
        <dsp:cNvPr id="0" name=""/>
        <dsp:cNvSpPr/>
      </dsp:nvSpPr>
      <dsp:spPr>
        <a:xfrm rot="16200000">
          <a:off x="1920081" y="888751"/>
          <a:ext cx="4389437" cy="2611933"/>
        </a:xfrm>
        <a:prstGeom prst="flowChartManualOperation">
          <a:avLst/>
        </a:prstGeom>
        <a:gradFill rotWithShape="1">
          <a:gsLst>
            <a:gs pos="0">
              <a:schemeClr val="accent2">
                <a:tint val="70000"/>
                <a:satMod val="130000"/>
              </a:schemeClr>
            </a:gs>
            <a:gs pos="43000">
              <a:schemeClr val="accent2">
                <a:tint val="44000"/>
                <a:satMod val="165000"/>
              </a:schemeClr>
            </a:gs>
            <a:gs pos="93000">
              <a:schemeClr val="accent2">
                <a:tint val="15000"/>
                <a:satMod val="165000"/>
              </a:schemeClr>
            </a:gs>
            <a:gs pos="100000">
              <a:schemeClr val="accent2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2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22250" tIns="0" rIns="221506" bIns="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Recepition</a:t>
          </a:r>
          <a:endParaRPr lang="ru-RU" sz="35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Reading</a:t>
          </a:r>
          <a:endParaRPr lang="ru-RU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Listening</a:t>
          </a:r>
          <a:endParaRPr lang="ru-RU" sz="2700" kern="1200" dirty="0"/>
        </a:p>
      </dsp:txBody>
      <dsp:txXfrm rot="5400000">
        <a:off x="2808833" y="877886"/>
        <a:ext cx="2611933" cy="2633663"/>
      </dsp:txXfrm>
    </dsp:sp>
    <dsp:sp modelId="{D0EDA9A6-8123-48E0-8DB9-1C870878D010}">
      <dsp:nvSpPr>
        <dsp:cNvPr id="0" name=""/>
        <dsp:cNvSpPr/>
      </dsp:nvSpPr>
      <dsp:spPr>
        <a:xfrm rot="16200000">
          <a:off x="4727910" y="888751"/>
          <a:ext cx="4389437" cy="2611933"/>
        </a:xfrm>
        <a:prstGeom prst="flowChartManualOperation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57150" dist="38100" dir="5400000" algn="ctr" rotWithShape="0">
            <a:schemeClr val="accent2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22250" tIns="0" rIns="221506" bIns="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Interaction</a:t>
          </a:r>
          <a:endParaRPr lang="ru-RU" sz="35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All 4 skills</a:t>
          </a:r>
          <a:endParaRPr lang="ru-RU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..</a:t>
          </a:r>
          <a:endParaRPr lang="ru-RU" sz="2700" kern="1200" dirty="0"/>
        </a:p>
      </dsp:txBody>
      <dsp:txXfrm rot="5400000">
        <a:off x="5616662" y="877886"/>
        <a:ext cx="2611933" cy="26336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272703-F0EB-4DDB-A1CD-457716941E41}">
      <dsp:nvSpPr>
        <dsp:cNvPr id="0" name=""/>
        <dsp:cNvSpPr/>
      </dsp:nvSpPr>
      <dsp:spPr>
        <a:xfrm>
          <a:off x="0" y="295777"/>
          <a:ext cx="8229600" cy="5040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86D5B60F-2207-479E-B9A6-BC36754B3E61}">
      <dsp:nvSpPr>
        <dsp:cNvPr id="0" name=""/>
        <dsp:cNvSpPr/>
      </dsp:nvSpPr>
      <dsp:spPr>
        <a:xfrm>
          <a:off x="411480" y="577"/>
          <a:ext cx="5760720" cy="590400"/>
        </a:xfrm>
        <a:prstGeom prst="roundRect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Overall oral production</a:t>
          </a:r>
        </a:p>
      </dsp:txBody>
      <dsp:txXfrm>
        <a:off x="440301" y="29398"/>
        <a:ext cx="5703078" cy="532758"/>
      </dsp:txXfrm>
    </dsp:sp>
    <dsp:sp modelId="{0B622159-2BDB-4CE6-AAE5-B337A7FA90B1}">
      <dsp:nvSpPr>
        <dsp:cNvPr id="0" name=""/>
        <dsp:cNvSpPr/>
      </dsp:nvSpPr>
      <dsp:spPr>
        <a:xfrm>
          <a:off x="0" y="1202977"/>
          <a:ext cx="8229600" cy="5040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2F9E0B85-F1F7-4103-8DEC-CB749CC42A12}">
      <dsp:nvSpPr>
        <dsp:cNvPr id="0" name=""/>
        <dsp:cNvSpPr/>
      </dsp:nvSpPr>
      <dsp:spPr>
        <a:xfrm>
          <a:off x="411480" y="907777"/>
          <a:ext cx="5760720" cy="590400"/>
        </a:xfrm>
        <a:prstGeom prst="round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57150" dist="38100" dir="5400000" algn="ctr" rotWithShape="0">
            <a:schemeClr val="accent2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Sustained </a:t>
          </a:r>
          <a:r>
            <a:rPr lang="en-US" sz="2000" kern="1200" dirty="0" err="1">
              <a:latin typeface="Times New Roman" pitchFamily="18" charset="0"/>
              <a:cs typeface="Times New Roman" pitchFamily="18" charset="0"/>
            </a:rPr>
            <a:t>monolopgue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 describing experience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0301" y="936598"/>
        <a:ext cx="5703078" cy="532758"/>
      </dsp:txXfrm>
    </dsp:sp>
    <dsp:sp modelId="{66760559-1C07-449B-92F6-261B488CED1A}">
      <dsp:nvSpPr>
        <dsp:cNvPr id="0" name=""/>
        <dsp:cNvSpPr/>
      </dsp:nvSpPr>
      <dsp:spPr>
        <a:xfrm>
          <a:off x="0" y="2110178"/>
          <a:ext cx="8229600" cy="5040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2C272B44-5E6C-41BA-82B6-FE846A121265}">
      <dsp:nvSpPr>
        <dsp:cNvPr id="0" name=""/>
        <dsp:cNvSpPr/>
      </dsp:nvSpPr>
      <dsp:spPr>
        <a:xfrm>
          <a:off x="411480" y="1814978"/>
          <a:ext cx="5760720" cy="590400"/>
        </a:xfrm>
        <a:prstGeom prst="roundRect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Sustained </a:t>
          </a:r>
          <a:r>
            <a:rPr lang="en-US" sz="20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monolopgue</a:t>
          </a:r>
          <a:r>
            <a:rPr lang="en-US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 (putting up a case or a debate</a:t>
          </a:r>
          <a:r>
            <a:rPr lang="en-US" sz="1900" kern="1200" dirty="0">
              <a:solidFill>
                <a:schemeClr val="tx1">
                  <a:lumMod val="85000"/>
                  <a:lumOff val="15000"/>
                </a:schemeClr>
              </a:solidFill>
            </a:rPr>
            <a:t>) </a:t>
          </a:r>
          <a:endParaRPr lang="ru-RU" sz="19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440301" y="1843799"/>
        <a:ext cx="5703078" cy="532758"/>
      </dsp:txXfrm>
    </dsp:sp>
    <dsp:sp modelId="{4E5C873E-73AB-4747-A5AE-D68F2A59C6E5}">
      <dsp:nvSpPr>
        <dsp:cNvPr id="0" name=""/>
        <dsp:cNvSpPr/>
      </dsp:nvSpPr>
      <dsp:spPr>
        <a:xfrm>
          <a:off x="0" y="3017378"/>
          <a:ext cx="8229600" cy="5040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EE5C771E-3BDD-487E-938F-3EBDA178AB49}">
      <dsp:nvSpPr>
        <dsp:cNvPr id="0" name=""/>
        <dsp:cNvSpPr/>
      </dsp:nvSpPr>
      <dsp:spPr>
        <a:xfrm>
          <a:off x="411480" y="2722178"/>
          <a:ext cx="5760720" cy="590400"/>
        </a:xfrm>
        <a:prstGeom prst="round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57150" dist="38100" dir="5400000" algn="ctr" rotWithShape="0">
            <a:schemeClr val="accent2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Public announcements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0301" y="2750999"/>
        <a:ext cx="5703078" cy="532758"/>
      </dsp:txXfrm>
    </dsp:sp>
    <dsp:sp modelId="{1016323E-1B36-421C-A154-4E38F6D53607}">
      <dsp:nvSpPr>
        <dsp:cNvPr id="0" name=""/>
        <dsp:cNvSpPr/>
      </dsp:nvSpPr>
      <dsp:spPr>
        <a:xfrm>
          <a:off x="0" y="3924578"/>
          <a:ext cx="8229600" cy="5040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55E021D2-555C-4515-B3FC-823A224B3FD4}">
      <dsp:nvSpPr>
        <dsp:cNvPr id="0" name=""/>
        <dsp:cNvSpPr/>
      </dsp:nvSpPr>
      <dsp:spPr>
        <a:xfrm>
          <a:off x="411480" y="3629378"/>
          <a:ext cx="5760720" cy="590400"/>
        </a:xfrm>
        <a:prstGeom prst="roundRect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rPr>
            <a:t>Addressing the audience</a:t>
          </a:r>
          <a:endParaRPr lang="ru-RU" sz="2000" kern="1200" dirty="0">
            <a:solidFill>
              <a:schemeClr val="tx1">
                <a:lumMod val="85000"/>
                <a:lumOff val="1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40301" y="3658199"/>
        <a:ext cx="5703078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5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6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4475" y="685800"/>
            <a:ext cx="1771650" cy="54403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79525" y="685800"/>
            <a:ext cx="5162550" cy="54403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483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2628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84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795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846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129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095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075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11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296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14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0"/>
            <a:ext cx="70866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Нажмите кнопку, чтобы изменить стиль основного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0"/>
            <a:ext cx="5257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Нажмите кнопку, чтобы изменить стили основного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A8109C-AB4A-4880-A1B4-F3BE57E91C62}" type="datetimeFigureOut">
              <a:rPr lang="ru-RU" smtClean="0"/>
              <a:pPr/>
              <a:t>16.11.2024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48B012-9285-44D8-8E97-175354EA900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8"/>
            <a:ext cx="7772400" cy="4143404"/>
          </a:xfrm>
        </p:spPr>
        <p:txBody>
          <a:bodyPr>
            <a:normAutofit/>
          </a:bodyPr>
          <a:lstStyle/>
          <a:p>
            <a:pPr algn="ctr"/>
            <a:r>
              <a:rPr lang="en-US" sz="4800" b="1" cap="all" dirty="0">
                <a:ln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COMMON EUROPEAN</a:t>
            </a:r>
            <a:br>
              <a:rPr lang="en-US" sz="4800" b="1" cap="all" dirty="0">
                <a:ln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en-US" sz="4800" b="1" cap="all" dirty="0">
                <a:ln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FRAMEWORK </a:t>
            </a:r>
            <a:br>
              <a:rPr lang="en-US" sz="4800" b="1" cap="all" dirty="0">
                <a:ln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en-US" sz="4800" b="1" cap="all" dirty="0">
                <a:ln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OF REFERENCR (CEFR)</a:t>
            </a:r>
            <a:br>
              <a:rPr lang="ru-RU" b="1" cap="all" dirty="0">
                <a:ln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B889A55A-872D-4C61-A3FC-6A90B9A54A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476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CEFR uses and users: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The overarching  goal : increase transparency of language education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Uses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  setting targets for particular groups of learners;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  determine the language ability needed to do an activity;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  designing language tests;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 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comparting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language qualifications;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  reflecting on and describing teaching practice.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38962"/>
          </a:xfrm>
        </p:spPr>
        <p:txBody>
          <a:bodyPr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Language activities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Productive scales: Speaking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928802"/>
          <a:ext cx="8229600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Receptive scales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3643306" y="2143116"/>
            <a:ext cx="4500594" cy="4000528"/>
          </a:xfrm>
          <a:prstGeom prst="round1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Overall listening comprehension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Understanding interaction between native speakers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Listening as a member of a live audience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Listening to announcements and instructions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Listening to audio, media and recording</a:t>
            </a:r>
          </a:p>
          <a:p>
            <a:pPr>
              <a:buFont typeface="Arial" pitchFamily="34" charset="0"/>
              <a:buChar char="•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2714620"/>
            <a:ext cx="3071834" cy="292895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Listening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Pruductive</a:t>
            </a:r>
            <a:r>
              <a:rPr lang="en-US" dirty="0"/>
              <a:t> </a:t>
            </a:r>
            <a:r>
              <a:rPr lang="en-US" dirty="0" err="1"/>
              <a:t>scalesa</a:t>
            </a:r>
            <a:r>
              <a:rPr lang="en-US" dirty="0"/>
              <a:t>: Writing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3071810"/>
            <a:ext cx="7500990" cy="5715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4286256"/>
            <a:ext cx="7429552" cy="6429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5500702"/>
            <a:ext cx="7429552" cy="6429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14414" y="3786190"/>
            <a:ext cx="5786478" cy="9144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Creative writing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42976" y="2428868"/>
            <a:ext cx="5857916" cy="9144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Overall written production</a:t>
            </a:r>
            <a:endParaRPr lang="ru-RU" sz="28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85852" y="5072074"/>
            <a:ext cx="5715040" cy="9144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Reports and essays</a:t>
            </a:r>
            <a:endParaRPr lang="ru-RU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Receptive scales</a:t>
            </a:r>
            <a:endParaRPr lang="ru-RU" sz="5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4348" y="2643182"/>
            <a:ext cx="2643206" cy="300039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Reading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одним скругленным углом 4"/>
          <p:cNvSpPr/>
          <p:nvPr/>
        </p:nvSpPr>
        <p:spPr>
          <a:xfrm>
            <a:off x="3428992" y="2143116"/>
            <a:ext cx="4786346" cy="3857652"/>
          </a:xfrm>
          <a:prstGeom prst="round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Overall reading comprehension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Reading correspondence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Reading for orientation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Reading for information and argument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Reading instructions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57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2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38962"/>
          </a:xfrm>
        </p:spPr>
        <p:txBody>
          <a:bodyPr/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What is CEFR?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2067" y="2143116"/>
            <a:ext cx="7408333" cy="3983047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CEFR is a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framwork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published by the Council of Europe in 2001 which describes language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learnerrs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ability in terms of speaking, reading, listening and writing at six reference levels.</a:t>
            </a:r>
          </a:p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Main Purpose of CEFR is to provide methodological options of learning, teaching and assessing which applies to all </a:t>
            </a:r>
            <a:r>
              <a:rPr lang="en-US" sz="2800" dirty="0" err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languanges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in Europe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Historical Review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23842" y="1935163"/>
            <a:ext cx="7696315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804" y="704088"/>
            <a:ext cx="8229600" cy="136759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Common European framework of Reference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4038608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Framework- a system of rules, ideas, or beliefs that is used to plan or decide something </a:t>
            </a:r>
            <a:endParaRPr lang="ru-RU" sz="36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European Union: 28 countries, a diversity of languages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Languages are one of the key features of cultural identity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Language skills are crucial for economic growth, jobs and mobility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Standardization will help EU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labour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market to develop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28802"/>
            <a:ext cx="403860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643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tack of books design templat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Пото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Stack of books design template</Template>
  <TotalTime>158</TotalTime>
  <Words>289</Words>
  <Application>Microsoft Office PowerPoint</Application>
  <PresentationFormat>Экран (4:3)</PresentationFormat>
  <Paragraphs>53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Century Gothic</vt:lpstr>
      <vt:lpstr>Constantia</vt:lpstr>
      <vt:lpstr>Times New Roman</vt:lpstr>
      <vt:lpstr>Wingdings 2</vt:lpstr>
      <vt:lpstr>Stack of books design template</vt:lpstr>
      <vt:lpstr>Поток</vt:lpstr>
      <vt:lpstr>COMMON EUROPEAN FRAMEWORK  OF REFERENCR (CEFR) </vt:lpstr>
      <vt:lpstr>Презентация PowerPoint</vt:lpstr>
      <vt:lpstr>What is CEFR?</vt:lpstr>
      <vt:lpstr>Historical Review</vt:lpstr>
      <vt:lpstr>Common European framework of Reference</vt:lpstr>
      <vt:lpstr>European Union: 28 countries, a diversity of languages </vt:lpstr>
      <vt:lpstr>Презентация PowerPoint</vt:lpstr>
      <vt:lpstr>Презентация PowerPoint</vt:lpstr>
      <vt:lpstr>Презентация PowerPoint</vt:lpstr>
      <vt:lpstr>Презентация PowerPoint</vt:lpstr>
      <vt:lpstr>CEFR uses and users:</vt:lpstr>
      <vt:lpstr>Language activities</vt:lpstr>
      <vt:lpstr>Productive scales: Speaking</vt:lpstr>
      <vt:lpstr>Receptive scales</vt:lpstr>
      <vt:lpstr>Pruductive scalesa: Writing</vt:lpstr>
      <vt:lpstr>Receptive scales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Najmiddin</cp:lastModifiedBy>
  <cp:revision>24</cp:revision>
  <dcterms:created xsi:type="dcterms:W3CDTF">2022-10-14T08:14:05Z</dcterms:created>
  <dcterms:modified xsi:type="dcterms:W3CDTF">2024-11-16T18:33:35Z</dcterms:modified>
</cp:coreProperties>
</file>