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7" r:id="rId2"/>
    <p:sldId id="320" r:id="rId3"/>
    <p:sldId id="307" r:id="rId4"/>
    <p:sldId id="313" r:id="rId5"/>
    <p:sldId id="321" r:id="rId6"/>
    <p:sldId id="322" r:id="rId7"/>
    <p:sldId id="323" r:id="rId8"/>
    <p:sldId id="306" r:id="rId9"/>
    <p:sldId id="324" r:id="rId10"/>
    <p:sldId id="325" r:id="rId11"/>
    <p:sldId id="316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C1098D-C8C5-473A-B2E6-31194B8541A9}">
          <p14:sldIdLst>
            <p14:sldId id="317"/>
            <p14:sldId id="320"/>
            <p14:sldId id="307"/>
            <p14:sldId id="313"/>
            <p14:sldId id="321"/>
            <p14:sldId id="322"/>
            <p14:sldId id="323"/>
          </p14:sldIdLst>
        </p14:section>
        <p14:section name="Раздел без заголовка" id="{4A775977-25DB-4A0F-B2BC-C35A577DC70A}">
          <p14:sldIdLst>
            <p14:sldId id="306"/>
            <p14:sldId id="324"/>
            <p14:sldId id="32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879" autoAdjust="0"/>
  </p:normalViewPr>
  <p:slideViewPr>
    <p:cSldViewPr snapToGrid="0">
      <p:cViewPr varScale="1">
        <p:scale>
          <a:sx n="95" d="100"/>
          <a:sy n="95" d="100"/>
        </p:scale>
        <p:origin x="11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2A5AE42-7DC1-8140-9B13-146984FDEF22}" type="datetimeFigureOut">
              <a:rPr lang="ru-RU" smtClean="0"/>
              <a:t>20.10.2025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E8F75F72-8950-AF4F-9381-1D26FB547EA1}" type="datetimeFigureOut">
              <a:rPr lang="ru-RU" smtClean="0"/>
              <a:t>20.10.2025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0775476F-A808-1F46-A368-07984F6DA2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0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1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775476F-A808-1F46-A368-07984F6DA22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88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0284" y="3163824"/>
            <a:ext cx="5591432" cy="713232"/>
          </a:xfrm>
        </p:spPr>
        <p:txBody>
          <a:bodyPr rtlCol="0" anchor="t">
            <a:noAutofit/>
          </a:bodyPr>
          <a:lstStyle>
            <a:lvl1pPr algn="ctr">
              <a:defRPr lang="ru-RU" sz="4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2542032"/>
            <a:ext cx="4866640" cy="438912"/>
          </a:xfrm>
        </p:spPr>
        <p:txBody>
          <a:bodyPr rtlCol="0"/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RU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RU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RU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RU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RU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055435"/>
            <a:ext cx="12192000" cy="2648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-61536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367464"/>
            <a:ext cx="11740896" cy="20555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68" y="3075540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4041648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73168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RU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F985769-113A-DF15-0359-78B06126C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53668" y="3666744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RU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544268" y="226441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4253" y="4413884"/>
            <a:ext cx="2194560" cy="569595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996670" y="226441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2063" y="4394081"/>
            <a:ext cx="2194560" cy="589398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49072" y="226441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4625" y="4413885"/>
            <a:ext cx="2194560" cy="589398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Нижний колонтитул 5">
            <a:extLst>
              <a:ext uri="{FF2B5EF4-FFF2-40B4-BE49-F238E27FC236}">
                <a16:creationId xmlns:a16="http://schemas.microsoft.com/office/drawing/2014/main" id="{51ACD1D2-913C-7E43-3334-5E2EE1E71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7784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5" name="Номер слайда 6">
            <a:extLst>
              <a:ext uri="{FF2B5EF4-FFF2-40B4-BE49-F238E27FC236}">
                <a16:creationId xmlns:a16="http://schemas.microsoft.com/office/drawing/2014/main" id="{97F4A8EA-6EA7-EEB3-DDC8-13706CE21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число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8D39C64-BD11-078C-9918-C6191536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05" y="1570629"/>
            <a:ext cx="3749040" cy="35783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3" name="Рисунок 2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1154D9C6-A5E6-826A-057F-E747FCE83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7613" y="1361923"/>
            <a:ext cx="1562100" cy="4394200"/>
          </a:xfrm>
          <a:prstGeom prst="rect">
            <a:avLst/>
          </a:prstGeom>
        </p:spPr>
      </p:pic>
      <p:pic>
        <p:nvPicPr>
          <p:cNvPr id="5" name="Рисунок 4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F7D4B7FF-5096-A31D-06E2-7FB16EE8F3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2802">
            <a:off x="5721350" y="213461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119" y="1437615"/>
            <a:ext cx="3922776" cy="4242816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780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 rtl="0"/>
            <a:r>
              <a:rPr lang="ru-RU" dirty="0"/>
              <a:t>X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F42F01A6-2296-3E1F-EF81-CA2E24A8757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2119" y="1437615"/>
            <a:ext cx="3922776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9" name="Нижний колонтитул 5">
            <a:extLst>
              <a:ext uri="{FF2B5EF4-FFF2-40B4-BE49-F238E27FC236}">
                <a16:creationId xmlns:a16="http://schemas.microsoft.com/office/drawing/2014/main" id="{396A0109-3A78-F6D5-7AAA-6A03D18357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72119" y="6356350"/>
            <a:ext cx="3922776" cy="365125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0" name="Номер слайда 6">
            <a:extLst>
              <a:ext uri="{FF2B5EF4-FFF2-40B4-BE49-F238E27FC236}">
                <a16:creationId xmlns:a16="http://schemas.microsoft.com/office/drawing/2014/main" id="{48EB97DC-3CB3-2050-4885-8E50824F0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число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6096000" y="0"/>
            <a:ext cx="6096000" cy="686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F8EF2C-11DE-25F6-B26C-8B73CA29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944" y="1399032"/>
            <a:ext cx="1024128" cy="512064"/>
          </a:xfrm>
        </p:spPr>
        <p:txBody>
          <a:bodyPr rtlCol="0">
            <a:noAutofit/>
          </a:bodyPr>
          <a:lstStyle>
            <a:lvl1pPr algn="ctr">
              <a:defRPr lang="ru-RU" sz="2000">
                <a:latin typeface="+mn-lt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EB072207-AA92-79CD-5E5B-FF5161E958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6095999" cy="6857999"/>
          </a:xfrm>
        </p:spPr>
        <p:txBody>
          <a:bodyPr rtlCol="0" anchor="ctr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9056565" y="1652568"/>
            <a:ext cx="970220" cy="2236127"/>
          </a:xfrm>
          <a:prstGeom prst="rect">
            <a:avLst/>
          </a:prstGeom>
        </p:spPr>
      </p:pic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3616" y="2323348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6619" y="1359345"/>
            <a:ext cx="3922776" cy="4242816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780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 rtl="0"/>
            <a:r>
              <a:rPr lang="ru-RU" dirty="0"/>
              <a:t>X</a:t>
            </a:r>
          </a:p>
        </p:txBody>
      </p:sp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3BB1421B-0330-F994-05B3-B7643F78B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RU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1248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A8DD443-A9C0-3688-DC5F-5ABBF5A61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10515600" cy="3548501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RU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RU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RU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RU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RU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RU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74276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RU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0" b="1">
                <a:solidFill>
                  <a:schemeClr val="accent5">
                    <a:lumMod val="60000"/>
                    <a:lumOff val="40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0" b="1">
                <a:solidFill>
                  <a:schemeClr val="accent5">
                    <a:lumMod val="60000"/>
                    <a:lumOff val="40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Три столбц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RU" sz="2000" b="0">
                <a:latin typeface="+mj-lt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RU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RU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RU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RU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RU" sz="11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RU" sz="2000" b="0">
                <a:latin typeface="+mj-lt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RU" sz="1600"/>
            </a:lvl1pPr>
            <a:lvl2pPr>
              <a:buClr>
                <a:srgbClr val="73292A"/>
              </a:buClr>
              <a:defRPr lang="ru-RU" sz="1400"/>
            </a:lvl2pPr>
            <a:lvl3pPr>
              <a:buClr>
                <a:srgbClr val="73292A"/>
              </a:buClr>
              <a:defRPr lang="ru-RU" sz="1200"/>
            </a:lvl3pPr>
            <a:lvl4pPr>
              <a:buClr>
                <a:srgbClr val="73292A"/>
              </a:buClr>
              <a:defRPr lang="ru-RU" sz="1100"/>
            </a:lvl4pPr>
            <a:lvl5pPr>
              <a:buClr>
                <a:srgbClr val="73292A"/>
              </a:buClr>
              <a:defRPr lang="ru-RU" sz="11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679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RU" sz="2000" b="0">
                <a:latin typeface="+mj-lt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RU" sz="1600"/>
            </a:lvl1pPr>
            <a:lvl2pPr>
              <a:buClr>
                <a:srgbClr val="73292A"/>
              </a:buClr>
              <a:defRPr lang="ru-RU" sz="1400"/>
            </a:lvl2pPr>
            <a:lvl3pPr>
              <a:buClr>
                <a:srgbClr val="73292A"/>
              </a:buClr>
              <a:defRPr lang="ru-RU" sz="1200"/>
            </a:lvl3pPr>
            <a:lvl4pPr>
              <a:buClr>
                <a:srgbClr val="73292A"/>
              </a:buClr>
              <a:defRPr lang="ru-RU" sz="1100"/>
            </a:lvl4pPr>
            <a:lvl5pPr>
              <a:buClr>
                <a:srgbClr val="73292A"/>
              </a:buClr>
              <a:defRPr lang="ru-RU" sz="11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8" r:id="rId4"/>
    <p:sldLayoutId id="2147483653" r:id="rId5"/>
    <p:sldLayoutId id="2147483662" r:id="rId6"/>
    <p:sldLayoutId id="2147483659" r:id="rId7"/>
    <p:sldLayoutId id="2147483665" r:id="rId8"/>
    <p:sldLayoutId id="2147483664" r:id="rId9"/>
    <p:sldLayoutId id="2147483667" r:id="rId10"/>
    <p:sldLayoutId id="214748365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RU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RU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RU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RU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RU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0284" y="3088105"/>
            <a:ext cx="5591432" cy="10484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sz="3200" dirty="0" err="1"/>
              <a:t>Nanoo’lchamli</a:t>
            </a:r>
            <a:r>
              <a:rPr lang="en-US" sz="3200" dirty="0"/>
              <a:t> </a:t>
            </a:r>
            <a:r>
              <a:rPr lang="en-US" sz="3200" dirty="0" err="1"/>
              <a:t>klasterlar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kristallar</a:t>
            </a:r>
            <a:r>
              <a:rPr lang="en-US" sz="3200" dirty="0"/>
              <a:t>: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905" y="4379495"/>
            <a:ext cx="3858128" cy="58553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/>
              <a:t>Keys-</a:t>
            </a:r>
            <a:r>
              <a:rPr lang="en-US" dirty="0" err="1"/>
              <a:t>stadiy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57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77E86-E6E7-434E-BE22-0F6A3412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Xulosa</a:t>
            </a:r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F1F98DE-CDB2-4C27-98B0-BFC8B602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28DD033-53A5-4C2F-9130-EA381659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mtClean="0"/>
              <a:t>10</a:t>
            </a:fld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30A6414-1A8A-4644-954B-3F5F3E142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1810" y="2161563"/>
            <a:ext cx="9127957" cy="265909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Nanoo’lchamli</a:t>
            </a:r>
            <a:r>
              <a:rPr lang="en-US" sz="2400" dirty="0"/>
              <a:t> </a:t>
            </a:r>
            <a:r>
              <a:rPr lang="en-US" sz="2400" dirty="0" err="1"/>
              <a:t>klasterlar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kristallar</a:t>
            </a:r>
            <a:r>
              <a:rPr lang="en-US" sz="2400" dirty="0"/>
              <a:t> </a:t>
            </a:r>
            <a:r>
              <a:rPr lang="en-US" sz="2400" dirty="0" err="1"/>
              <a:t>hozirgi</a:t>
            </a:r>
            <a:r>
              <a:rPr lang="en-US" sz="2400" dirty="0"/>
              <a:t> </a:t>
            </a:r>
            <a:r>
              <a:rPr lang="en-US" sz="2400" dirty="0" err="1"/>
              <a:t>zamon</a:t>
            </a:r>
            <a:r>
              <a:rPr lang="en-US" sz="2400" dirty="0"/>
              <a:t> </a:t>
            </a:r>
            <a:r>
              <a:rPr lang="en-US" sz="2400" dirty="0" err="1"/>
              <a:t>fanining</a:t>
            </a:r>
            <a:r>
              <a:rPr lang="en-US" sz="2400" dirty="0"/>
              <a:t> </a:t>
            </a:r>
            <a:r>
              <a:rPr lang="en-US" sz="2400" dirty="0" err="1"/>
              <a:t>eng</a:t>
            </a:r>
            <a:r>
              <a:rPr lang="en-US" sz="2400" dirty="0"/>
              <a:t> </a:t>
            </a:r>
            <a:r>
              <a:rPr lang="en-US" sz="2400" dirty="0" err="1"/>
              <a:t>ilg’or</a:t>
            </a:r>
            <a:r>
              <a:rPr lang="en-US" sz="2400" dirty="0"/>
              <a:t> </a:t>
            </a:r>
            <a:r>
              <a:rPr lang="en-US" sz="2400" dirty="0" err="1"/>
              <a:t>yo’nalishlarida</a:t>
            </a:r>
            <a:r>
              <a:rPr lang="en-US" sz="2400" dirty="0"/>
              <a:t> </a:t>
            </a:r>
            <a:r>
              <a:rPr lang="en-US" sz="2400" dirty="0" err="1"/>
              <a:t>biridir</a:t>
            </a:r>
            <a:r>
              <a:rPr lang="en-US" sz="2400" dirty="0"/>
              <a:t> . </a:t>
            </a:r>
            <a:r>
              <a:rPr lang="en-US" sz="2400" dirty="0" err="1"/>
              <a:t>Ularning</a:t>
            </a:r>
            <a:r>
              <a:rPr lang="en-US" sz="2400" dirty="0"/>
              <a:t> </a:t>
            </a:r>
            <a:r>
              <a:rPr lang="en-US" sz="2400" dirty="0" err="1"/>
              <a:t>o’ziga</a:t>
            </a:r>
            <a:r>
              <a:rPr lang="en-US" sz="2400" dirty="0"/>
              <a:t> </a:t>
            </a:r>
            <a:r>
              <a:rPr lang="en-US" sz="2400" dirty="0" err="1"/>
              <a:t>xos</a:t>
            </a:r>
            <a:r>
              <a:rPr lang="en-US" sz="2400" dirty="0"/>
              <a:t> </a:t>
            </a:r>
            <a:r>
              <a:rPr lang="en-US" sz="2400" dirty="0" err="1"/>
              <a:t>xossalri</a:t>
            </a:r>
            <a:r>
              <a:rPr lang="en-US" sz="2400" dirty="0"/>
              <a:t> –</a:t>
            </a:r>
            <a:r>
              <a:rPr lang="en-US" sz="2400" dirty="0" err="1"/>
              <a:t>kvant</a:t>
            </a:r>
            <a:r>
              <a:rPr lang="en-US" sz="2400" dirty="0"/>
              <a:t> </a:t>
            </a:r>
            <a:r>
              <a:rPr lang="en-US" sz="2400" dirty="0" err="1"/>
              <a:t>effekti</a:t>
            </a:r>
            <a:r>
              <a:rPr lang="en-US" sz="2400" dirty="0"/>
              <a:t>, </a:t>
            </a:r>
            <a:r>
              <a:rPr lang="en-US" sz="2400" dirty="0" err="1"/>
              <a:t>katta</a:t>
            </a:r>
            <a:r>
              <a:rPr lang="en-US" sz="2400" dirty="0"/>
              <a:t> </a:t>
            </a:r>
            <a:r>
              <a:rPr lang="en-US" sz="2400" dirty="0" err="1"/>
              <a:t>yuza</a:t>
            </a:r>
            <a:r>
              <a:rPr lang="en-US" sz="2400" dirty="0"/>
              <a:t> </a:t>
            </a:r>
            <a:r>
              <a:rPr lang="en-US" sz="2400" dirty="0" err="1"/>
              <a:t>maydoni</a:t>
            </a:r>
            <a:r>
              <a:rPr lang="en-US" sz="2400" dirty="0"/>
              <a:t> </a:t>
            </a:r>
            <a:r>
              <a:rPr lang="en-US" sz="2400" dirty="0" err="1"/>
              <a:t>yuqori</a:t>
            </a:r>
            <a:r>
              <a:rPr lang="en-US" sz="2400" dirty="0"/>
              <a:t> </a:t>
            </a:r>
            <a:r>
              <a:rPr lang="en-US" sz="2400" dirty="0" err="1"/>
              <a:t>faollik</a:t>
            </a:r>
            <a:r>
              <a:rPr lang="en-US" sz="2400" dirty="0"/>
              <a:t> – </a:t>
            </a:r>
            <a:r>
              <a:rPr lang="en-US" sz="2400" dirty="0" err="1"/>
              <a:t>tufayli</a:t>
            </a:r>
            <a:r>
              <a:rPr lang="en-US" sz="2400" dirty="0"/>
              <a:t> </a:t>
            </a:r>
            <a:r>
              <a:rPr lang="en-US" sz="2400" dirty="0" err="1"/>
              <a:t>insoniyat</a:t>
            </a:r>
            <a:r>
              <a:rPr lang="en-US" sz="2400" dirty="0"/>
              <a:t> </a:t>
            </a:r>
            <a:r>
              <a:rPr lang="en-US" sz="2400" dirty="0" err="1"/>
              <a:t>ilm</a:t>
            </a:r>
            <a:r>
              <a:rPr lang="en-US" sz="2400" dirty="0"/>
              <a:t> fan </a:t>
            </a:r>
            <a:r>
              <a:rPr lang="en-US" sz="2400" dirty="0" err="1"/>
              <a:t>sanoat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tibbiyotda</a:t>
            </a:r>
            <a:r>
              <a:rPr lang="en-US" sz="2400" dirty="0"/>
              <a:t> </a:t>
            </a:r>
            <a:r>
              <a:rPr lang="en-US" sz="2400" dirty="0" err="1"/>
              <a:t>yangi</a:t>
            </a:r>
            <a:r>
              <a:rPr lang="en-US" sz="2400" dirty="0"/>
              <a:t> </a:t>
            </a:r>
            <a:r>
              <a:rPr lang="en-US" sz="2400" dirty="0" err="1"/>
              <a:t>davrni</a:t>
            </a:r>
            <a:r>
              <a:rPr lang="en-US" sz="2400" dirty="0"/>
              <a:t> </a:t>
            </a:r>
            <a:r>
              <a:rPr lang="en-US" sz="2400" dirty="0" err="1"/>
              <a:t>boshlab</a:t>
            </a:r>
            <a:r>
              <a:rPr lang="en-US" sz="2400" dirty="0"/>
              <a:t> </a:t>
            </a:r>
            <a:r>
              <a:rPr lang="en-US" sz="2400" dirty="0" err="1"/>
              <a:t>berdi</a:t>
            </a:r>
            <a:endParaRPr lang="en-US" sz="2400" dirty="0"/>
          </a:p>
          <a:p>
            <a:pPr algn="ctr"/>
            <a:r>
              <a:rPr lang="en-US" sz="2400" dirty="0" err="1"/>
              <a:t>Kelajakda</a:t>
            </a:r>
            <a:r>
              <a:rPr lang="en-US" sz="2400" dirty="0"/>
              <a:t> nano </a:t>
            </a:r>
            <a:r>
              <a:rPr lang="en-US" sz="2400" dirty="0" err="1"/>
              <a:t>materiallar</a:t>
            </a:r>
            <a:r>
              <a:rPr lang="en-US" sz="2400" dirty="0"/>
              <a:t> </a:t>
            </a:r>
            <a:r>
              <a:rPr lang="en-US" sz="2400" dirty="0" err="1"/>
              <a:t>yordamida</a:t>
            </a:r>
            <a:r>
              <a:rPr lang="en-US" sz="2400" dirty="0"/>
              <a:t> </a:t>
            </a:r>
            <a:r>
              <a:rPr lang="en-US" sz="2400" dirty="0" err="1"/>
              <a:t>aqilli</a:t>
            </a:r>
            <a:r>
              <a:rPr lang="en-US" sz="2400" dirty="0"/>
              <a:t> </a:t>
            </a:r>
            <a:r>
              <a:rPr lang="en-US" sz="2400" dirty="0" err="1"/>
              <a:t>qurilmalar</a:t>
            </a:r>
            <a:r>
              <a:rPr lang="en-US" sz="2400" dirty="0"/>
              <a:t> </a:t>
            </a:r>
            <a:r>
              <a:rPr lang="en-US" sz="2400" dirty="0" err="1"/>
              <a:t>o’z</a:t>
            </a:r>
            <a:r>
              <a:rPr lang="en-US" sz="2400" dirty="0"/>
              <a:t> – </a:t>
            </a:r>
            <a:r>
              <a:rPr lang="en-US" sz="2400" dirty="0" err="1"/>
              <a:t>o’zini</a:t>
            </a:r>
            <a:r>
              <a:rPr lang="en-US" sz="2400" dirty="0"/>
              <a:t> </a:t>
            </a:r>
            <a:r>
              <a:rPr lang="en-US" sz="2400" dirty="0" err="1"/>
              <a:t>tiklaydilar</a:t>
            </a:r>
            <a:r>
              <a:rPr lang="en-US" sz="2400" dirty="0"/>
              <a:t> </a:t>
            </a:r>
            <a:r>
              <a:rPr lang="en-US" sz="2400" dirty="0" err="1"/>
              <a:t>materiallar</a:t>
            </a:r>
            <a:r>
              <a:rPr lang="en-US" sz="2400" dirty="0"/>
              <a:t> </a:t>
            </a:r>
            <a:r>
              <a:rPr lang="en-US" sz="2400" dirty="0" err="1"/>
              <a:t>ekalogik</a:t>
            </a:r>
            <a:r>
              <a:rPr lang="en-US" sz="2400" dirty="0"/>
              <a:t> </a:t>
            </a:r>
            <a:r>
              <a:rPr lang="en-US" sz="2400" dirty="0" err="1"/>
              <a:t>toza</a:t>
            </a:r>
            <a:r>
              <a:rPr lang="en-US" sz="2400" dirty="0"/>
              <a:t> </a:t>
            </a:r>
            <a:r>
              <a:rPr lang="en-US" sz="2400" dirty="0" err="1"/>
              <a:t>energiya</a:t>
            </a:r>
            <a:r>
              <a:rPr lang="en-US" sz="2400" dirty="0"/>
              <a:t> </a:t>
            </a:r>
            <a:r>
              <a:rPr lang="en-US" sz="2400" dirty="0" err="1"/>
              <a:t>manbalari</a:t>
            </a:r>
            <a:r>
              <a:rPr lang="en-US" sz="2400" dirty="0"/>
              <a:t>  </a:t>
            </a:r>
            <a:r>
              <a:rPr lang="en-US" sz="2400" dirty="0" err="1"/>
              <a:t>yaratiladi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607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 err="1"/>
              <a:t>Rahmat</a:t>
            </a:r>
            <a:r>
              <a:rPr lang="ru-RU" dirty="0"/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 err="1"/>
              <a:t>Murodova</a:t>
            </a:r>
            <a:r>
              <a:rPr lang="en-US" dirty="0"/>
              <a:t> </a:t>
            </a:r>
          </a:p>
          <a:p>
            <a:pPr rtl="0"/>
            <a:r>
              <a:rPr lang="en-US" dirty="0" err="1"/>
              <a:t>Shahnozaxon</a:t>
            </a:r>
            <a:endParaRPr lang="en-US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7A679-EDCB-4D79-A520-86544CFF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499937"/>
            <a:ext cx="8695944" cy="1098884"/>
          </a:xfrm>
        </p:spPr>
        <p:txBody>
          <a:bodyPr>
            <a:normAutofit/>
          </a:bodyPr>
          <a:lstStyle/>
          <a:p>
            <a:r>
              <a:rPr lang="en-US" dirty="0" err="1"/>
              <a:t>Maqsad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635D6-47C9-4B2B-BCD8-4C43F4795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18611"/>
            <a:ext cx="7744968" cy="2542673"/>
          </a:xfrm>
        </p:spPr>
        <p:txBody>
          <a:bodyPr>
            <a:normAutofit/>
          </a:bodyPr>
          <a:lstStyle/>
          <a:p>
            <a:r>
              <a:rPr lang="en-US" sz="2400" dirty="0"/>
              <a:t>Nano </a:t>
            </a:r>
            <a:r>
              <a:rPr lang="en-US" sz="2400" dirty="0" err="1"/>
              <a:t>darajadagi</a:t>
            </a:r>
            <a:r>
              <a:rPr lang="en-US" sz="2400" dirty="0"/>
              <a:t> </a:t>
            </a:r>
            <a:r>
              <a:rPr lang="en-US" sz="2400" dirty="0" err="1"/>
              <a:t>materiallarining</a:t>
            </a:r>
            <a:r>
              <a:rPr lang="en-US" sz="2400" dirty="0"/>
              <a:t> </a:t>
            </a:r>
            <a:r>
              <a:rPr lang="en-US" sz="2400" dirty="0" err="1"/>
              <a:t>tuzilishi</a:t>
            </a:r>
            <a:r>
              <a:rPr lang="en-US" sz="2400" dirty="0"/>
              <a:t>, </a:t>
            </a:r>
            <a:r>
              <a:rPr lang="en-US" sz="2400" dirty="0" err="1"/>
              <a:t>fizik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kimypviy</a:t>
            </a:r>
            <a:r>
              <a:rPr lang="en-US" sz="2400" dirty="0"/>
              <a:t> </a:t>
            </a:r>
            <a:r>
              <a:rPr lang="en-US" sz="2400" dirty="0" err="1"/>
              <a:t>xossalarning</a:t>
            </a:r>
            <a:r>
              <a:rPr lang="en-US" sz="2400" dirty="0"/>
              <a:t> </a:t>
            </a:r>
            <a:r>
              <a:rPr lang="en-US" sz="2400" dirty="0" err="1"/>
              <a:t>o’rganishi</a:t>
            </a:r>
            <a:r>
              <a:rPr lang="en-US" sz="2400" dirty="0"/>
              <a:t> </a:t>
            </a:r>
            <a:r>
              <a:rPr lang="en-US" sz="2400" dirty="0" err="1"/>
              <a:t>hamda</a:t>
            </a:r>
            <a:r>
              <a:rPr lang="en-US" sz="2400" dirty="0"/>
              <a:t> </a:t>
            </a:r>
            <a:r>
              <a:rPr lang="en-US" sz="2400" dirty="0" err="1"/>
              <a:t>ularning</a:t>
            </a:r>
            <a:r>
              <a:rPr lang="en-US" sz="2400" dirty="0"/>
              <a:t> </a:t>
            </a:r>
            <a:r>
              <a:rPr lang="en-US" sz="2400" dirty="0" err="1"/>
              <a:t>amaliy</a:t>
            </a:r>
            <a:r>
              <a:rPr lang="en-US" sz="2400" dirty="0"/>
              <a:t> </a:t>
            </a:r>
            <a:r>
              <a:rPr lang="en-US" sz="2400" dirty="0" err="1"/>
              <a:t>sohalarda</a:t>
            </a:r>
            <a:r>
              <a:rPr lang="en-US" sz="2400" dirty="0"/>
              <a:t> ( </a:t>
            </a:r>
            <a:r>
              <a:rPr lang="en-US" sz="2400" dirty="0" err="1"/>
              <a:t>elektronik</a:t>
            </a:r>
            <a:r>
              <a:rPr lang="en-US" sz="2400" dirty="0"/>
              <a:t> , </a:t>
            </a:r>
            <a:r>
              <a:rPr lang="en-US" sz="2400" dirty="0" err="1"/>
              <a:t>tibbiyot</a:t>
            </a:r>
            <a:r>
              <a:rPr lang="en-US" sz="2400" dirty="0"/>
              <a:t>, </a:t>
            </a:r>
            <a:r>
              <a:rPr lang="en-US" sz="2400" dirty="0" err="1"/>
              <a:t>energetika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atrof</a:t>
            </a:r>
            <a:r>
              <a:rPr lang="en-US" sz="2400" dirty="0"/>
              <a:t> –</a:t>
            </a:r>
            <a:r>
              <a:rPr lang="en-US" sz="2400" dirty="0" err="1"/>
              <a:t>muhit</a:t>
            </a:r>
            <a:r>
              <a:rPr lang="en-US" sz="2400" dirty="0"/>
              <a:t> </a:t>
            </a:r>
            <a:r>
              <a:rPr lang="en-US" sz="2400" dirty="0" err="1"/>
              <a:t>muhofazasi</a:t>
            </a:r>
            <a:r>
              <a:rPr lang="en-US" sz="2400" dirty="0"/>
              <a:t>)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ishlatilishini</a:t>
            </a:r>
            <a:r>
              <a:rPr lang="en-US" sz="2400" dirty="0"/>
              <a:t> </a:t>
            </a:r>
            <a:r>
              <a:rPr lang="en-US" sz="2400" dirty="0" err="1"/>
              <a:t>tahlil</a:t>
            </a:r>
            <a:r>
              <a:rPr lang="en-US" sz="2400" dirty="0"/>
              <a:t> </a:t>
            </a:r>
            <a:r>
              <a:rPr lang="en-US" sz="2400" dirty="0" err="1"/>
              <a:t>qilish</a:t>
            </a:r>
            <a:endParaRPr lang="en-US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8835CE-681C-4828-97E7-D922AEE0E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3C7584-5906-41FB-883A-A77E0BFCB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05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 err="1"/>
              <a:t>Muammoli</a:t>
            </a:r>
            <a:r>
              <a:rPr lang="en-US" dirty="0"/>
              <a:t> </a:t>
            </a:r>
            <a:r>
              <a:rPr lang="en-US" dirty="0" err="1"/>
              <a:t>vaziyat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13284" y="1507958"/>
            <a:ext cx="8069179" cy="34953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sz="2400" dirty="0" err="1"/>
              <a:t>Bugungi</a:t>
            </a:r>
            <a:r>
              <a:rPr lang="en-US" sz="2400" dirty="0"/>
              <a:t> </a:t>
            </a:r>
            <a:r>
              <a:rPr lang="en-US" sz="2400" dirty="0" err="1"/>
              <a:t>kunda</a:t>
            </a:r>
            <a:r>
              <a:rPr lang="en-US" sz="2400" dirty="0"/>
              <a:t> fan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texnalogiya</a:t>
            </a:r>
            <a:r>
              <a:rPr lang="en-US" sz="2400" dirty="0"/>
              <a:t> </a:t>
            </a:r>
            <a:r>
              <a:rPr lang="en-US" sz="2400" dirty="0" err="1"/>
              <a:t>sohalarida</a:t>
            </a:r>
            <a:r>
              <a:rPr lang="en-US" sz="2400" dirty="0"/>
              <a:t>  </a:t>
            </a:r>
            <a:r>
              <a:rPr lang="en-US" sz="2400" dirty="0" err="1"/>
              <a:t>materiallarning</a:t>
            </a:r>
            <a:r>
              <a:rPr lang="en-US" sz="2400" dirty="0"/>
              <a:t> </a:t>
            </a:r>
            <a:r>
              <a:rPr lang="en-US" sz="2400" dirty="0" err="1"/>
              <a:t>samaradorligini</a:t>
            </a:r>
            <a:r>
              <a:rPr lang="en-US" sz="2400" dirty="0"/>
              <a:t> </a:t>
            </a:r>
            <a:r>
              <a:rPr lang="en-US" sz="2400" dirty="0" err="1"/>
              <a:t>oshirish</a:t>
            </a:r>
            <a:r>
              <a:rPr lang="en-US" sz="2400" dirty="0"/>
              <a:t> , </a:t>
            </a:r>
            <a:r>
              <a:rPr lang="en-US" sz="2400" dirty="0" err="1"/>
              <a:t>hajmini</a:t>
            </a:r>
            <a:r>
              <a:rPr lang="en-US" sz="2400" dirty="0"/>
              <a:t> </a:t>
            </a:r>
            <a:r>
              <a:rPr lang="en-US" sz="2400" dirty="0" err="1"/>
              <a:t>kichraytirish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energiya</a:t>
            </a:r>
            <a:r>
              <a:rPr lang="en-US" sz="2400" dirty="0"/>
              <a:t> </a:t>
            </a:r>
            <a:r>
              <a:rPr lang="en-US" sz="2400" dirty="0" err="1"/>
              <a:t>tejamkorligini</a:t>
            </a:r>
            <a:r>
              <a:rPr lang="en-US" sz="2400" dirty="0"/>
              <a:t> </a:t>
            </a:r>
            <a:r>
              <a:rPr lang="en-US" sz="2400" dirty="0" err="1"/>
              <a:t>ta’minlash</a:t>
            </a:r>
            <a:r>
              <a:rPr lang="en-US" sz="2400" dirty="0"/>
              <a:t> </a:t>
            </a:r>
            <a:r>
              <a:rPr lang="en-US" sz="2400" dirty="0" err="1"/>
              <a:t>eng</a:t>
            </a:r>
            <a:r>
              <a:rPr lang="en-US" sz="2400" dirty="0"/>
              <a:t> </a:t>
            </a:r>
            <a:r>
              <a:rPr lang="en-US" sz="2400" dirty="0" err="1"/>
              <a:t>muhim</a:t>
            </a:r>
            <a:r>
              <a:rPr lang="en-US" sz="2400" dirty="0"/>
              <a:t> </a:t>
            </a:r>
            <a:r>
              <a:rPr lang="en-US" sz="2400" dirty="0" err="1"/>
              <a:t>masalalardan</a:t>
            </a:r>
            <a:r>
              <a:rPr lang="en-US" sz="2400" dirty="0"/>
              <a:t> </a:t>
            </a:r>
            <a:r>
              <a:rPr lang="en-US" sz="2400" dirty="0" err="1"/>
              <a:t>biridir</a:t>
            </a:r>
            <a:r>
              <a:rPr lang="en-US" sz="2400" dirty="0"/>
              <a:t>. Shu </a:t>
            </a:r>
            <a:r>
              <a:rPr lang="en-US" sz="2400" dirty="0" err="1"/>
              <a:t>sababli</a:t>
            </a:r>
            <a:r>
              <a:rPr lang="en-US" sz="2400" dirty="0"/>
              <a:t> , </a:t>
            </a:r>
            <a:r>
              <a:rPr lang="en-US" sz="2400" dirty="0" err="1"/>
              <a:t>olimlar</a:t>
            </a:r>
            <a:r>
              <a:rPr lang="en-US" sz="2400" dirty="0"/>
              <a:t> </a:t>
            </a:r>
            <a:r>
              <a:rPr lang="en-US" sz="2400" dirty="0" err="1"/>
              <a:t>nano’lachamli</a:t>
            </a:r>
            <a:r>
              <a:rPr lang="en-US" sz="2400" dirty="0"/>
              <a:t> </a:t>
            </a:r>
            <a:r>
              <a:rPr lang="en-US" sz="2400" dirty="0" err="1"/>
              <a:t>kasterlar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kristallarni</a:t>
            </a:r>
            <a:r>
              <a:rPr lang="en-US" sz="2400" dirty="0"/>
              <a:t> </a:t>
            </a:r>
            <a:r>
              <a:rPr lang="en-US" sz="2400" dirty="0" err="1"/>
              <a:t>yaratish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boshqarish</a:t>
            </a:r>
            <a:r>
              <a:rPr lang="en-US" sz="2400" dirty="0"/>
              <a:t> </a:t>
            </a:r>
            <a:r>
              <a:rPr lang="en-US" sz="2400" dirty="0" err="1"/>
              <a:t>ustida</a:t>
            </a:r>
            <a:r>
              <a:rPr lang="en-US" sz="2400" dirty="0"/>
              <a:t> </a:t>
            </a:r>
            <a:r>
              <a:rPr lang="en-US" sz="2400" dirty="0" err="1"/>
              <a:t>izlanishlar</a:t>
            </a:r>
            <a:r>
              <a:rPr lang="en-US" sz="2400" dirty="0"/>
              <a:t> </a:t>
            </a:r>
            <a:r>
              <a:rPr lang="en-US" sz="2400" dirty="0" err="1"/>
              <a:t>olib</a:t>
            </a:r>
            <a:r>
              <a:rPr lang="en-US" sz="2400" dirty="0"/>
              <a:t> </a:t>
            </a:r>
            <a:r>
              <a:rPr lang="en-US" sz="2400" dirty="0" err="1"/>
              <a:t>bormoqda</a:t>
            </a:r>
            <a:r>
              <a:rPr lang="en-US" sz="2400" dirty="0"/>
              <a:t>.</a:t>
            </a:r>
          </a:p>
          <a:p>
            <a:pPr rtl="0"/>
            <a:r>
              <a:rPr lang="en-US" sz="2400" dirty="0" err="1"/>
              <a:t>Masalan</a:t>
            </a:r>
            <a:r>
              <a:rPr lang="en-US" sz="2400" dirty="0"/>
              <a:t> , 10-20 nanometer </a:t>
            </a:r>
            <a:r>
              <a:rPr lang="en-US" sz="2400" dirty="0" err="1"/>
              <a:t>o’lchamdagi</a:t>
            </a:r>
            <a:r>
              <a:rPr lang="en-US" sz="2400" dirty="0"/>
              <a:t> </a:t>
            </a:r>
            <a:r>
              <a:rPr lang="en-US" sz="2400" dirty="0" err="1"/>
              <a:t>zarrachalar</a:t>
            </a:r>
            <a:r>
              <a:rPr lang="en-US" sz="2400" dirty="0"/>
              <a:t> </a:t>
            </a:r>
            <a:r>
              <a:rPr lang="en-US" sz="2400" dirty="0" err="1"/>
              <a:t>katta</a:t>
            </a:r>
            <a:r>
              <a:rPr lang="en-US" sz="2400" dirty="0"/>
              <a:t> </a:t>
            </a:r>
            <a:r>
              <a:rPr lang="en-US" sz="2400" dirty="0" err="1"/>
              <a:t>kristallarga</a:t>
            </a:r>
            <a:r>
              <a:rPr lang="en-US" sz="2400" dirty="0"/>
              <a:t> </a:t>
            </a:r>
            <a:r>
              <a:rPr lang="en-US" sz="2400" dirty="0" err="1"/>
              <a:t>qaraganda</a:t>
            </a:r>
            <a:r>
              <a:rPr lang="en-US" sz="2400" dirty="0"/>
              <a:t> </a:t>
            </a:r>
            <a:r>
              <a:rPr lang="en-US" sz="2400" dirty="0" err="1"/>
              <a:t>boshqa</a:t>
            </a:r>
            <a:r>
              <a:rPr lang="en-US" sz="2400" dirty="0"/>
              <a:t> </a:t>
            </a:r>
            <a:r>
              <a:rPr lang="en-US" sz="2400" dirty="0" err="1"/>
              <a:t>xossalarga</a:t>
            </a:r>
            <a:r>
              <a:rPr lang="en-US" sz="2400" dirty="0"/>
              <a:t> </a:t>
            </a:r>
            <a:r>
              <a:rPr lang="en-US" sz="2400" dirty="0" err="1"/>
              <a:t>ega</a:t>
            </a:r>
            <a:r>
              <a:rPr lang="en-US" sz="2400" dirty="0"/>
              <a:t> </a:t>
            </a:r>
            <a:r>
              <a:rPr lang="en-US" sz="2400" dirty="0" err="1"/>
              <a:t>bo’ladi</a:t>
            </a:r>
            <a:r>
              <a:rPr lang="en-US" sz="2400" dirty="0"/>
              <a:t> –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esa</a:t>
            </a:r>
            <a:r>
              <a:rPr lang="en-US" sz="2400" dirty="0"/>
              <a:t> </a:t>
            </a:r>
            <a:r>
              <a:rPr lang="en-US" sz="2400" dirty="0" err="1"/>
              <a:t>kvant</a:t>
            </a:r>
            <a:r>
              <a:rPr lang="en-US" sz="2400" dirty="0"/>
              <a:t> </a:t>
            </a:r>
            <a:r>
              <a:rPr lang="en-US" sz="2400" dirty="0" err="1"/>
              <a:t>mexanikasining</a:t>
            </a:r>
            <a:r>
              <a:rPr lang="en-US" sz="2400" dirty="0"/>
              <a:t> </a:t>
            </a:r>
            <a:r>
              <a:rPr lang="en-US" sz="2400" dirty="0" err="1"/>
              <a:t>effektlari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izohlanadi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 err="1"/>
              <a:t>Nazariy</a:t>
            </a:r>
            <a:r>
              <a:rPr lang="en-US" dirty="0"/>
              <a:t>  </a:t>
            </a:r>
            <a:r>
              <a:rPr lang="en-US" dirty="0" err="1"/>
              <a:t>asos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1" y="1796716"/>
            <a:ext cx="4401793" cy="64168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en-US" dirty="0" err="1"/>
              <a:t>Nanoo’lchamli</a:t>
            </a:r>
            <a:r>
              <a:rPr lang="en-US" dirty="0"/>
              <a:t> </a:t>
            </a:r>
            <a:r>
              <a:rPr lang="en-US" dirty="0" err="1"/>
              <a:t>klasterlar</a:t>
            </a:r>
            <a:endParaRPr lang="ru-RU" dirty="0">
              <a:latin typeface="+mj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589360"/>
            <a:ext cx="4602320" cy="284891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en-US" sz="2000" dirty="0"/>
              <a:t>. 1-100 nanometer </a:t>
            </a:r>
            <a:r>
              <a:rPr lang="en-US" sz="2000" dirty="0" err="1"/>
              <a:t>orlig’idagi</a:t>
            </a:r>
            <a:r>
              <a:rPr lang="en-US" sz="2000" dirty="0"/>
              <a:t> atom </a:t>
            </a:r>
            <a:r>
              <a:rPr lang="en-US" sz="2000" dirty="0" err="1"/>
              <a:t>yoki</a:t>
            </a:r>
            <a:r>
              <a:rPr lang="en-US" sz="2000" dirty="0"/>
              <a:t> </a:t>
            </a:r>
            <a:r>
              <a:rPr lang="en-US" sz="2000" dirty="0" err="1"/>
              <a:t>molekulalar</a:t>
            </a:r>
            <a:r>
              <a:rPr lang="en-US" sz="2000" dirty="0"/>
              <a:t> </a:t>
            </a:r>
            <a:r>
              <a:rPr lang="en-US" sz="2000" dirty="0" err="1"/>
              <a:t>to’plami</a:t>
            </a:r>
            <a:endParaRPr lang="en-US" sz="2000" dirty="0"/>
          </a:p>
          <a:p>
            <a:pPr marL="0" indent="0" rtl="0">
              <a:buNone/>
            </a:pPr>
            <a:r>
              <a:rPr lang="en-US" sz="2000" dirty="0"/>
              <a:t>. </a:t>
            </a:r>
            <a:r>
              <a:rPr lang="en-US" sz="2000" dirty="0" err="1"/>
              <a:t>Atomlari</a:t>
            </a:r>
            <a:r>
              <a:rPr lang="en-US" sz="2000" dirty="0"/>
              <a:t> </a:t>
            </a:r>
            <a:r>
              <a:rPr lang="en-US" sz="2000" dirty="0" err="1"/>
              <a:t>soni</a:t>
            </a:r>
            <a:r>
              <a:rPr lang="en-US" sz="2000" dirty="0"/>
              <a:t> 10 </a:t>
            </a:r>
            <a:r>
              <a:rPr lang="en-US" sz="2000" dirty="0" err="1"/>
              <a:t>tadan</a:t>
            </a:r>
            <a:r>
              <a:rPr lang="en-US" sz="2000" dirty="0"/>
              <a:t> 1000 </a:t>
            </a:r>
            <a:r>
              <a:rPr lang="en-US" sz="2000" dirty="0" err="1"/>
              <a:t>tagacha</a:t>
            </a:r>
            <a:r>
              <a:rPr lang="en-US" sz="2000" dirty="0"/>
              <a:t> </a:t>
            </a:r>
            <a:r>
              <a:rPr lang="en-US" sz="2000" dirty="0" err="1"/>
              <a:t>bo’lishi</a:t>
            </a:r>
            <a:r>
              <a:rPr lang="en-US" sz="2000" dirty="0"/>
              <a:t> </a:t>
            </a:r>
            <a:r>
              <a:rPr lang="en-US" sz="2000" dirty="0" err="1"/>
              <a:t>mumkin</a:t>
            </a:r>
            <a:endParaRPr lang="en-US" sz="2000" dirty="0"/>
          </a:p>
          <a:p>
            <a:pPr marL="0" indent="0" rtl="0">
              <a:buNone/>
            </a:pPr>
            <a:r>
              <a:rPr lang="en-US" sz="2000" dirty="0"/>
              <a:t>. </a:t>
            </a:r>
            <a:r>
              <a:rPr lang="en-US" sz="2000" dirty="0" err="1"/>
              <a:t>Klasterlar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fazasida</a:t>
            </a:r>
            <a:r>
              <a:rPr lang="en-US" sz="2000" dirty="0"/>
              <a:t>, </a:t>
            </a:r>
            <a:r>
              <a:rPr lang="en-US" sz="2000" dirty="0" err="1"/>
              <a:t>suyuqlikda</a:t>
            </a:r>
            <a:r>
              <a:rPr lang="en-US" sz="2000" dirty="0"/>
              <a:t> </a:t>
            </a:r>
            <a:r>
              <a:rPr lang="en-US" sz="2000" dirty="0" err="1"/>
              <a:t>yoki</a:t>
            </a:r>
            <a:r>
              <a:rPr lang="en-US" sz="2000" dirty="0"/>
              <a:t> </a:t>
            </a:r>
            <a:r>
              <a:rPr lang="en-US" sz="2000" dirty="0" err="1"/>
              <a:t>qattiq</a:t>
            </a:r>
            <a:r>
              <a:rPr lang="en-US" sz="2000" dirty="0"/>
              <a:t> </a:t>
            </a:r>
            <a:r>
              <a:rPr lang="en-US" sz="2000" dirty="0" err="1"/>
              <a:t>modda</a:t>
            </a:r>
            <a:r>
              <a:rPr lang="en-US" sz="2000" dirty="0"/>
              <a:t> </a:t>
            </a:r>
            <a:r>
              <a:rPr lang="en-US" sz="2000" dirty="0" err="1"/>
              <a:t>ichida</a:t>
            </a:r>
            <a:r>
              <a:rPr lang="en-US" sz="2000" dirty="0"/>
              <a:t> </a:t>
            </a:r>
            <a:r>
              <a:rPr lang="en-US" sz="2000" dirty="0" err="1"/>
              <a:t>hosil</a:t>
            </a:r>
            <a:r>
              <a:rPr lang="en-US" sz="2000" dirty="0"/>
              <a:t> </a:t>
            </a:r>
            <a:r>
              <a:rPr lang="en-US" sz="2000" dirty="0" err="1"/>
              <a:t>bo’ladi</a:t>
            </a:r>
            <a:endParaRPr lang="en-US" sz="2000" dirty="0"/>
          </a:p>
          <a:p>
            <a:pPr marL="0" indent="0" rtl="0">
              <a:buNone/>
            </a:pPr>
            <a:r>
              <a:rPr lang="en-US" sz="2000" dirty="0"/>
              <a:t>. </a:t>
            </a:r>
            <a:r>
              <a:rPr lang="en-US" sz="2000" dirty="0" err="1"/>
              <a:t>Ularning</a:t>
            </a:r>
            <a:r>
              <a:rPr lang="en-US" sz="2000" dirty="0"/>
              <a:t> </a:t>
            </a:r>
            <a:r>
              <a:rPr lang="en-US" sz="2000" dirty="0" err="1"/>
              <a:t>xossalri</a:t>
            </a:r>
            <a:r>
              <a:rPr lang="en-US" sz="2000" dirty="0"/>
              <a:t> </a:t>
            </a:r>
            <a:r>
              <a:rPr lang="en-US" sz="2000" dirty="0" err="1"/>
              <a:t>odatdagi</a:t>
            </a:r>
            <a:r>
              <a:rPr lang="en-US" sz="2000" dirty="0"/>
              <a:t> </a:t>
            </a:r>
            <a:r>
              <a:rPr lang="en-US" sz="2000" dirty="0" err="1"/>
              <a:t>kristallar</a:t>
            </a:r>
            <a:r>
              <a:rPr lang="en-US" sz="2000" dirty="0"/>
              <a:t> </a:t>
            </a:r>
            <a:r>
              <a:rPr lang="en-US" sz="2000" dirty="0" err="1"/>
              <a:t>yoki</a:t>
            </a:r>
            <a:r>
              <a:rPr lang="en-US" sz="2000" dirty="0"/>
              <a:t> </a:t>
            </a:r>
            <a:r>
              <a:rPr lang="en-US" sz="2000" dirty="0" err="1"/>
              <a:t>alohida</a:t>
            </a:r>
            <a:r>
              <a:rPr lang="en-US" sz="2000" dirty="0"/>
              <a:t> </a:t>
            </a:r>
            <a:r>
              <a:rPr lang="en-US" sz="2000" dirty="0" err="1"/>
              <a:t>atomlardan</a:t>
            </a:r>
            <a:r>
              <a:rPr lang="en-US" sz="2000" dirty="0"/>
              <a:t> </a:t>
            </a:r>
            <a:r>
              <a:rPr lang="en-US" sz="2000" dirty="0" err="1"/>
              <a:t>keskin</a:t>
            </a:r>
            <a:r>
              <a:rPr lang="en-US" sz="2000" dirty="0"/>
              <a:t> </a:t>
            </a:r>
            <a:r>
              <a:rPr lang="en-US" sz="2000" dirty="0" err="1"/>
              <a:t>farq</a:t>
            </a:r>
            <a:r>
              <a:rPr lang="en-US" sz="2000" dirty="0"/>
              <a:t> </a:t>
            </a:r>
            <a:r>
              <a:rPr lang="en-US" sz="2000" dirty="0" err="1"/>
              <a:t>qiladi</a:t>
            </a:r>
            <a:endParaRPr lang="ru-RU" sz="20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5498" y="1690689"/>
            <a:ext cx="4444462" cy="74771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 err="1">
                <a:latin typeface="+mj-lt"/>
              </a:rPr>
              <a:t>Kristallar</a:t>
            </a:r>
            <a:endParaRPr lang="ru-RU" dirty="0">
              <a:latin typeface="+mj-lt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21116" y="2589360"/>
            <a:ext cx="4588844" cy="2848914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en-US" dirty="0"/>
              <a:t>. </a:t>
            </a:r>
            <a:r>
              <a:rPr lang="en-US" sz="2000" dirty="0" err="1"/>
              <a:t>Atomlar</a:t>
            </a:r>
            <a:r>
              <a:rPr lang="en-US" sz="2000" dirty="0"/>
              <a:t> </a:t>
            </a:r>
            <a:r>
              <a:rPr lang="en-US" sz="2000" dirty="0" err="1"/>
              <a:t>yoki</a:t>
            </a:r>
            <a:r>
              <a:rPr lang="en-US" sz="2000" dirty="0"/>
              <a:t> </a:t>
            </a:r>
            <a:r>
              <a:rPr lang="en-US" sz="2000" dirty="0" err="1"/>
              <a:t>ionlarning</a:t>
            </a:r>
            <a:r>
              <a:rPr lang="en-US" sz="2000" dirty="0"/>
              <a:t> </a:t>
            </a:r>
            <a:r>
              <a:rPr lang="en-US" sz="2000" dirty="0" err="1"/>
              <a:t>tartibli</a:t>
            </a:r>
            <a:r>
              <a:rPr lang="en-US" sz="2000" dirty="0"/>
              <a:t> </a:t>
            </a:r>
            <a:r>
              <a:rPr lang="en-US" sz="2000" dirty="0" err="1"/>
              <a:t>panjarasidan</a:t>
            </a:r>
            <a:r>
              <a:rPr lang="en-US" sz="2000" dirty="0"/>
              <a:t> </a:t>
            </a:r>
            <a:r>
              <a:rPr lang="en-US" sz="2000" dirty="0" err="1"/>
              <a:t>tashkil</a:t>
            </a:r>
            <a:r>
              <a:rPr lang="en-US" sz="2000" dirty="0"/>
              <a:t> </a:t>
            </a:r>
            <a:r>
              <a:rPr lang="en-US" sz="2000" dirty="0" err="1"/>
              <a:t>topganqattiq</a:t>
            </a:r>
            <a:r>
              <a:rPr lang="en-US" sz="2000" dirty="0"/>
              <a:t> </a:t>
            </a:r>
            <a:r>
              <a:rPr lang="en-US" sz="2000" dirty="0" err="1"/>
              <a:t>jismlar</a:t>
            </a:r>
            <a:endParaRPr lang="en-US" sz="2000" dirty="0"/>
          </a:p>
          <a:p>
            <a:pPr marL="0" indent="0" rtl="0">
              <a:buNone/>
            </a:pPr>
            <a:r>
              <a:rPr lang="en-US" sz="2000" dirty="0"/>
              <a:t>. </a:t>
            </a:r>
            <a:r>
              <a:rPr lang="en-US" sz="2000" dirty="0" err="1"/>
              <a:t>Nanoo’lchamli</a:t>
            </a:r>
            <a:r>
              <a:rPr lang="en-US" sz="2000" dirty="0"/>
              <a:t> </a:t>
            </a:r>
            <a:r>
              <a:rPr lang="en-US" sz="2000" dirty="0" err="1"/>
              <a:t>kristallar</a:t>
            </a:r>
            <a:r>
              <a:rPr lang="en-US" sz="2000" dirty="0"/>
              <a:t> </a:t>
            </a:r>
            <a:r>
              <a:rPr lang="en-US" sz="2000" dirty="0" err="1"/>
              <a:t>o’zining</a:t>
            </a:r>
            <a:r>
              <a:rPr lang="en-US" sz="2000" dirty="0"/>
              <a:t> </a:t>
            </a:r>
            <a:r>
              <a:rPr lang="en-US" sz="2000" dirty="0" err="1"/>
              <a:t>yuza</a:t>
            </a:r>
            <a:r>
              <a:rPr lang="en-US" sz="2000" dirty="0"/>
              <a:t> </a:t>
            </a:r>
            <a:r>
              <a:rPr lang="en-US" sz="2000" dirty="0" err="1"/>
              <a:t>effekti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o’lchamga</a:t>
            </a:r>
            <a:r>
              <a:rPr lang="en-US" sz="2000" dirty="0"/>
              <a:t> </a:t>
            </a:r>
            <a:r>
              <a:rPr lang="en-US" sz="2000" dirty="0" err="1"/>
              <a:t>bog’liq</a:t>
            </a:r>
            <a:r>
              <a:rPr lang="en-US" sz="2000" dirty="0"/>
              <a:t> </a:t>
            </a:r>
            <a:r>
              <a:rPr lang="en-US" sz="2000" dirty="0" err="1"/>
              <a:t>xossalari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ajrali</a:t>
            </a:r>
            <a:r>
              <a:rPr lang="en-US" sz="2000" dirty="0"/>
              <a:t> </a:t>
            </a:r>
            <a:r>
              <a:rPr lang="en-US" sz="2000" dirty="0" err="1"/>
              <a:t>turadi</a:t>
            </a:r>
            <a:r>
              <a:rPr lang="en-US" sz="2000" dirty="0"/>
              <a:t>.</a:t>
            </a:r>
          </a:p>
          <a:p>
            <a:pPr marL="0" indent="0" rtl="0">
              <a:buNone/>
            </a:pPr>
            <a:r>
              <a:rPr lang="en-US" sz="2000" dirty="0"/>
              <a:t>. </a:t>
            </a:r>
            <a:r>
              <a:rPr lang="en-US" sz="2000" dirty="0" err="1"/>
              <a:t>Kristallar</a:t>
            </a:r>
            <a:r>
              <a:rPr lang="en-US" sz="2000" dirty="0"/>
              <a:t> </a:t>
            </a:r>
            <a:r>
              <a:rPr lang="en-US" sz="2000" dirty="0" err="1"/>
              <a:t>panjaraning</a:t>
            </a:r>
            <a:r>
              <a:rPr lang="en-US" sz="2000" dirty="0"/>
              <a:t> </a:t>
            </a:r>
            <a:r>
              <a:rPr lang="en-US" sz="2000" dirty="0" err="1"/>
              <a:t>o’lchami</a:t>
            </a:r>
            <a:r>
              <a:rPr lang="en-US" sz="2000" dirty="0"/>
              <a:t> </a:t>
            </a:r>
            <a:r>
              <a:rPr lang="en-US" sz="2000" dirty="0" err="1"/>
              <a:t>kamaygani</a:t>
            </a:r>
            <a:r>
              <a:rPr lang="en-US" sz="2000" dirty="0"/>
              <a:t> sari </a:t>
            </a:r>
            <a:r>
              <a:rPr lang="en-US" sz="2000" dirty="0" err="1"/>
              <a:t>atomlar</a:t>
            </a:r>
            <a:r>
              <a:rPr lang="en-US" sz="2000" dirty="0"/>
              <a:t> </a:t>
            </a:r>
            <a:r>
              <a:rPr lang="en-US" sz="2000" dirty="0" err="1"/>
              <a:t>sonining</a:t>
            </a:r>
            <a:r>
              <a:rPr lang="en-US" sz="2000" dirty="0"/>
              <a:t> </a:t>
            </a:r>
            <a:r>
              <a:rPr lang="en-US" sz="2000" dirty="0" err="1"/>
              <a:t>katta</a:t>
            </a:r>
            <a:r>
              <a:rPr lang="en-US" sz="2000" dirty="0"/>
              <a:t> </a:t>
            </a:r>
            <a:r>
              <a:rPr lang="en-US" sz="2000" dirty="0" err="1"/>
              <a:t>qismi</a:t>
            </a:r>
            <a:r>
              <a:rPr lang="en-US" sz="2000" dirty="0"/>
              <a:t> </a:t>
            </a:r>
            <a:r>
              <a:rPr lang="en-US" sz="2000" dirty="0" err="1"/>
              <a:t>yuzada</a:t>
            </a:r>
            <a:r>
              <a:rPr lang="en-US" sz="2000" dirty="0"/>
              <a:t> </a:t>
            </a:r>
            <a:r>
              <a:rPr lang="en-US" sz="2000" dirty="0" err="1"/>
              <a:t>joylashadi</a:t>
            </a:r>
            <a:r>
              <a:rPr lang="en-US" sz="2000" dirty="0"/>
              <a:t>,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esa</a:t>
            </a:r>
            <a:r>
              <a:rPr lang="en-US" sz="2000" dirty="0"/>
              <a:t> </a:t>
            </a:r>
            <a:r>
              <a:rPr lang="en-US" sz="2000" dirty="0" err="1"/>
              <a:t>materialning</a:t>
            </a:r>
            <a:r>
              <a:rPr lang="en-US" sz="2000" dirty="0"/>
              <a:t> </a:t>
            </a:r>
            <a:r>
              <a:rPr lang="en-US" sz="2000" dirty="0" err="1"/>
              <a:t>kimyoviy</a:t>
            </a:r>
            <a:r>
              <a:rPr lang="en-US" sz="2000" dirty="0"/>
              <a:t> </a:t>
            </a:r>
            <a:r>
              <a:rPr lang="en-US" sz="2000" dirty="0" err="1"/>
              <a:t>faolligini</a:t>
            </a:r>
            <a:r>
              <a:rPr lang="en-US" sz="2000" dirty="0"/>
              <a:t> </a:t>
            </a:r>
            <a:r>
              <a:rPr lang="en-US" sz="2000" dirty="0" err="1"/>
              <a:t>oshiradi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413B1-A447-48BE-B551-26971CFB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Tadqiqot</a:t>
            </a:r>
            <a:r>
              <a:rPr lang="en-US" dirty="0"/>
              <a:t> </a:t>
            </a:r>
            <a:r>
              <a:rPr lang="en-US" dirty="0" err="1"/>
              <a:t>savollari</a:t>
            </a:r>
            <a:r>
              <a:rPr lang="en-US" dirty="0"/>
              <a:t>: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8E79B9-7230-47B9-9899-B66F3EEE13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16994E-E1D2-4899-BA70-129D00EDF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8458B6A-DC5C-4F36-8E70-77AA7A0E7D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Nanoo’lchamli</a:t>
            </a:r>
            <a:r>
              <a:rPr lang="en-US" dirty="0"/>
              <a:t> </a:t>
            </a:r>
            <a:r>
              <a:rPr lang="en-US" dirty="0" err="1"/>
              <a:t>klasterlar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?</a:t>
            </a:r>
          </a:p>
          <a:p>
            <a:r>
              <a:rPr lang="en-US" dirty="0"/>
              <a:t>2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shakli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o’lchami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aniqlanadi</a:t>
            </a:r>
            <a:r>
              <a:rPr lang="en-US" dirty="0"/>
              <a:t>?</a:t>
            </a:r>
          </a:p>
          <a:p>
            <a:r>
              <a:rPr lang="en-US" dirty="0"/>
              <a:t>3 </a:t>
            </a:r>
            <a:r>
              <a:rPr lang="en-US" dirty="0" err="1"/>
              <a:t>Oddiy</a:t>
            </a:r>
            <a:r>
              <a:rPr lang="en-US" dirty="0"/>
              <a:t> </a:t>
            </a:r>
            <a:r>
              <a:rPr lang="en-US" dirty="0" err="1"/>
              <a:t>kristallar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farq</a:t>
            </a:r>
            <a:r>
              <a:rPr lang="en-US" dirty="0"/>
              <a:t> </a:t>
            </a:r>
            <a:r>
              <a:rPr lang="en-US" dirty="0" err="1"/>
              <a:t>nimada</a:t>
            </a:r>
            <a:r>
              <a:rPr lang="en-US" dirty="0"/>
              <a:t>?</a:t>
            </a:r>
          </a:p>
          <a:p>
            <a:r>
              <a:rPr lang="en-US" dirty="0"/>
              <a:t>4 Nano </a:t>
            </a:r>
            <a:r>
              <a:rPr lang="en-US" dirty="0" err="1"/>
              <a:t>klasterlar</a:t>
            </a:r>
            <a:r>
              <a:rPr lang="en-US" dirty="0"/>
              <a:t> </a:t>
            </a:r>
            <a:r>
              <a:rPr lang="en-US" dirty="0" err="1"/>
              <a:t>qaysi</a:t>
            </a:r>
            <a:r>
              <a:rPr lang="en-US" dirty="0"/>
              <a:t> </a:t>
            </a:r>
            <a:r>
              <a:rPr lang="en-US" dirty="0" err="1"/>
              <a:t>sohalarda</a:t>
            </a:r>
            <a:r>
              <a:rPr lang="en-US" dirty="0"/>
              <a:t> </a:t>
            </a:r>
            <a:r>
              <a:rPr lang="en-US" dirty="0" err="1"/>
              <a:t>qo’llaniladi</a:t>
            </a:r>
            <a:r>
              <a:rPr lang="en-US" dirty="0"/>
              <a:t>?</a:t>
            </a:r>
          </a:p>
          <a:p>
            <a:r>
              <a:rPr lang="en-US" dirty="0"/>
              <a:t>5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chiqarishga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texnologiyalar</a:t>
            </a:r>
            <a:r>
              <a:rPr lang="en-US" dirty="0"/>
              <a:t> </a:t>
            </a:r>
            <a:r>
              <a:rPr lang="en-US" dirty="0" err="1"/>
              <a:t>qo’llaniladi</a:t>
            </a:r>
            <a:r>
              <a:rPr lang="en-US" dirty="0"/>
              <a:t>?</a:t>
            </a:r>
          </a:p>
          <a:p>
            <a:r>
              <a:rPr lang="en-US" dirty="0"/>
              <a:t>6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ekalogik</a:t>
            </a:r>
            <a:r>
              <a:rPr lang="en-US" dirty="0"/>
              <a:t> </a:t>
            </a:r>
            <a:r>
              <a:rPr lang="en-US" dirty="0" err="1"/>
              <a:t>ta’siri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baholanadi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40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E71E3-1001-45B6-BD6D-54FF976A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Tahlil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amaliy</a:t>
            </a:r>
            <a:r>
              <a:rPr lang="en-US" dirty="0"/>
              <a:t> </a:t>
            </a:r>
            <a:r>
              <a:rPr lang="en-US" dirty="0" err="1"/>
              <a:t>misollar</a:t>
            </a:r>
            <a:r>
              <a:rPr lang="en-US" dirty="0"/>
              <a:t>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4B7DC6-7284-4EDC-8FC8-3B747BF4A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 </a:t>
            </a:r>
            <a:r>
              <a:rPr lang="en-US" dirty="0" err="1"/>
              <a:t>Oltin</a:t>
            </a:r>
            <a:r>
              <a:rPr lang="en-US" dirty="0"/>
              <a:t> </a:t>
            </a:r>
            <a:r>
              <a:rPr lang="en-US" dirty="0" err="1"/>
              <a:t>nanoklasterlari</a:t>
            </a:r>
            <a:r>
              <a:rPr lang="en-US" dirty="0"/>
              <a:t>(Au)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C8CBF4-D7B0-4BDD-999F-C1AECDFBC4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O’lcham</a:t>
            </a:r>
            <a:r>
              <a:rPr lang="en-US" sz="2000" dirty="0"/>
              <a:t> </a:t>
            </a:r>
            <a:r>
              <a:rPr lang="en-US" sz="2000" dirty="0" err="1"/>
              <a:t>kamaygani</a:t>
            </a:r>
            <a:r>
              <a:rPr lang="en-US" sz="2000" dirty="0"/>
              <a:t> sari </a:t>
            </a:r>
            <a:r>
              <a:rPr lang="en-US" sz="2000" dirty="0" err="1"/>
              <a:t>rangi</a:t>
            </a:r>
            <a:r>
              <a:rPr lang="en-US" sz="2000" dirty="0"/>
              <a:t> </a:t>
            </a:r>
            <a:r>
              <a:rPr lang="en-US" sz="2000" dirty="0" err="1"/>
              <a:t>o’zgaradi</a:t>
            </a:r>
            <a:r>
              <a:rPr lang="en-US" sz="2000" dirty="0"/>
              <a:t> (</a:t>
            </a:r>
            <a:r>
              <a:rPr lang="en-US" sz="2000" dirty="0" err="1"/>
              <a:t>sariqdan</a:t>
            </a:r>
            <a:r>
              <a:rPr lang="en-US" sz="2000" dirty="0"/>
              <a:t> </a:t>
            </a:r>
            <a:r>
              <a:rPr lang="en-US" sz="2000" dirty="0" err="1"/>
              <a:t>qizil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binafsha</a:t>
            </a:r>
            <a:r>
              <a:rPr lang="en-US" sz="2000" dirty="0"/>
              <a:t> </a:t>
            </a:r>
            <a:r>
              <a:rPr lang="en-US" sz="2000" dirty="0" err="1"/>
              <a:t>ranggacha</a:t>
            </a:r>
            <a:r>
              <a:rPr lang="en-US" sz="2000" dirty="0"/>
              <a:t>)</a:t>
            </a:r>
          </a:p>
          <a:p>
            <a:r>
              <a:rPr lang="en-US" sz="2000" dirty="0"/>
              <a:t> Bu </a:t>
            </a:r>
            <a:r>
              <a:rPr lang="en-US" sz="2000" dirty="0" err="1"/>
              <a:t>kvant</a:t>
            </a:r>
            <a:r>
              <a:rPr lang="en-US" sz="2000" dirty="0"/>
              <a:t> </a:t>
            </a:r>
            <a:r>
              <a:rPr lang="en-US" sz="2000" dirty="0" err="1"/>
              <a:t>cheklanish</a:t>
            </a:r>
            <a:r>
              <a:rPr lang="en-US" sz="2000" dirty="0"/>
              <a:t> </a:t>
            </a:r>
            <a:r>
              <a:rPr lang="en-US" sz="2000" dirty="0" err="1"/>
              <a:t>effekti</a:t>
            </a:r>
            <a:r>
              <a:rPr lang="en-US" sz="2000" dirty="0"/>
              <a:t> </a:t>
            </a:r>
            <a:r>
              <a:rPr lang="en-US" sz="2000" dirty="0" err="1"/>
              <a:t>tufayli</a:t>
            </a:r>
            <a:r>
              <a:rPr lang="en-US" sz="2000" dirty="0"/>
              <a:t> </a:t>
            </a:r>
            <a:r>
              <a:rPr lang="en-US" sz="2000" dirty="0" err="1"/>
              <a:t>yuz</a:t>
            </a:r>
            <a:r>
              <a:rPr lang="en-US" sz="2000" dirty="0"/>
              <a:t> </a:t>
            </a:r>
            <a:r>
              <a:rPr lang="en-US" sz="2000" dirty="0" err="1"/>
              <a:t>beradi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Tibbiyotda</a:t>
            </a:r>
            <a:r>
              <a:rPr lang="en-US" sz="2000" dirty="0"/>
              <a:t> </a:t>
            </a:r>
            <a:r>
              <a:rPr lang="en-US" sz="2000" dirty="0" err="1"/>
              <a:t>saraton</a:t>
            </a:r>
            <a:r>
              <a:rPr lang="en-US" sz="2000" dirty="0"/>
              <a:t> </a:t>
            </a:r>
            <a:r>
              <a:rPr lang="en-US" sz="2000" dirty="0" err="1"/>
              <a:t>hujayralarini</a:t>
            </a:r>
            <a:r>
              <a:rPr lang="en-US" sz="2000" dirty="0"/>
              <a:t> </a:t>
            </a:r>
            <a:r>
              <a:rPr lang="en-US" sz="2000" dirty="0" err="1"/>
              <a:t>aniqlash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davolash</a:t>
            </a:r>
            <a:r>
              <a:rPr lang="en-US" sz="2000" dirty="0"/>
              <a:t> </a:t>
            </a:r>
            <a:r>
              <a:rPr lang="en-US" sz="2000" dirty="0" err="1"/>
              <a:t>uchun</a:t>
            </a:r>
            <a:r>
              <a:rPr lang="en-US" sz="2000" dirty="0"/>
              <a:t> marker </a:t>
            </a:r>
            <a:r>
              <a:rPr lang="en-US" sz="2000" dirty="0" err="1"/>
              <a:t>sifatida</a:t>
            </a:r>
            <a:r>
              <a:rPr lang="en-US" sz="2000" dirty="0"/>
              <a:t> </a:t>
            </a:r>
            <a:r>
              <a:rPr lang="en-US" sz="2000" dirty="0" err="1"/>
              <a:t>ishlatiladi</a:t>
            </a:r>
            <a:endParaRPr lang="en-US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02B797-5FD4-4F61-B4B3-62FAD1286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2 </a:t>
            </a:r>
            <a:r>
              <a:rPr lang="en-US" dirty="0" err="1"/>
              <a:t>yarim</a:t>
            </a:r>
            <a:r>
              <a:rPr lang="en-US" dirty="0"/>
              <a:t> </a:t>
            </a:r>
            <a:r>
              <a:rPr lang="en-US" dirty="0" err="1"/>
              <a:t>o’tkazgichli</a:t>
            </a:r>
            <a:r>
              <a:rPr lang="en-US" dirty="0"/>
              <a:t> </a:t>
            </a:r>
            <a:r>
              <a:rPr lang="en-US" dirty="0" err="1"/>
              <a:t>nanokristallar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12BD98-F980-4700-B734-AC6C75ACDC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CdSe</a:t>
            </a:r>
            <a:r>
              <a:rPr lang="en-US" sz="2000" dirty="0"/>
              <a:t>, ZnS, GaAs </a:t>
            </a:r>
            <a:r>
              <a:rPr lang="en-US" sz="2000" dirty="0" err="1"/>
              <a:t>kabi</a:t>
            </a:r>
            <a:r>
              <a:rPr lang="en-US" sz="2000" dirty="0"/>
              <a:t> LED </a:t>
            </a:r>
            <a:r>
              <a:rPr lang="en-US" sz="2000" dirty="0" err="1"/>
              <a:t>ekranlarda</a:t>
            </a:r>
            <a:r>
              <a:rPr lang="en-US" sz="2000" dirty="0"/>
              <a:t> </a:t>
            </a:r>
            <a:r>
              <a:rPr lang="en-US" sz="2000" dirty="0" err="1"/>
              <a:t>yasaladi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Rangli</a:t>
            </a:r>
            <a:r>
              <a:rPr lang="en-US" sz="2000" dirty="0"/>
              <a:t> </a:t>
            </a:r>
            <a:r>
              <a:rPr lang="en-US" sz="2000" dirty="0" err="1"/>
              <a:t>diodlarda</a:t>
            </a:r>
            <a:r>
              <a:rPr lang="en-US" sz="2000" dirty="0"/>
              <a:t> ,LED </a:t>
            </a:r>
            <a:r>
              <a:rPr lang="en-US" sz="2000" dirty="0" err="1"/>
              <a:t>ekranlarda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quyosh</a:t>
            </a:r>
            <a:r>
              <a:rPr lang="en-US" sz="2000" dirty="0"/>
              <a:t> </a:t>
            </a:r>
            <a:r>
              <a:rPr lang="en-US" sz="2000" dirty="0" err="1"/>
              <a:t>panellarida</a:t>
            </a:r>
            <a:r>
              <a:rPr lang="en-US" sz="2000" dirty="0"/>
              <a:t> </a:t>
            </a:r>
            <a:r>
              <a:rPr lang="en-US" sz="2000" dirty="0" err="1"/>
              <a:t>qo’laniladi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Yorug’lik</a:t>
            </a:r>
            <a:r>
              <a:rPr lang="en-US" sz="2000" dirty="0"/>
              <a:t> </a:t>
            </a:r>
            <a:r>
              <a:rPr lang="en-US" sz="2000" dirty="0" err="1"/>
              <a:t>chiqarish</a:t>
            </a:r>
            <a:r>
              <a:rPr lang="en-US" sz="2000" dirty="0"/>
              <a:t> </a:t>
            </a:r>
            <a:r>
              <a:rPr lang="en-US" sz="2000" dirty="0" err="1"/>
              <a:t>xossalari</a:t>
            </a:r>
            <a:r>
              <a:rPr lang="en-US" sz="2000" dirty="0"/>
              <a:t> </a:t>
            </a:r>
            <a:r>
              <a:rPr lang="en-US" sz="2000" dirty="0" err="1"/>
              <a:t>o’lchamga</a:t>
            </a:r>
            <a:r>
              <a:rPr lang="en-US" sz="2000" dirty="0"/>
              <a:t> </a:t>
            </a:r>
            <a:r>
              <a:rPr lang="en-US" sz="2000" dirty="0" err="1"/>
              <a:t>qarab</a:t>
            </a:r>
            <a:r>
              <a:rPr lang="en-US" sz="2000" dirty="0"/>
              <a:t> </a:t>
            </a:r>
            <a:r>
              <a:rPr lang="en-US" sz="2000" dirty="0" err="1"/>
              <a:t>o’zgaradi</a:t>
            </a:r>
            <a:r>
              <a:rPr lang="en-US" sz="2000" dirty="0"/>
              <a:t>.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F64F727F-E53F-4900-99CD-5FAAAB25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1D0988-0800-484E-8353-867F0AFB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mtClean="0"/>
              <a:t>6</a:t>
            </a:fld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25C62ED-3DAB-434D-B14F-9834CB376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Silisiy</a:t>
            </a:r>
            <a:r>
              <a:rPr lang="en-US" dirty="0"/>
              <a:t> </a:t>
            </a:r>
            <a:r>
              <a:rPr lang="en-US" dirty="0" err="1"/>
              <a:t>nanokristallar</a:t>
            </a:r>
            <a:endParaRPr lang="en-US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48EA511-6935-4043-98E2-24ADE5C107D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Kompyuter</a:t>
            </a:r>
            <a:r>
              <a:rPr lang="en-US" sz="2000" dirty="0"/>
              <a:t> </a:t>
            </a:r>
            <a:r>
              <a:rPr lang="en-US" sz="2000" dirty="0" err="1"/>
              <a:t>mikrochiplarida</a:t>
            </a:r>
            <a:r>
              <a:rPr lang="en-US" sz="2000" dirty="0"/>
              <a:t> </a:t>
            </a:r>
            <a:r>
              <a:rPr lang="en-US" sz="2000" dirty="0" err="1"/>
              <a:t>ishlatiladi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Elektron</a:t>
            </a:r>
            <a:r>
              <a:rPr lang="en-US" sz="2000" dirty="0"/>
              <a:t> </a:t>
            </a:r>
            <a:r>
              <a:rPr lang="en-US" sz="2000" dirty="0" err="1"/>
              <a:t>oqimi</a:t>
            </a:r>
            <a:r>
              <a:rPr lang="en-US" sz="2000" dirty="0"/>
              <a:t> </a:t>
            </a:r>
            <a:r>
              <a:rPr lang="en-US" sz="2000" dirty="0" err="1"/>
              <a:t>tezlashtiradi</a:t>
            </a:r>
            <a:r>
              <a:rPr lang="en-US" sz="2000" dirty="0"/>
              <a:t>, </a:t>
            </a:r>
            <a:r>
              <a:rPr lang="en-US" sz="2000" dirty="0" err="1"/>
              <a:t>energiya</a:t>
            </a:r>
            <a:r>
              <a:rPr lang="en-US" sz="2000" dirty="0"/>
              <a:t> </a:t>
            </a:r>
            <a:r>
              <a:rPr lang="en-US" sz="2000" dirty="0" err="1"/>
              <a:t>sarfini</a:t>
            </a:r>
            <a:r>
              <a:rPr lang="en-US" sz="2000" dirty="0"/>
              <a:t> </a:t>
            </a:r>
            <a:r>
              <a:rPr lang="en-US" sz="2000" dirty="0" err="1"/>
              <a:t>kamaytiradi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717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CBC2D-0A66-44B7-BDE7-49D6CBB7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Amaliy</a:t>
            </a:r>
            <a:r>
              <a:rPr lang="en-US" dirty="0"/>
              <a:t> </a:t>
            </a:r>
            <a:r>
              <a:rPr lang="en-US" dirty="0" err="1"/>
              <a:t>qo’llanish</a:t>
            </a:r>
            <a:r>
              <a:rPr lang="en-US" dirty="0"/>
              <a:t> </a:t>
            </a:r>
            <a:r>
              <a:rPr lang="en-US" dirty="0" err="1"/>
              <a:t>sohalari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06B814-AACB-4BC7-94D0-E8AFCD5E81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B1EA9E-C992-4ED5-AFBD-55273476C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C3B57E8-FA0D-4AC4-AA91-9C45CFBCC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7875"/>
            <a:ext cx="10515600" cy="3939088"/>
          </a:xfrm>
        </p:spPr>
        <p:txBody>
          <a:bodyPr>
            <a:normAutofit/>
          </a:bodyPr>
          <a:lstStyle/>
          <a:p>
            <a:r>
              <a:rPr lang="en-US" dirty="0" err="1"/>
              <a:t>soha</a:t>
            </a:r>
            <a:r>
              <a:rPr lang="en-US" dirty="0"/>
              <a:t>           </a:t>
            </a:r>
            <a:r>
              <a:rPr lang="en-US" dirty="0" err="1"/>
              <a:t>Qo’llanishi</a:t>
            </a:r>
            <a:r>
              <a:rPr lang="en-US" dirty="0"/>
              <a:t>                                           </a:t>
            </a:r>
            <a:r>
              <a:rPr lang="en-US" dirty="0" err="1"/>
              <a:t>Afzalliklar</a:t>
            </a:r>
            <a:endParaRPr lang="en-US" dirty="0"/>
          </a:p>
          <a:p>
            <a:r>
              <a:rPr lang="en-US" dirty="0" err="1"/>
              <a:t>Tibbiyot</a:t>
            </a:r>
            <a:r>
              <a:rPr lang="en-US" dirty="0"/>
              <a:t>      </a:t>
            </a:r>
            <a:r>
              <a:rPr lang="en-US" dirty="0" err="1"/>
              <a:t>dori</a:t>
            </a:r>
            <a:r>
              <a:rPr lang="en-US" dirty="0"/>
              <a:t> </a:t>
            </a:r>
            <a:r>
              <a:rPr lang="en-US" dirty="0" err="1"/>
              <a:t>tashuvchi</a:t>
            </a:r>
            <a:r>
              <a:rPr lang="en-US" dirty="0"/>
              <a:t> </a:t>
            </a:r>
            <a:r>
              <a:rPr lang="en-US" dirty="0" err="1"/>
              <a:t>nanozarralr</a:t>
            </a:r>
            <a:r>
              <a:rPr lang="en-US" dirty="0"/>
              <a:t> </a:t>
            </a:r>
            <a:r>
              <a:rPr lang="en-US" dirty="0" err="1"/>
              <a:t>diagnostika</a:t>
            </a:r>
            <a:r>
              <a:rPr lang="en-US" dirty="0"/>
              <a:t>     </a:t>
            </a:r>
            <a:r>
              <a:rPr lang="en-US" dirty="0" err="1"/>
              <a:t>Aniq</a:t>
            </a:r>
            <a:r>
              <a:rPr lang="en-US" dirty="0"/>
              <a:t> </a:t>
            </a:r>
            <a:r>
              <a:rPr lang="en-US" dirty="0" err="1"/>
              <a:t>rasir</a:t>
            </a:r>
            <a:r>
              <a:rPr lang="en-US" dirty="0"/>
              <a:t> </a:t>
            </a:r>
            <a:r>
              <a:rPr lang="en-US" dirty="0" err="1"/>
              <a:t>kamroq</a:t>
            </a:r>
            <a:r>
              <a:rPr lang="en-US" dirty="0"/>
              <a:t> </a:t>
            </a:r>
          </a:p>
          <a:p>
            <a:r>
              <a:rPr lang="en-US" dirty="0"/>
              <a:t>                 </a:t>
            </a:r>
            <a:r>
              <a:rPr lang="en-US" dirty="0" err="1"/>
              <a:t>marketlari</a:t>
            </a:r>
            <a:r>
              <a:rPr lang="en-US" dirty="0"/>
              <a:t>                                            yon </a:t>
            </a:r>
            <a:r>
              <a:rPr lang="en-US" dirty="0" err="1"/>
              <a:t>ta’siri</a:t>
            </a:r>
            <a:endParaRPr lang="en-US" dirty="0"/>
          </a:p>
          <a:p>
            <a:r>
              <a:rPr lang="en-US" dirty="0" err="1"/>
              <a:t>Energetika</a:t>
            </a:r>
            <a:r>
              <a:rPr lang="en-US" dirty="0"/>
              <a:t>   </a:t>
            </a:r>
            <a:r>
              <a:rPr lang="en-US" dirty="0" err="1"/>
              <a:t>Quyosh</a:t>
            </a:r>
            <a:r>
              <a:rPr lang="en-US" dirty="0"/>
              <a:t> </a:t>
            </a:r>
            <a:r>
              <a:rPr lang="en-US" dirty="0" err="1"/>
              <a:t>batareyalari</a:t>
            </a:r>
            <a:r>
              <a:rPr lang="en-US" dirty="0"/>
              <a:t>, </a:t>
            </a:r>
            <a:r>
              <a:rPr lang="en-US" dirty="0" err="1"/>
              <a:t>vodorat</a:t>
            </a:r>
            <a:r>
              <a:rPr lang="en-US" dirty="0"/>
              <a:t> </a:t>
            </a:r>
            <a:r>
              <a:rPr lang="en-US" dirty="0" err="1"/>
              <a:t>saqlovchi</a:t>
            </a:r>
            <a:r>
              <a:rPr lang="en-US" dirty="0"/>
              <a:t>  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samaradorlik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err="1"/>
              <a:t>tizimlar</a:t>
            </a:r>
            <a:endParaRPr lang="en-US" dirty="0"/>
          </a:p>
          <a:p>
            <a:r>
              <a:rPr lang="en-US" dirty="0" err="1"/>
              <a:t>Elektronik</a:t>
            </a:r>
            <a:r>
              <a:rPr lang="en-US" dirty="0"/>
              <a:t>    </a:t>
            </a:r>
            <a:r>
              <a:rPr lang="en-US" dirty="0" err="1"/>
              <a:t>Nanochiplar</a:t>
            </a:r>
            <a:r>
              <a:rPr lang="en-US" dirty="0"/>
              <a:t> ,</a:t>
            </a:r>
            <a:r>
              <a:rPr lang="en-US" dirty="0" err="1"/>
              <a:t>kvant</a:t>
            </a:r>
            <a:r>
              <a:rPr lang="en-US" dirty="0"/>
              <a:t> </a:t>
            </a:r>
            <a:r>
              <a:rPr lang="en-US" dirty="0" err="1"/>
              <a:t>kompyuterlar</a:t>
            </a:r>
            <a:r>
              <a:rPr lang="en-US" dirty="0"/>
              <a:t>          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hajim</a:t>
            </a:r>
            <a:r>
              <a:rPr lang="en-US" dirty="0"/>
              <a:t> , </a:t>
            </a:r>
            <a:r>
              <a:rPr lang="en-US" dirty="0" err="1"/>
              <a:t>tezlik</a:t>
            </a:r>
            <a:endParaRPr lang="en-US" dirty="0"/>
          </a:p>
          <a:p>
            <a:r>
              <a:rPr lang="en-US" dirty="0" err="1"/>
              <a:t>Atrof</a:t>
            </a:r>
            <a:r>
              <a:rPr lang="en-US" dirty="0"/>
              <a:t> </a:t>
            </a:r>
            <a:r>
              <a:rPr lang="en-US" dirty="0" err="1"/>
              <a:t>muhit</a:t>
            </a:r>
            <a:r>
              <a:rPr lang="en-US" dirty="0"/>
              <a:t> 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atrof</a:t>
            </a:r>
            <a:r>
              <a:rPr lang="en-US" dirty="0"/>
              <a:t> </a:t>
            </a:r>
            <a:r>
              <a:rPr lang="en-US" dirty="0" err="1"/>
              <a:t>muhitni</a:t>
            </a:r>
            <a:r>
              <a:rPr lang="en-US" dirty="0"/>
              <a:t> </a:t>
            </a:r>
            <a:r>
              <a:rPr lang="en-US" dirty="0" err="1"/>
              <a:t>tozolavchi</a:t>
            </a:r>
            <a:r>
              <a:rPr lang="en-US" dirty="0"/>
              <a:t> </a:t>
            </a:r>
            <a:r>
              <a:rPr lang="en-US" dirty="0" err="1"/>
              <a:t>katalizatr</a:t>
            </a:r>
            <a:r>
              <a:rPr lang="en-US" dirty="0"/>
              <a:t> </a:t>
            </a:r>
            <a:r>
              <a:rPr lang="en-US" dirty="0" err="1"/>
              <a:t>Tozalik</a:t>
            </a:r>
            <a:r>
              <a:rPr lang="en-US" dirty="0"/>
              <a:t> </a:t>
            </a:r>
            <a:r>
              <a:rPr lang="en-US" dirty="0" err="1"/>
              <a:t>qayta</a:t>
            </a:r>
            <a:r>
              <a:rPr lang="en-US" dirty="0"/>
              <a:t> </a:t>
            </a:r>
            <a:r>
              <a:rPr lang="en-US" dirty="0" err="1"/>
              <a:t>ishlas</a:t>
            </a:r>
            <a:endParaRPr lang="en-US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01BEADE9-3A2E-45E5-A15A-93D648A7D993}"/>
              </a:ext>
            </a:extLst>
          </p:cNvPr>
          <p:cNvSpPr/>
          <p:nvPr/>
        </p:nvSpPr>
        <p:spPr>
          <a:xfrm>
            <a:off x="2759242" y="2253916"/>
            <a:ext cx="64169" cy="396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0D023596-E751-4CA9-ACD2-B4826437F2FE}"/>
              </a:ext>
            </a:extLst>
          </p:cNvPr>
          <p:cNvSpPr/>
          <p:nvPr/>
        </p:nvSpPr>
        <p:spPr>
          <a:xfrm>
            <a:off x="8390020" y="2253915"/>
            <a:ext cx="64169" cy="3923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86402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 err="1"/>
              <a:t>Tajriba</a:t>
            </a:r>
            <a:r>
              <a:rPr lang="en-US" dirty="0"/>
              <a:t> (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tahlili</a:t>
            </a:r>
            <a:r>
              <a:rPr lang="en-US" dirty="0"/>
              <a:t>):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358189"/>
            <a:ext cx="7744968" cy="299105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en-US" sz="2400" dirty="0" err="1"/>
              <a:t>Labarotoriya</a:t>
            </a:r>
            <a:r>
              <a:rPr lang="en-US" sz="2400" dirty="0"/>
              <a:t> </a:t>
            </a:r>
            <a:r>
              <a:rPr lang="en-US" sz="2400" dirty="0" err="1"/>
              <a:t>sheroitida</a:t>
            </a:r>
            <a:r>
              <a:rPr lang="en-US" sz="2400" dirty="0"/>
              <a:t> 20 nm </a:t>
            </a:r>
            <a:r>
              <a:rPr lang="en-US" sz="2400" dirty="0" err="1"/>
              <a:t>o’lchamdagi</a:t>
            </a:r>
            <a:r>
              <a:rPr lang="en-US" sz="2400" dirty="0"/>
              <a:t> </a:t>
            </a:r>
            <a:r>
              <a:rPr lang="en-US" sz="2400" dirty="0" err="1"/>
              <a:t>kumush</a:t>
            </a:r>
            <a:r>
              <a:rPr lang="en-US" sz="2400" dirty="0"/>
              <a:t> ( Ag) </a:t>
            </a:r>
            <a:r>
              <a:rPr lang="en-US" sz="2400" dirty="0" err="1"/>
              <a:t>nanoklasterlar</a:t>
            </a:r>
            <a:r>
              <a:rPr lang="en-US" sz="2400" dirty="0"/>
              <a:t> </a:t>
            </a:r>
            <a:r>
              <a:rPr lang="en-US" sz="2400" dirty="0" err="1"/>
              <a:t>sintezi</a:t>
            </a:r>
            <a:r>
              <a:rPr lang="en-US" sz="2400" dirty="0"/>
              <a:t> </a:t>
            </a:r>
            <a:r>
              <a:rPr lang="en-US" sz="2400" dirty="0" err="1"/>
              <a:t>qilinadi</a:t>
            </a:r>
            <a:r>
              <a:rPr lang="en-US" sz="2400" dirty="0"/>
              <a:t>. </a:t>
            </a:r>
            <a:r>
              <a:rPr lang="en-US" sz="2400" dirty="0" err="1"/>
              <a:t>Ularning</a:t>
            </a:r>
            <a:r>
              <a:rPr lang="en-US" sz="2400" dirty="0"/>
              <a:t>  antibacterial </a:t>
            </a:r>
            <a:r>
              <a:rPr lang="en-US" sz="2400" dirty="0" err="1"/>
              <a:t>xossalri</a:t>
            </a:r>
            <a:r>
              <a:rPr lang="en-US" sz="2400" dirty="0"/>
              <a:t> </a:t>
            </a:r>
            <a:r>
              <a:rPr lang="en-US" sz="2400" dirty="0" err="1"/>
              <a:t>sinovdan</a:t>
            </a:r>
            <a:r>
              <a:rPr lang="en-US" sz="2400" dirty="0"/>
              <a:t> </a:t>
            </a:r>
            <a:r>
              <a:rPr lang="en-US" sz="2400" dirty="0" err="1"/>
              <a:t>o’tkazilganda</a:t>
            </a:r>
            <a:r>
              <a:rPr lang="en-US" sz="2400" dirty="0"/>
              <a:t> , </a:t>
            </a:r>
            <a:r>
              <a:rPr lang="en-US" sz="2400" dirty="0" err="1"/>
              <a:t>odatdagi</a:t>
            </a:r>
            <a:r>
              <a:rPr lang="en-US" sz="2400" dirty="0"/>
              <a:t> </a:t>
            </a:r>
            <a:r>
              <a:rPr lang="en-US" sz="2400" dirty="0" err="1"/>
              <a:t>kumushga</a:t>
            </a:r>
            <a:r>
              <a:rPr lang="en-US" sz="2400" dirty="0"/>
              <a:t> </a:t>
            </a:r>
            <a:r>
              <a:rPr lang="en-US" sz="2400" dirty="0" err="1"/>
              <a:t>qaraganda</a:t>
            </a:r>
            <a:r>
              <a:rPr lang="en-US" sz="2400" dirty="0"/>
              <a:t> 3 </a:t>
            </a:r>
            <a:r>
              <a:rPr lang="en-US" sz="2400" dirty="0" err="1"/>
              <a:t>barovar</a:t>
            </a:r>
            <a:r>
              <a:rPr lang="en-US" sz="2400" dirty="0"/>
              <a:t> </a:t>
            </a:r>
            <a:r>
              <a:rPr lang="en-US" sz="2400" dirty="0" err="1"/>
              <a:t>kuchliroq</a:t>
            </a:r>
            <a:r>
              <a:rPr lang="en-US" sz="2400" dirty="0"/>
              <a:t> </a:t>
            </a:r>
            <a:r>
              <a:rPr lang="en-US" sz="2400" dirty="0" err="1"/>
              <a:t>mikroorganizmlarni</a:t>
            </a:r>
            <a:r>
              <a:rPr lang="en-US" sz="2400" dirty="0"/>
              <a:t> </a:t>
            </a:r>
            <a:r>
              <a:rPr lang="en-US" sz="2400" dirty="0" err="1"/>
              <a:t>yo’qotish</a:t>
            </a:r>
            <a:r>
              <a:rPr lang="en-US" sz="2400" dirty="0"/>
              <a:t> </a:t>
            </a:r>
            <a:r>
              <a:rPr lang="en-US" sz="2400" dirty="0" err="1"/>
              <a:t>qobilayatiga</a:t>
            </a:r>
            <a:r>
              <a:rPr lang="en-US" sz="2400" dirty="0"/>
              <a:t> </a:t>
            </a:r>
            <a:r>
              <a:rPr lang="en-US" sz="2400" dirty="0" err="1"/>
              <a:t>ega</a:t>
            </a:r>
            <a:r>
              <a:rPr lang="en-US" sz="2400" dirty="0"/>
              <a:t> </a:t>
            </a:r>
            <a:r>
              <a:rPr lang="en-US" sz="2400" dirty="0" err="1"/>
              <a:t>ekani</a:t>
            </a:r>
            <a:r>
              <a:rPr lang="en-US" sz="2400" dirty="0"/>
              <a:t> </a:t>
            </a:r>
            <a:r>
              <a:rPr lang="en-US" sz="2400" dirty="0" err="1"/>
              <a:t>aniqlanadi</a:t>
            </a:r>
            <a:r>
              <a:rPr lang="en-US" sz="2400" dirty="0"/>
              <a:t>. Bu </a:t>
            </a:r>
            <a:r>
              <a:rPr lang="en-US" sz="2400" dirty="0" err="1"/>
              <a:t>yuza</a:t>
            </a:r>
            <a:r>
              <a:rPr lang="en-US" sz="2400" dirty="0"/>
              <a:t> </a:t>
            </a:r>
            <a:r>
              <a:rPr lang="en-US" sz="2400" dirty="0" err="1"/>
              <a:t>maydonning</a:t>
            </a:r>
            <a:r>
              <a:rPr lang="en-US" sz="2400" dirty="0"/>
              <a:t> </a:t>
            </a:r>
            <a:r>
              <a:rPr lang="en-US" sz="2400" dirty="0" err="1"/>
              <a:t>kattalashuvi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atomlarining</a:t>
            </a:r>
            <a:r>
              <a:rPr lang="en-US" sz="2400" dirty="0"/>
              <a:t> </a:t>
            </a:r>
            <a:r>
              <a:rPr lang="en-US" sz="2400" dirty="0" err="1"/>
              <a:t>yuqori</a:t>
            </a:r>
            <a:r>
              <a:rPr lang="en-US" sz="2400" dirty="0"/>
              <a:t> </a:t>
            </a:r>
            <a:r>
              <a:rPr lang="en-US" sz="2400" dirty="0" err="1"/>
              <a:t>faoliyati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izohlanadi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E5CD1-D911-48DB-819B-BCD8EE00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Natijalar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9FE140-A7D9-40E6-B592-A1E42AD2F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0DAEFF-3D76-4AE6-9B86-914EA8F0B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01FA325-EA30-4B14-A207-BC8B5E772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23936"/>
            <a:ext cx="10515600" cy="3177089"/>
          </a:xfrm>
        </p:spPr>
        <p:txBody>
          <a:bodyPr>
            <a:normAutofit/>
          </a:bodyPr>
          <a:lstStyle/>
          <a:p>
            <a:r>
              <a:rPr lang="en-US" sz="2400" dirty="0"/>
              <a:t> Nano </a:t>
            </a:r>
            <a:r>
              <a:rPr lang="en-US" sz="2400" dirty="0" err="1"/>
              <a:t>klasterlarning</a:t>
            </a:r>
            <a:r>
              <a:rPr lang="en-US" sz="2400" dirty="0"/>
              <a:t> </a:t>
            </a:r>
            <a:r>
              <a:rPr lang="en-US" sz="2400" dirty="0" err="1"/>
              <a:t>energetika</a:t>
            </a:r>
            <a:r>
              <a:rPr lang="en-US" sz="2400" dirty="0"/>
              <a:t> , </a:t>
            </a:r>
            <a:r>
              <a:rPr lang="en-US" sz="2400" dirty="0" err="1"/>
              <a:t>elektr</a:t>
            </a:r>
            <a:r>
              <a:rPr lang="en-US" sz="2400" dirty="0"/>
              <a:t>’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kimyo</a:t>
            </a:r>
            <a:r>
              <a:rPr lang="en-US" sz="2400" dirty="0"/>
              <a:t> </a:t>
            </a:r>
            <a:r>
              <a:rPr lang="en-US" sz="2400" dirty="0" err="1"/>
              <a:t>xossaleri</a:t>
            </a:r>
            <a:r>
              <a:rPr lang="en-US" sz="2400" dirty="0"/>
              <a:t> </a:t>
            </a:r>
            <a:r>
              <a:rPr lang="en-US" sz="2400" dirty="0" err="1"/>
              <a:t>o’lchamga</a:t>
            </a:r>
            <a:r>
              <a:rPr lang="en-US" sz="2400" dirty="0"/>
              <a:t> </a:t>
            </a:r>
            <a:r>
              <a:rPr lang="en-US" sz="2400" dirty="0" err="1"/>
              <a:t>bevosita</a:t>
            </a:r>
            <a:r>
              <a:rPr lang="en-US" sz="2400" dirty="0"/>
              <a:t> </a:t>
            </a:r>
            <a:r>
              <a:rPr lang="en-US" sz="2400" dirty="0" err="1"/>
              <a:t>bog’liq</a:t>
            </a:r>
            <a:endParaRPr lang="en-US" sz="2400" dirty="0"/>
          </a:p>
          <a:p>
            <a:r>
              <a:rPr lang="en-US" sz="2400" dirty="0"/>
              <a:t> Nano </a:t>
            </a:r>
            <a:r>
              <a:rPr lang="en-US" sz="2400" dirty="0" err="1"/>
              <a:t>kristallar</a:t>
            </a:r>
            <a:r>
              <a:rPr lang="en-US" sz="2400" dirty="0"/>
              <a:t> </a:t>
            </a:r>
            <a:r>
              <a:rPr lang="en-US" sz="2400" dirty="0" err="1"/>
              <a:t>tufayli</a:t>
            </a:r>
            <a:r>
              <a:rPr lang="en-US" sz="2400" dirty="0"/>
              <a:t> </a:t>
            </a:r>
            <a:r>
              <a:rPr lang="en-US" sz="2400" dirty="0" err="1"/>
              <a:t>texnik</a:t>
            </a:r>
            <a:r>
              <a:rPr lang="en-US" sz="2400" dirty="0"/>
              <a:t> , </a:t>
            </a:r>
            <a:r>
              <a:rPr lang="en-US" sz="2400" dirty="0" err="1"/>
              <a:t>tibbiyot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kimyo</a:t>
            </a:r>
            <a:r>
              <a:rPr lang="en-US" sz="2400" dirty="0"/>
              <a:t> </a:t>
            </a:r>
            <a:r>
              <a:rPr lang="en-US" sz="2400" dirty="0" err="1"/>
              <a:t>sanoati</a:t>
            </a:r>
            <a:r>
              <a:rPr lang="en-US" sz="2400" dirty="0"/>
              <a:t> </a:t>
            </a:r>
            <a:r>
              <a:rPr lang="en-US" sz="2400" dirty="0" err="1"/>
              <a:t>miniaturizatsiya</a:t>
            </a:r>
            <a:r>
              <a:rPr lang="en-US" sz="2400" dirty="0"/>
              <a:t> (</a:t>
            </a:r>
            <a:r>
              <a:rPr lang="en-US" sz="2400" dirty="0" err="1"/>
              <a:t>kichraytirish</a:t>
            </a:r>
            <a:r>
              <a:rPr lang="en-US" sz="2400" dirty="0"/>
              <a:t> ) </a:t>
            </a:r>
            <a:r>
              <a:rPr lang="en-US" sz="2400" dirty="0" err="1"/>
              <a:t>jarayoni</a:t>
            </a:r>
            <a:r>
              <a:rPr lang="en-US" sz="2400" dirty="0"/>
              <a:t> </a:t>
            </a:r>
            <a:r>
              <a:rPr lang="en-US" sz="2400" dirty="0" err="1"/>
              <a:t>rivojlanmoqda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Ular</a:t>
            </a:r>
            <a:r>
              <a:rPr lang="en-US" sz="2400" dirty="0"/>
              <a:t> </a:t>
            </a:r>
            <a:r>
              <a:rPr lang="en-US" sz="2400" dirty="0" err="1"/>
              <a:t>yordamida</a:t>
            </a:r>
            <a:r>
              <a:rPr lang="en-US" sz="2400" dirty="0"/>
              <a:t> </a:t>
            </a:r>
            <a:r>
              <a:rPr lang="en-US" sz="2400" dirty="0" err="1"/>
              <a:t>yangi</a:t>
            </a:r>
            <a:r>
              <a:rPr lang="en-US" sz="2400" dirty="0"/>
              <a:t> </a:t>
            </a:r>
            <a:r>
              <a:rPr lang="en-US" sz="2400" dirty="0" err="1"/>
              <a:t>turdagi</a:t>
            </a:r>
            <a:r>
              <a:rPr lang="en-US" sz="2400" dirty="0"/>
              <a:t> </a:t>
            </a:r>
            <a:r>
              <a:rPr lang="en-US" sz="2400" dirty="0" err="1"/>
              <a:t>sezgir</a:t>
            </a:r>
            <a:r>
              <a:rPr lang="en-US" sz="2400" dirty="0"/>
              <a:t> </a:t>
            </a:r>
            <a:r>
              <a:rPr lang="en-US" sz="2400" dirty="0" err="1"/>
              <a:t>sensorlar</a:t>
            </a:r>
            <a:r>
              <a:rPr lang="en-US" sz="2400" dirty="0"/>
              <a:t>, </a:t>
            </a:r>
            <a:r>
              <a:rPr lang="en-US" sz="2400" dirty="0" err="1"/>
              <a:t>yorug’lik</a:t>
            </a:r>
            <a:r>
              <a:rPr lang="en-US" sz="2400" dirty="0"/>
              <a:t> </a:t>
            </a:r>
            <a:r>
              <a:rPr lang="en-US" sz="2400" dirty="0" err="1"/>
              <a:t>diodlari</a:t>
            </a:r>
            <a:r>
              <a:rPr lang="en-US" sz="2400" dirty="0"/>
              <a:t> ,</a:t>
            </a:r>
            <a:r>
              <a:rPr lang="en-US" sz="2400" dirty="0" err="1"/>
              <a:t>superkuchli</a:t>
            </a:r>
            <a:r>
              <a:rPr lang="en-US" sz="2400" dirty="0"/>
              <a:t> </a:t>
            </a:r>
            <a:r>
              <a:rPr lang="en-US" sz="2400" dirty="0" err="1"/>
              <a:t>qotishmalr</a:t>
            </a:r>
            <a:r>
              <a:rPr lang="en-US" sz="2400" dirty="0"/>
              <a:t> </a:t>
            </a:r>
            <a:r>
              <a:rPr lang="en-US" sz="2400" dirty="0" err="1"/>
              <a:t>yaratilmoqda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3253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Times New Roman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0155609_TF00199975_Win32.potx" id="{A4F1E07D-9F52-499C-8F15-1C275EF753E1}" vid="{DB29CD15-6A65-4905-ABA7-6804885775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Слайд-шоу вечеринки для будущей матери</Template>
  <TotalTime>107</TotalTime>
  <Words>541</Words>
  <Application>Microsoft Office PowerPoint</Application>
  <PresentationFormat>Широкоэкранный</PresentationFormat>
  <Paragraphs>71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Nanoo’lchamli klasterlar va kristallar:</vt:lpstr>
      <vt:lpstr>Maqsad</vt:lpstr>
      <vt:lpstr>Muammoli vaziyat:</vt:lpstr>
      <vt:lpstr>Nazariy  asos:</vt:lpstr>
      <vt:lpstr>Tadqiqot savollari:</vt:lpstr>
      <vt:lpstr>Tahlil uchun amaliy misollar:</vt:lpstr>
      <vt:lpstr>Amaliy qo’llanish sohalari</vt:lpstr>
      <vt:lpstr>Tajriba (modeli tahlili):</vt:lpstr>
      <vt:lpstr>Natijalar</vt:lpstr>
      <vt:lpstr>Xulosa</vt:lpstr>
      <vt:lpstr>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Nanoo’lchamli klasterlar va kristallar:</dc:title>
  <dc:creator>PC</dc:creator>
  <cp:lastModifiedBy>PC</cp:lastModifiedBy>
  <cp:revision>1</cp:revision>
  <dcterms:created xsi:type="dcterms:W3CDTF">2025-10-20T14:58:31Z</dcterms:created>
  <dcterms:modified xsi:type="dcterms:W3CDTF">2025-10-20T16:45:41Z</dcterms:modified>
</cp:coreProperties>
</file>