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type="screen4x3" cy="68580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tableStyles" Target="tableStyles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1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6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Титульный слайд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algn="ctr" indent="0" marL="0">
              <a:buNone/>
              <a:defRPr baseline="0" sz="2200" spc="100">
                <a:solidFill>
                  <a:schemeClr val="tx2"/>
                </a:solidFill>
              </a:defRPr>
            </a:lvl1pPr>
            <a:lvl2pPr algn="ctr" indent="0" marL="457200">
              <a:buNone/>
            </a:lvl2pPr>
            <a:lvl3pPr algn="ctr" indent="0" marL="914400">
              <a:buNone/>
            </a:lvl3pPr>
            <a:lvl4pPr algn="ctr" indent="0" marL="1371600">
              <a:buNone/>
            </a:lvl4pPr>
            <a:lvl5pPr algn="ctr" indent="0" marL="1828800">
              <a:buNone/>
            </a:lvl5pPr>
            <a:lvl6pPr algn="ctr" indent="0" marL="2286000">
              <a:buNone/>
            </a:lvl6pPr>
            <a:lvl7pPr algn="ctr" indent="0" marL="2743200">
              <a:buNone/>
            </a:lvl7pPr>
            <a:lvl8pPr algn="ctr" indent="0" marL="3200400">
              <a:buNone/>
            </a:lvl8pPr>
            <a:lvl9pPr algn="ctr" indent="0" marL="3657600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48582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b="0" dirty="0" sz="4800" lang="en-US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r="13500000" dist="254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3145728" name="Прямая соединительная линия 7"/>
          <p:cNvCxnSpPr>
            <a:cxnSpLocks/>
          </p:cNvCxnSpPr>
          <p:nvPr/>
        </p:nvCxnSpPr>
        <p:spPr>
          <a:xfrm>
            <a:off x="1463626" y="3550126"/>
            <a:ext cx="2971800" cy="1588"/>
          </a:xfrm>
          <a:prstGeom prst="line"/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algn="tl" blurRad="31750" dir="27000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Прямая соединительная линия 12"/>
          <p:cNvCxnSpPr>
            <a:cxnSpLocks/>
          </p:cNvCxnSpPr>
          <p:nvPr/>
        </p:nvCxnSpPr>
        <p:spPr>
          <a:xfrm>
            <a:off x="4708574" y="3550126"/>
            <a:ext cx="2971800" cy="1588"/>
          </a:xfrm>
          <a:prstGeom prst="line"/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algn="tl" blurRad="31750" dir="27000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83" name="Овал 13"/>
          <p:cNvSpPr/>
          <p:nvPr/>
        </p:nvSpPr>
        <p:spPr>
          <a:xfrm>
            <a:off x="4540348" y="3526302"/>
            <a:ext cx="45720" cy="45720"/>
          </a:xfrm>
          <a:prstGeom prst="ellipse"/>
          <a:effectLst>
            <a:outerShdw algn="tl" blurRad="31750" dir="2700000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rtlCol="0"/>
          <a:p>
            <a:pPr algn="ctr" eaLnBrk="1" hangingPunct="1" latinLnBrk="0"/>
            <a:endParaRPr kumimoji="0" lang="en-US"/>
          </a:p>
        </p:txBody>
      </p:sp>
      <p:sp>
        <p:nvSpPr>
          <p:cNvPr id="1048584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585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586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Заголовок и вертикальный текст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7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2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2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Вертикальный заголовок и текст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16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1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1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Заголовок и объект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589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590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/>
          </a:lstStyle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591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p>
            <a:endParaRPr lang="en-US"/>
          </a:p>
        </p:txBody>
      </p:sp>
      <p:sp>
        <p:nvSpPr>
          <p:cNvPr id="1048592" name="Заголовок 16"/>
          <p:cNvSpPr>
            <a:spLocks noGrp="1"/>
          </p:cNvSpPr>
          <p:nvPr>
            <p:ph type="title"/>
          </p:nvPr>
        </p:nvSpPr>
        <p:spPr/>
        <p:txBody>
          <a:bodyPr anchor="b" anchorCtr="0" rtlCol="0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Заголовок раздела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3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634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b="0" dirty="0" sz="4800" lang="en-US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r="13500000" dist="254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35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indent="0" marL="0">
              <a:buNone/>
              <a:defRPr baseline="0" sz="2000" spc="1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cxnSp>
        <p:nvCxnSpPr>
          <p:cNvPr id="3145730" name="Прямая соединительная линия 6"/>
          <p:cNvCxnSpPr>
            <a:cxnSpLocks/>
          </p:cNvCxnSpPr>
          <p:nvPr/>
        </p:nvCxnSpPr>
        <p:spPr>
          <a:xfrm>
            <a:off x="685800" y="4916992"/>
            <a:ext cx="7924800" cy="4301"/>
          </a:xfrm>
          <a:prstGeom prst="line"/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algn="tl" blurRad="31750" dir="27000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Два объекта"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3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3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639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0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1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Сравнение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64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4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45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 bIns="45720" lIns="91440" rIns="91440" tIns="45720">
            <a:noAutofit/>
          </a:bodyPr>
          <a:lstStyle>
            <a:lvl1pPr algn="l" indent="0" marL="0">
              <a:spcBef>
                <a:spcPts val="0"/>
              </a:spcBef>
              <a:buNone/>
              <a:defRPr b="1" sz="2600">
                <a:solidFill>
                  <a:schemeClr val="tx2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46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7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48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49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 bIns="45720" lIns="91440" rIns="91440" tIns="45720">
            <a:noAutofit/>
          </a:bodyPr>
          <a:lstStyle>
            <a:lvl1pPr algn="l" indent="0" marL="0">
              <a:spcBef>
                <a:spcPts val="0"/>
              </a:spcBef>
              <a:buNone/>
              <a:defRPr baseline="0" b="1" sz="2600">
                <a:solidFill>
                  <a:schemeClr val="tx2"/>
                </a:solidFill>
              </a:defRPr>
            </a:lvl1pPr>
            <a:lvl2pPr>
              <a:buNone/>
              <a:defRPr b="1" sz="2000"/>
            </a:lvl2pPr>
            <a:lvl3pPr>
              <a:buNone/>
              <a:defRPr b="1" sz="1800"/>
            </a:lvl3pPr>
            <a:lvl4pPr>
              <a:buNone/>
              <a:defRPr b="1" sz="1600"/>
            </a:lvl4pPr>
            <a:lvl5pPr>
              <a:buNone/>
              <a:defRPr b="1" sz="16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cxnSp>
        <p:nvCxnSpPr>
          <p:cNvPr id="3145731" name="Прямая соединительная линия 9"/>
          <p:cNvCxnSpPr>
            <a:cxnSpLocks/>
          </p:cNvCxnSpPr>
          <p:nvPr/>
        </p:nvCxnSpPr>
        <p:spPr>
          <a:xfrm>
            <a:off x="562945" y="2180219"/>
            <a:ext cx="3749040" cy="1588"/>
          </a:xfrm>
          <a:prstGeom prst="line"/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algn="tl" blurRad="34925" dir="27000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2" name="Прямая соединительная линия 16"/>
          <p:cNvCxnSpPr>
            <a:cxnSpLocks/>
          </p:cNvCxnSpPr>
          <p:nvPr/>
        </p:nvCxnSpPr>
        <p:spPr>
          <a:xfrm>
            <a:off x="4754880" y="2180219"/>
            <a:ext cx="3749040" cy="1588"/>
          </a:xfrm>
          <a:prstGeom prst="line"/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algn="tl" blurRad="34925" dir="2700000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Только заголовок"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12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1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614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Пустой слайд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5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1048652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objTx">
  <p:cSld name="Объект с подписью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3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p>
            <a:pPr eaLnBrk="1" hangingPunct="1" latinLnBrk="0" lvl="0"/>
            <a:r>
              <a:rPr lang="ru-RU" smtClean="0"/>
              <a:t>Образец текста</a:t>
            </a:r>
          </a:p>
          <a:p>
            <a:pPr eaLnBrk="1" hangingPunct="1" latinLnBrk="0" lvl="1"/>
            <a:r>
              <a:rPr lang="ru-RU" smtClean="0"/>
              <a:t>Второй уровень</a:t>
            </a:r>
          </a:p>
          <a:p>
            <a:pPr eaLnBrk="1" hangingPunct="1" latinLnBrk="0" lvl="2"/>
            <a:r>
              <a:rPr lang="ru-RU" smtClean="0"/>
              <a:t>Третий уровень</a:t>
            </a:r>
          </a:p>
          <a:p>
            <a:pPr eaLnBrk="1" hangingPunct="1" latinLnBrk="0" lvl="3"/>
            <a:r>
              <a:rPr lang="ru-RU" smtClean="0"/>
              <a:t>Четвертый уровень</a:t>
            </a:r>
          </a:p>
          <a:p>
            <a:pPr eaLnBrk="1" hangingPunct="1" latinLnBrk="0" lvl="4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48654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anchor="t" anchorCtr="0" bIns="45720" tIns="45720"/>
          <a:lstStyle>
            <a:lvl1pPr indent="0" marL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55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anchor="b" anchorCtr="0" lIns="91440" tIns="91440"/>
          <a:lstStyle>
            <a:lvl1pPr algn="l">
              <a:buNone/>
              <a:defRPr baseline="0" b="1" sz="1800" spc="-5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56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57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658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picTx">
  <p:cSld name="Рисунок с подписью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0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anchor="b" anchorCtr="0" lIns="91440" tIns="91440"/>
          <a:lstStyle>
            <a:lvl1pPr algn="l">
              <a:buNone/>
              <a:defRPr baseline="0" b="1" sz="1800" spc="-5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048621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algn="ctr" blurRad="88900" rotWithShape="0" sx="103000" sy="10300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indent="0" marL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1048622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indent="0" marL="0">
              <a:lnSpc>
                <a:spcPct val="125000"/>
              </a:lnSpc>
              <a:spcAft>
                <a:spcPts val="1000"/>
              </a:spcAft>
              <a:buFontTx/>
              <a:buNone/>
              <a:defRPr b="0" sz="160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eaLnBrk="1" hangingPunct="1" latinLnBrk="0" lvl="0"/>
            <a:r>
              <a:rPr kumimoji="0" lang="ru-RU" smtClean="0"/>
              <a:t>Образец текста</a:t>
            </a:r>
          </a:p>
        </p:txBody>
      </p:sp>
      <p:sp>
        <p:nvSpPr>
          <p:cNvPr id="1048623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624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625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/>
        </p:spPr>
        <p:txBody>
          <a:bodyPr vert="horz">
            <a:normAutofit/>
          </a:bodyPr>
          <a:p>
            <a:pPr eaLnBrk="1" hangingPunct="1" latinLnBrk="0" lvl="0"/>
            <a:r>
              <a:rPr kumimoji="0" lang="ru-RU" smtClean="0"/>
              <a:t>Образец текста</a:t>
            </a:r>
          </a:p>
          <a:p>
            <a:pPr eaLnBrk="1" hangingPunct="1" latinLnBrk="0" lvl="1"/>
            <a:r>
              <a:rPr kumimoji="0" lang="ru-RU" smtClean="0"/>
              <a:t>Второй уровень</a:t>
            </a:r>
          </a:p>
          <a:p>
            <a:pPr eaLnBrk="1" hangingPunct="1" latinLnBrk="0" lvl="2"/>
            <a:r>
              <a:rPr kumimoji="0" lang="ru-RU" smtClean="0"/>
              <a:t>Третий уровень</a:t>
            </a:r>
          </a:p>
          <a:p>
            <a:pPr eaLnBrk="1" hangingPunct="1" latinLnBrk="0" lvl="3"/>
            <a:r>
              <a:rPr kumimoji="0" lang="ru-RU" smtClean="0"/>
              <a:t>Четвертый уровень</a:t>
            </a:r>
          </a:p>
          <a:p>
            <a:pPr eaLnBrk="1" hangingPunct="1" latinLnBrk="0" lvl="4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48577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/>
        </p:spPr>
        <p:txBody>
          <a:bodyPr anchor="ctr" anchorCtr="0" vert="horz"/>
          <a:lstStyle>
            <a:lvl1pPr algn="l" eaLnBrk="1" hangingPunct="1" latinLnBrk="0">
              <a:defRPr sz="1200" kumimoji="0">
                <a:solidFill>
                  <a:schemeClr val="tx2"/>
                </a:solidFill>
              </a:defRPr>
            </a:lvl1pPr>
          </a:lstStyle>
          <a:p>
            <a:fld id="{9320FA61-1007-4346-98D0-A84601BE7641}" type="datetimeFigureOut">
              <a:rPr lang="en-US" smtClean="0"/>
              <a:t>5/25/2025</a:t>
            </a:fld>
            <a:endParaRPr lang="en-US"/>
          </a:p>
        </p:txBody>
      </p:sp>
      <p:sp>
        <p:nvSpPr>
          <p:cNvPr id="1048578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/>
        </p:spPr>
        <p:txBody>
          <a:bodyPr anchor="ctr" anchorCtr="0" vert="horz"/>
          <a:lstStyle>
            <a:lvl1pPr algn="r" eaLnBrk="1" hangingPunct="1" latinLnBrk="0">
              <a:defRPr sz="1200" kumimoji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048579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/>
          <a:noFill/>
        </p:spPr>
        <p:txBody>
          <a:bodyPr anchor="ctr" anchorCtr="0" bIns="0" lIns="0" rIns="0" tIns="0" vert="horz">
            <a:noAutofit/>
          </a:bodyPr>
          <a:lstStyle>
            <a:lvl1pPr algn="ctr" eaLnBrk="1" hangingPunct="1" latinLnBrk="0">
              <a:defRPr baseline="0" sz="1600" kumimoji="0">
                <a:solidFill>
                  <a:schemeClr val="tx2"/>
                </a:solidFill>
              </a:defRPr>
            </a:lvl1pPr>
          </a:lstStyle>
          <a:p>
            <a:fld id="{6ED2C4BE-72C4-4822-8782-CF2F52F79729}" type="slidenum">
              <a:rPr lang="en-US" smtClean="0"/>
              <a:t>‹#›</a:t>
            </a:fld>
            <a:endParaRPr lang="en-US"/>
          </a:p>
        </p:txBody>
      </p:sp>
      <p:sp>
        <p:nvSpPr>
          <p:cNvPr id="1048580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/>
          <a:ln w="6350" cap="rnd">
            <a:noFill/>
          </a:ln>
        </p:spPr>
        <p:txBody>
          <a:bodyPr anchor="b" anchorCtr="0" vert="horz">
            <a:normAutofit/>
          </a:bodyPr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accent1="accent1" accent2="accent2" accent3="accent3" accent4="accent4" accent5="accent5" accent6="accent6" bg1="dk1" bg2="dk2" tx1="lt1" tx2="lt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eaLnBrk="1" hangingPunct="1" latinLnBrk="0" rtl="0">
        <a:spcBef>
          <a:spcPct val="0"/>
        </a:spcBef>
        <a:buNone/>
        <a:defRPr baseline="0" b="0" dirty="0" sz="4200" kern="1200" kumimoji="0" lang="en-US" spc="-10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r="13500000" dist="254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algn="l" eaLnBrk="1" hangingPunct="1" indent="-274320" latinLnBrk="0" marL="274320" rtl="0">
        <a:spcBef>
          <a:spcPts val="600"/>
        </a:spcBef>
        <a:buClr>
          <a:schemeClr val="accent2"/>
        </a:buClr>
        <a:buSzPct val="85000"/>
        <a:buFont typeface="Wingdings 2"/>
        <a:buChar char=""/>
        <a:defRPr sz="2600"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indent="-274320" latinLnBrk="0" marL="640080" rtl="0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sz="2400" kern="1200" kumimoji="0">
          <a:solidFill>
            <a:schemeClr val="tx2"/>
          </a:solidFill>
          <a:latin typeface="+mn-lt"/>
          <a:ea typeface="+mn-ea"/>
          <a:cs typeface="+mn-cs"/>
        </a:defRPr>
      </a:lvl2pPr>
      <a:lvl3pPr algn="l" eaLnBrk="1" hangingPunct="1" indent="-228600" latinLnBrk="0" marL="1005840" rtl="0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sz="2100"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indent="-228600" latinLnBrk="0" marL="1280160" rtl="0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900"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indent="-228600" latinLnBrk="0" marL="1554480" rtl="0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sz="1600"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indent="-228600" latinLnBrk="0" marL="1828800" rtl="0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sz="1700"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indent="-182880" latinLnBrk="0" marL="2011680" rtl="0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baseline="0" sz="1600"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indent="-182880" latinLnBrk="0" marL="2286000" rtl="0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sz="1500"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indent="-182880" latinLnBrk="0" marL="2560320" rtl="0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sz="1500" kern="1200" kumimoji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algn="l" eaLnBrk="1" hangingPunct="1" latinLnBrk="0" marL="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1pPr>
      <a:lvl2pPr algn="l" eaLnBrk="1" hangingPunct="1" latinLnBrk="0" marL="457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2pPr>
      <a:lvl3pPr algn="l" eaLnBrk="1" hangingPunct="1" latinLnBrk="0" marL="914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3pPr>
      <a:lvl4pPr algn="l" eaLnBrk="1" hangingPunct="1" latinLnBrk="0" marL="1371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4pPr>
      <a:lvl5pPr algn="l" eaLnBrk="1" hangingPunct="1" latinLnBrk="0" marL="18288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5pPr>
      <a:lvl6pPr algn="l" eaLnBrk="1" hangingPunct="1" latinLnBrk="0" marL="22860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6pPr>
      <a:lvl7pPr algn="l" eaLnBrk="1" hangingPunct="1" latinLnBrk="0" marL="27432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7pPr>
      <a:lvl8pPr algn="l" eaLnBrk="1" hangingPunct="1" latinLnBrk="0" marL="32004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8pPr>
      <a:lvl9pPr algn="l" eaLnBrk="1" hangingPunct="1" latinLnBrk="0" marL="3657600" rtl="0">
        <a:defRPr kern="1200" kumimoji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7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p>
            <a:r>
              <a:rPr dirty="0" sz="7200" lang="uz-Latn-UZ" smtClean="0">
                <a:latin typeface="Arial" pitchFamily="34" charset="0"/>
                <a:cs typeface="Arial" pitchFamily="34" charset="0"/>
              </a:rPr>
              <a:t>Qolib va hosila munosabati</a:t>
            </a:r>
            <a:endParaRPr dirty="0" sz="7200" 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Прямоугольник 3"/>
          <p:cNvSpPr/>
          <p:nvPr/>
        </p:nvSpPr>
        <p:spPr>
          <a:xfrm>
            <a:off x="1403648" y="1124744"/>
            <a:ext cx="6048672" cy="4472621"/>
          </a:xfrm>
          <a:prstGeom prst="rect"/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sz="2400" lang="en-US" smtClean="0"/>
              <a:t>KOMPOZITSIYA USULI</a:t>
            </a:r>
            <a:endParaRPr b="1" dirty="0" sz="2400" lang="uz-Latn-UZ" smtClean="0"/>
          </a:p>
          <a:p>
            <a:pPr algn="ctr"/>
            <a:r>
              <a:rPr dirty="0" lang="en-US" smtClean="0"/>
              <a:t> </a:t>
            </a:r>
            <a:r>
              <a:rPr dirty="0" lang="en-US" err="1" smtClean="0"/>
              <a:t>Birdan</a:t>
            </a:r>
            <a:r>
              <a:rPr dirty="0" lang="en-US" smtClean="0"/>
              <a:t> </a:t>
            </a:r>
            <a:r>
              <a:rPr dirty="0" lang="en-US" err="1" smtClean="0"/>
              <a:t>ortiq</a:t>
            </a:r>
            <a:r>
              <a:rPr dirty="0" lang="en-US" smtClean="0"/>
              <a:t> </a:t>
            </a:r>
            <a:r>
              <a:rPr dirty="0" lang="en-US" err="1" smtClean="0"/>
              <a:t>mustaqil</a:t>
            </a:r>
            <a:r>
              <a:rPr dirty="0" lang="en-US" smtClean="0"/>
              <a:t> </a:t>
            </a:r>
            <a:r>
              <a:rPr dirty="0" lang="en-US" err="1" smtClean="0"/>
              <a:t>ma’noli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yoki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shakllarining</a:t>
            </a:r>
            <a:r>
              <a:rPr dirty="0" lang="en-US" smtClean="0"/>
              <a:t> </a:t>
            </a:r>
            <a:r>
              <a:rPr dirty="0" lang="en-US" err="1" smtClean="0"/>
              <a:t>qo`shiluvi</a:t>
            </a:r>
            <a:r>
              <a:rPr dirty="0" lang="en-US" smtClean="0"/>
              <a:t>, </a:t>
            </a:r>
            <a:r>
              <a:rPr dirty="0" lang="en-US" err="1" smtClean="0"/>
              <a:t>birikuvi</a:t>
            </a:r>
            <a:r>
              <a:rPr dirty="0" lang="en-US" smtClean="0"/>
              <a:t> </a:t>
            </a:r>
            <a:r>
              <a:rPr dirty="0" lang="en-US" err="1" smtClean="0"/>
              <a:t>orqali</a:t>
            </a:r>
            <a:r>
              <a:rPr dirty="0" lang="en-US" smtClean="0"/>
              <a:t>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yasash</a:t>
            </a:r>
            <a:r>
              <a:rPr dirty="0" lang="en-US" smtClean="0"/>
              <a:t> </a:t>
            </a:r>
            <a:r>
              <a:rPr dirty="0" lang="en-US" err="1" smtClean="0"/>
              <a:t>kompozitsiya</a:t>
            </a:r>
            <a:r>
              <a:rPr dirty="0" lang="en-US" smtClean="0"/>
              <a:t> </a:t>
            </a:r>
            <a:r>
              <a:rPr dirty="0" lang="en-US" err="1" smtClean="0"/>
              <a:t>usuli</a:t>
            </a:r>
            <a:r>
              <a:rPr dirty="0" lang="en-US" smtClean="0"/>
              <a:t> </a:t>
            </a:r>
            <a:r>
              <a:rPr dirty="0" lang="en-US" err="1" smtClean="0"/>
              <a:t>bilan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yasash</a:t>
            </a:r>
            <a:r>
              <a:rPr dirty="0" lang="en-US" smtClean="0"/>
              <a:t> </a:t>
            </a:r>
            <a:r>
              <a:rPr dirty="0" lang="en-US" err="1" smtClean="0"/>
              <a:t>deyiladi</a:t>
            </a:r>
            <a:r>
              <a:rPr dirty="0" lang="en-US" smtClean="0"/>
              <a:t>. Bu </a:t>
            </a:r>
            <a:r>
              <a:rPr dirty="0" lang="en-US" err="1" smtClean="0"/>
              <a:t>usul</a:t>
            </a:r>
            <a:r>
              <a:rPr dirty="0" lang="en-US" smtClean="0"/>
              <a:t> </a:t>
            </a:r>
            <a:r>
              <a:rPr dirty="0" lang="en-US" err="1" smtClean="0"/>
              <a:t>bilan</a:t>
            </a:r>
            <a:r>
              <a:rPr dirty="0" lang="en-US" smtClean="0"/>
              <a:t> </a:t>
            </a:r>
            <a:r>
              <a:rPr dirty="0" lang="en-US" err="1" smtClean="0"/>
              <a:t>qo`shma</a:t>
            </a:r>
            <a:r>
              <a:rPr dirty="0" lang="en-US" smtClean="0"/>
              <a:t>, </a:t>
            </a:r>
            <a:r>
              <a:rPr dirty="0" lang="en-US" err="1" smtClean="0"/>
              <a:t>ayrim</a:t>
            </a:r>
            <a:r>
              <a:rPr dirty="0" lang="en-US" smtClean="0"/>
              <a:t> </a:t>
            </a:r>
            <a:r>
              <a:rPr dirty="0" lang="en-US" err="1" smtClean="0"/>
              <a:t>juft</a:t>
            </a:r>
            <a:r>
              <a:rPr dirty="0" lang="en-US" smtClean="0"/>
              <a:t> </a:t>
            </a:r>
            <a:r>
              <a:rPr dirty="0" lang="en-US" err="1" smtClean="0"/>
              <a:t>so`zlar</a:t>
            </a:r>
            <a:r>
              <a:rPr dirty="0" lang="en-US" smtClean="0"/>
              <a:t> </a:t>
            </a:r>
            <a:r>
              <a:rPr dirty="0" lang="en-US" err="1" smtClean="0"/>
              <a:t>hosil</a:t>
            </a:r>
            <a:r>
              <a:rPr dirty="0" lang="en-US" smtClean="0"/>
              <a:t> </a:t>
            </a:r>
            <a:r>
              <a:rPr dirty="0" lang="en-US" err="1" smtClean="0"/>
              <a:t>qilinadi</a:t>
            </a:r>
            <a:r>
              <a:rPr dirty="0" lang="en-US" smtClean="0"/>
              <a:t>. </a:t>
            </a:r>
            <a:r>
              <a:rPr dirty="0" lang="en-US" err="1" smtClean="0"/>
              <a:t>Masalan</a:t>
            </a:r>
            <a:r>
              <a:rPr dirty="0" lang="en-US" smtClean="0"/>
              <a:t>, </a:t>
            </a:r>
            <a:r>
              <a:rPr dirty="0" lang="en-US" err="1" smtClean="0"/>
              <a:t>guldasta</a:t>
            </a:r>
            <a:r>
              <a:rPr dirty="0" lang="en-US" smtClean="0"/>
              <a:t>, </a:t>
            </a:r>
            <a:r>
              <a:rPr dirty="0" lang="en-US" err="1" smtClean="0"/>
              <a:t>gultojixo`roz</a:t>
            </a:r>
            <a:r>
              <a:rPr dirty="0" lang="en-US" smtClean="0"/>
              <a:t>, </a:t>
            </a:r>
            <a:r>
              <a:rPr dirty="0" lang="en-US" err="1" smtClean="0"/>
              <a:t>asalari</a:t>
            </a:r>
            <a:r>
              <a:rPr dirty="0" lang="en-US" smtClean="0"/>
              <a:t>, </a:t>
            </a:r>
            <a:r>
              <a:rPr dirty="0" lang="en-US" err="1" smtClean="0"/>
              <a:t>tomorqa</a:t>
            </a:r>
            <a:r>
              <a:rPr dirty="0" lang="en-US" smtClean="0"/>
              <a:t>, </a:t>
            </a:r>
            <a:r>
              <a:rPr dirty="0" lang="en-US" err="1" smtClean="0"/>
              <a:t>xushfe’l</a:t>
            </a:r>
            <a:r>
              <a:rPr dirty="0" lang="en-US" smtClean="0"/>
              <a:t>, </a:t>
            </a:r>
            <a:r>
              <a:rPr dirty="0" lang="en-US" err="1" smtClean="0"/>
              <a:t>rahmdil</a:t>
            </a:r>
            <a:r>
              <a:rPr dirty="0" lang="en-US" smtClean="0"/>
              <a:t>, </a:t>
            </a:r>
            <a:r>
              <a:rPr dirty="0" lang="en-US" err="1" smtClean="0"/>
              <a:t>olijanob</a:t>
            </a:r>
            <a:r>
              <a:rPr dirty="0" lang="en-US" smtClean="0"/>
              <a:t>, </a:t>
            </a:r>
            <a:r>
              <a:rPr dirty="0" lang="en-US" err="1" smtClean="0"/>
              <a:t>hozirjavob</a:t>
            </a:r>
            <a:r>
              <a:rPr dirty="0" lang="en-US" smtClean="0"/>
              <a:t>, </a:t>
            </a:r>
            <a:r>
              <a:rPr dirty="0" lang="en-US" err="1" smtClean="0"/>
              <a:t>havo</a:t>
            </a:r>
            <a:r>
              <a:rPr dirty="0" lang="en-US" smtClean="0"/>
              <a:t> rang, </a:t>
            </a:r>
            <a:r>
              <a:rPr dirty="0" lang="en-US" err="1" smtClean="0"/>
              <a:t>e’lon</a:t>
            </a:r>
            <a:r>
              <a:rPr dirty="0" lang="en-US" smtClean="0"/>
              <a:t> </a:t>
            </a:r>
            <a:r>
              <a:rPr dirty="0" lang="en-US" err="1" smtClean="0"/>
              <a:t>qilmoq</a:t>
            </a:r>
            <a:r>
              <a:rPr dirty="0" lang="en-US" smtClean="0"/>
              <a:t>, rad </a:t>
            </a:r>
            <a:r>
              <a:rPr dirty="0" lang="en-US" err="1" smtClean="0"/>
              <a:t>etmoq</a:t>
            </a:r>
            <a:r>
              <a:rPr dirty="0" lang="en-US" smtClean="0"/>
              <a:t>, </a:t>
            </a:r>
            <a:r>
              <a:rPr dirty="0" lang="en-US" err="1" smtClean="0"/>
              <a:t>olib</a:t>
            </a:r>
            <a:r>
              <a:rPr dirty="0" lang="en-US" smtClean="0"/>
              <a:t> </a:t>
            </a:r>
            <a:r>
              <a:rPr dirty="0" lang="en-US" err="1" smtClean="0"/>
              <a:t>kelmoq</a:t>
            </a:r>
            <a:r>
              <a:rPr dirty="0" lang="en-US" smtClean="0"/>
              <a:t>, </a:t>
            </a:r>
            <a:r>
              <a:rPr dirty="0" lang="en-US" err="1" smtClean="0"/>
              <a:t>olib</a:t>
            </a:r>
            <a:r>
              <a:rPr dirty="0" lang="en-US" smtClean="0"/>
              <a:t> </a:t>
            </a:r>
            <a:r>
              <a:rPr dirty="0" lang="en-US" err="1" smtClean="0"/>
              <a:t>chiqmoq</a:t>
            </a:r>
            <a:r>
              <a:rPr dirty="0" lang="en-US" smtClean="0"/>
              <a:t>, </a:t>
            </a:r>
            <a:r>
              <a:rPr dirty="0" lang="en-US" err="1" smtClean="0"/>
              <a:t>har</a:t>
            </a:r>
            <a:r>
              <a:rPr dirty="0" lang="en-US" smtClean="0"/>
              <a:t> gal, </a:t>
            </a:r>
            <a:r>
              <a:rPr dirty="0" lang="en-US" err="1" smtClean="0"/>
              <a:t>yonma</a:t>
            </a:r>
            <a:r>
              <a:rPr dirty="0" lang="en-US" smtClean="0"/>
              <a:t>-yon, </a:t>
            </a:r>
            <a:r>
              <a:rPr dirty="0" lang="en-US" err="1" smtClean="0"/>
              <a:t>zo`r-bazo`r</a:t>
            </a:r>
            <a:r>
              <a:rPr dirty="0" lang="en-US" smtClean="0"/>
              <a:t>, </a:t>
            </a:r>
            <a:r>
              <a:rPr dirty="0" lang="en-US" err="1" smtClean="0"/>
              <a:t>ketma-ket</a:t>
            </a:r>
            <a:r>
              <a:rPr dirty="0" lang="en-US" smtClean="0"/>
              <a:t> va b.</a:t>
            </a:r>
            <a:endParaRPr dirty="0"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Прямоугольник 3"/>
          <p:cNvSpPr/>
          <p:nvPr/>
        </p:nvSpPr>
        <p:spPr>
          <a:xfrm>
            <a:off x="1043608" y="1484784"/>
            <a:ext cx="7056784" cy="4066540"/>
          </a:xfrm>
          <a:prstGeom prst="rect"/>
        </p:spPr>
        <p:txBody>
          <a:bodyPr wrap="square">
            <a:spAutoFit/>
          </a:bodyPr>
          <a:p>
            <a:r>
              <a:rPr b="1" dirty="0" sz="2800" lang="en-US" smtClean="0"/>
              <a:t>ABBREVIATSIYA USULI </a:t>
            </a:r>
            <a:endParaRPr b="1" dirty="0" sz="2800" lang="uz-Latn-UZ" smtClean="0"/>
          </a:p>
          <a:p>
            <a:r>
              <a:rPr dirty="0" sz="2400" lang="en-US" smtClean="0"/>
              <a:t>Bu </a:t>
            </a:r>
            <a:r>
              <a:rPr dirty="0" sz="2400" lang="en-US" err="1" smtClean="0"/>
              <a:t>usulga</a:t>
            </a:r>
            <a:r>
              <a:rPr dirty="0" sz="2400" lang="en-US" smtClean="0"/>
              <a:t> </a:t>
            </a:r>
            <a:r>
              <a:rPr dirty="0" sz="2400" lang="en-US" err="1" smtClean="0"/>
              <a:t>ko`ra</a:t>
            </a:r>
            <a:r>
              <a:rPr dirty="0" sz="2400" lang="en-US" smtClean="0"/>
              <a:t>, </a:t>
            </a:r>
            <a:r>
              <a:rPr dirty="0" sz="2400" lang="en-US" err="1" smtClean="0"/>
              <a:t>bir</a:t>
            </a:r>
            <a:r>
              <a:rPr dirty="0" sz="2400" lang="en-US" smtClean="0"/>
              <a:t> </a:t>
            </a:r>
            <a:r>
              <a:rPr dirty="0" sz="2400" lang="en-US" err="1" smtClean="0"/>
              <a:t>butun</a:t>
            </a:r>
            <a:r>
              <a:rPr dirty="0" sz="2400" lang="en-US" smtClean="0"/>
              <a:t> </a:t>
            </a:r>
            <a:r>
              <a:rPr dirty="0" sz="2400" lang="en-US" err="1" smtClean="0"/>
              <a:t>holda</a:t>
            </a:r>
            <a:r>
              <a:rPr dirty="0" sz="2400" lang="en-US" smtClean="0"/>
              <a:t> </a:t>
            </a:r>
            <a:r>
              <a:rPr dirty="0" sz="2400" lang="en-US" err="1" smtClean="0"/>
              <a:t>qo`llanadigan</a:t>
            </a:r>
            <a:r>
              <a:rPr dirty="0" sz="2400" lang="en-US" smtClean="0"/>
              <a:t> </a:t>
            </a:r>
            <a:r>
              <a:rPr dirty="0" sz="2400" lang="en-US" err="1" smtClean="0"/>
              <a:t>to`g`ri</a:t>
            </a:r>
            <a:r>
              <a:rPr dirty="0" sz="2400" lang="en-US" smtClean="0"/>
              <a:t> </a:t>
            </a:r>
            <a:r>
              <a:rPr dirty="0" sz="2400" lang="en-US" err="1" smtClean="0"/>
              <a:t>ma’noli</a:t>
            </a:r>
            <a:r>
              <a:rPr dirty="0" sz="2400" lang="en-US" smtClean="0"/>
              <a:t> </a:t>
            </a:r>
            <a:r>
              <a:rPr dirty="0" sz="2400" lang="en-US" err="1" smtClean="0"/>
              <a:t>turg`un</a:t>
            </a:r>
            <a:r>
              <a:rPr dirty="0" sz="2400" lang="en-US" smtClean="0"/>
              <a:t> </a:t>
            </a:r>
            <a:r>
              <a:rPr dirty="0" sz="2400" lang="en-US" err="1" smtClean="0"/>
              <a:t>birikmalarning</a:t>
            </a:r>
            <a:r>
              <a:rPr dirty="0" sz="2400" lang="en-US" smtClean="0"/>
              <a:t> </a:t>
            </a:r>
            <a:r>
              <a:rPr dirty="0" sz="2400" lang="en-US" err="1" smtClean="0"/>
              <a:t>qismlari</a:t>
            </a:r>
            <a:r>
              <a:rPr dirty="0" sz="2400" lang="en-US" smtClean="0"/>
              <a:t> </a:t>
            </a:r>
            <a:r>
              <a:rPr dirty="0" sz="2400" lang="en-US" err="1" smtClean="0"/>
              <a:t>har</a:t>
            </a:r>
            <a:r>
              <a:rPr dirty="0" sz="2400" lang="en-US" smtClean="0"/>
              <a:t> </a:t>
            </a:r>
            <a:r>
              <a:rPr dirty="0" sz="2400" lang="en-US" err="1" smtClean="0"/>
              <a:t>xil</a:t>
            </a:r>
            <a:r>
              <a:rPr dirty="0" sz="2400" lang="en-US" smtClean="0"/>
              <a:t> </a:t>
            </a:r>
            <a:r>
              <a:rPr dirty="0" sz="2400" lang="en-US" err="1" smtClean="0"/>
              <a:t>yo`l</a:t>
            </a:r>
            <a:r>
              <a:rPr dirty="0" sz="2400" lang="en-US" smtClean="0"/>
              <a:t> </a:t>
            </a:r>
            <a:r>
              <a:rPr dirty="0" sz="2400" lang="en-US" err="1" smtClean="0"/>
              <a:t>bilan</a:t>
            </a:r>
            <a:r>
              <a:rPr dirty="0" sz="2400" lang="en-US" smtClean="0"/>
              <a:t> </a:t>
            </a:r>
            <a:r>
              <a:rPr dirty="0" sz="2400" lang="en-US" err="1" smtClean="0"/>
              <a:t>qisqartirilib</a:t>
            </a:r>
            <a:r>
              <a:rPr dirty="0" sz="2400" lang="en-US" smtClean="0"/>
              <a:t> </a:t>
            </a:r>
            <a:r>
              <a:rPr dirty="0" sz="2400" lang="en-US" err="1" smtClean="0"/>
              <a:t>so`z</a:t>
            </a:r>
            <a:r>
              <a:rPr dirty="0" sz="2400" lang="en-US" smtClean="0"/>
              <a:t> </a:t>
            </a:r>
            <a:r>
              <a:rPr dirty="0" sz="2400" lang="en-US" err="1" smtClean="0"/>
              <a:t>hosil</a:t>
            </a:r>
            <a:r>
              <a:rPr dirty="0" sz="2400" lang="en-US" smtClean="0"/>
              <a:t> </a:t>
            </a:r>
            <a:r>
              <a:rPr dirty="0" sz="2400" lang="en-US" err="1" smtClean="0"/>
              <a:t>qilinadi</a:t>
            </a:r>
            <a:r>
              <a:rPr dirty="0" sz="2400" lang="en-US" smtClean="0"/>
              <a:t>. Bu </a:t>
            </a:r>
            <a:r>
              <a:rPr dirty="0" sz="2400" lang="en-US" err="1" smtClean="0"/>
              <a:t>usul</a:t>
            </a:r>
            <a:r>
              <a:rPr dirty="0" sz="2400" lang="en-US" smtClean="0"/>
              <a:t> </a:t>
            </a:r>
            <a:r>
              <a:rPr dirty="0" sz="2400" lang="en-US" err="1" smtClean="0"/>
              <a:t>rus</a:t>
            </a:r>
            <a:r>
              <a:rPr dirty="0" sz="2400" lang="en-US" smtClean="0"/>
              <a:t> </a:t>
            </a:r>
            <a:r>
              <a:rPr dirty="0" sz="2400" lang="en-US" err="1" smtClean="0"/>
              <a:t>tilidan</a:t>
            </a:r>
            <a:r>
              <a:rPr dirty="0" sz="2400" lang="en-US" smtClean="0"/>
              <a:t> </a:t>
            </a:r>
            <a:r>
              <a:rPr dirty="0" sz="2400" lang="en-US" err="1" smtClean="0"/>
              <a:t>kirgan</a:t>
            </a:r>
            <a:r>
              <a:rPr dirty="0" sz="2400" lang="en-US" smtClean="0"/>
              <a:t> </a:t>
            </a:r>
            <a:r>
              <a:rPr dirty="0" sz="2400" lang="en-US" err="1" smtClean="0"/>
              <a:t>bo`lib</a:t>
            </a:r>
            <a:r>
              <a:rPr dirty="0" sz="2400" lang="en-US" smtClean="0"/>
              <a:t>, </a:t>
            </a:r>
            <a:r>
              <a:rPr dirty="0" sz="2400" lang="en-US" err="1" smtClean="0"/>
              <a:t>qisqartma</a:t>
            </a:r>
            <a:r>
              <a:rPr dirty="0" sz="2400" lang="en-US" smtClean="0"/>
              <a:t> </a:t>
            </a:r>
            <a:r>
              <a:rPr dirty="0" sz="2400" lang="en-US" err="1" smtClean="0"/>
              <a:t>otlar</a:t>
            </a:r>
            <a:r>
              <a:rPr dirty="0" sz="2400" lang="en-US" smtClean="0"/>
              <a:t> </a:t>
            </a:r>
            <a:r>
              <a:rPr dirty="0" sz="2400" lang="en-US" err="1" smtClean="0"/>
              <a:t>shu</a:t>
            </a:r>
            <a:r>
              <a:rPr dirty="0" sz="2400" lang="en-US" smtClean="0"/>
              <a:t> </a:t>
            </a:r>
            <a:r>
              <a:rPr dirty="0" sz="2400" lang="en-US" err="1" smtClean="0"/>
              <a:t>usulda</a:t>
            </a:r>
            <a:r>
              <a:rPr dirty="0" sz="2400" lang="en-US" smtClean="0"/>
              <a:t> </a:t>
            </a:r>
            <a:r>
              <a:rPr dirty="0" sz="2400" lang="en-US" err="1" smtClean="0"/>
              <a:t>yasaladi</a:t>
            </a:r>
            <a:r>
              <a:rPr dirty="0" sz="2400" lang="en-US" smtClean="0"/>
              <a:t>: BMT – </a:t>
            </a:r>
            <a:r>
              <a:rPr dirty="0" sz="2400" lang="en-US" err="1" smtClean="0"/>
              <a:t>Birlashgan</a:t>
            </a:r>
            <a:r>
              <a:rPr dirty="0" sz="2400" lang="en-US" smtClean="0"/>
              <a:t> </a:t>
            </a:r>
            <a:r>
              <a:rPr dirty="0" sz="2400" lang="en-US" err="1" smtClean="0"/>
              <a:t>Millatlar</a:t>
            </a:r>
            <a:r>
              <a:rPr dirty="0" sz="2400" lang="en-US" smtClean="0"/>
              <a:t> </a:t>
            </a:r>
            <a:r>
              <a:rPr dirty="0" sz="2400" lang="en-US" err="1" smtClean="0"/>
              <a:t>Tashkiloti</a:t>
            </a:r>
            <a:r>
              <a:rPr dirty="0" sz="2400" lang="en-US" smtClean="0"/>
              <a:t>, MDH - </a:t>
            </a:r>
            <a:r>
              <a:rPr dirty="0" sz="2400" lang="en-US" err="1" smtClean="0"/>
              <a:t>Mustaqil</a:t>
            </a:r>
            <a:r>
              <a:rPr dirty="0" sz="2400" lang="en-US" smtClean="0"/>
              <a:t> </a:t>
            </a:r>
            <a:r>
              <a:rPr dirty="0" sz="2400" lang="en-US" err="1" smtClean="0"/>
              <a:t>davlatlar</a:t>
            </a:r>
            <a:r>
              <a:rPr dirty="0" sz="2400" lang="en-US" smtClean="0"/>
              <a:t> </a:t>
            </a:r>
            <a:r>
              <a:rPr dirty="0" sz="2400" lang="en-US" err="1" smtClean="0"/>
              <a:t>hamdo`stligi</a:t>
            </a:r>
            <a:r>
              <a:rPr dirty="0" sz="2400" lang="en-US" smtClean="0"/>
              <a:t>, ATS – </a:t>
            </a:r>
            <a:r>
              <a:rPr dirty="0" sz="2400" lang="en-US" err="1" smtClean="0"/>
              <a:t>Avtomatik</a:t>
            </a:r>
            <a:r>
              <a:rPr dirty="0" sz="2400" lang="en-US" smtClean="0"/>
              <a:t> </a:t>
            </a:r>
            <a:r>
              <a:rPr dirty="0" sz="2400" lang="en-US" err="1" smtClean="0"/>
              <a:t>telefon</a:t>
            </a:r>
            <a:r>
              <a:rPr dirty="0" sz="2400" lang="en-US" smtClean="0"/>
              <a:t> </a:t>
            </a:r>
            <a:r>
              <a:rPr dirty="0" sz="2400" lang="en-US" err="1" smtClean="0"/>
              <a:t>stantsiyasi</a:t>
            </a:r>
            <a:r>
              <a:rPr dirty="0" sz="2400" lang="en-US" smtClean="0"/>
              <a:t>, </a:t>
            </a:r>
            <a:r>
              <a:rPr dirty="0" sz="2400" lang="en-US" err="1" smtClean="0"/>
              <a:t>ToshMI</a:t>
            </a:r>
            <a:r>
              <a:rPr dirty="0" sz="2400" lang="en-US" smtClean="0"/>
              <a:t> – Toshkent </a:t>
            </a:r>
            <a:r>
              <a:rPr dirty="0" sz="2400" lang="en-US" err="1" smtClean="0"/>
              <a:t>meditsina</a:t>
            </a:r>
            <a:r>
              <a:rPr dirty="0" sz="2400" lang="en-US" smtClean="0"/>
              <a:t> </a:t>
            </a:r>
            <a:r>
              <a:rPr dirty="0" sz="2400" lang="en-US" err="1" smtClean="0"/>
              <a:t>instituti</a:t>
            </a:r>
            <a:r>
              <a:rPr dirty="0" sz="2400" lang="en-US" smtClean="0"/>
              <a:t>, </a:t>
            </a:r>
            <a:r>
              <a:rPr dirty="0" sz="2400" lang="en-US" err="1" smtClean="0"/>
              <a:t>filfak</a:t>
            </a:r>
            <a:r>
              <a:rPr dirty="0" sz="2400" lang="en-US" smtClean="0"/>
              <a:t> – </a:t>
            </a:r>
            <a:r>
              <a:rPr dirty="0" sz="2400" lang="en-US" err="1" smtClean="0"/>
              <a:t>filologiya</a:t>
            </a:r>
            <a:r>
              <a:rPr dirty="0" sz="2400" lang="en-US" smtClean="0"/>
              <a:t> fakulteti, </a:t>
            </a:r>
            <a:r>
              <a:rPr dirty="0" sz="2400" lang="en-US" err="1" smtClean="0"/>
              <a:t>akademlitsey</a:t>
            </a:r>
            <a:r>
              <a:rPr dirty="0" sz="2400" lang="en-US" smtClean="0"/>
              <a:t> – </a:t>
            </a:r>
            <a:r>
              <a:rPr dirty="0" sz="2400" lang="en-US" err="1" smtClean="0"/>
              <a:t>akademik</a:t>
            </a:r>
            <a:r>
              <a:rPr dirty="0" sz="2400" lang="en-US" smtClean="0"/>
              <a:t> </a:t>
            </a:r>
            <a:r>
              <a:rPr dirty="0" sz="2400" lang="en-US" err="1" smtClean="0"/>
              <a:t>litsey</a:t>
            </a:r>
            <a:r>
              <a:rPr dirty="0" sz="2400" lang="en-US" smtClean="0"/>
              <a:t>, </a:t>
            </a:r>
            <a:r>
              <a:rPr dirty="0" sz="2400" lang="en-US" err="1" smtClean="0"/>
              <a:t>peduniversitet</a:t>
            </a:r>
            <a:r>
              <a:rPr dirty="0" sz="2400" lang="en-US" smtClean="0"/>
              <a:t> – </a:t>
            </a:r>
            <a:r>
              <a:rPr dirty="0" sz="2400" lang="en-US" err="1" smtClean="0"/>
              <a:t>pedagogika</a:t>
            </a:r>
            <a:r>
              <a:rPr dirty="0" sz="2400" lang="en-US" smtClean="0"/>
              <a:t> </a:t>
            </a:r>
            <a:r>
              <a:rPr dirty="0" sz="2400" lang="en-US" err="1" smtClean="0"/>
              <a:t>universiteti</a:t>
            </a:r>
            <a:r>
              <a:rPr dirty="0" sz="2400" lang="en-US" smtClean="0"/>
              <a:t> va b.</a:t>
            </a:r>
            <a:endParaRPr dirty="0" sz="2400"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6" name="Прямоугольник 3"/>
          <p:cNvSpPr/>
          <p:nvPr/>
        </p:nvSpPr>
        <p:spPr>
          <a:xfrm>
            <a:off x="1403648" y="1822172"/>
            <a:ext cx="6174432" cy="2999740"/>
          </a:xfrm>
          <a:prstGeom prst="rect"/>
        </p:spPr>
        <p:txBody>
          <a:bodyPr wrap="square">
            <a:spAutoFit/>
          </a:bodyPr>
          <a:p>
            <a:r>
              <a:rPr b="1" dirty="0" sz="2400" lang="uz-Latn-UZ" smtClean="0"/>
              <a:t>                          </a:t>
            </a:r>
            <a:r>
              <a:rPr b="1" dirty="0" sz="2400" lang="vi-VN" smtClean="0"/>
              <a:t>FONETIK USUL</a:t>
            </a:r>
            <a:endParaRPr b="1" dirty="0" sz="2400" lang="uz-Latn-UZ" smtClean="0"/>
          </a:p>
          <a:p>
            <a:endParaRPr dirty="0" sz="2000" lang="uz-Latn-UZ" smtClean="0"/>
          </a:p>
          <a:p>
            <a:r>
              <a:rPr dirty="0" sz="2000" lang="vi-VN" smtClean="0"/>
              <a:t> Bu usulga ko`ra, so`zda fonetik o`zgarish yuz berib, yangi so`z hosil qilinadi. Chunonchi, so`z urg`usining o`rnini almashtirish natijasida </a:t>
            </a:r>
            <a:r>
              <a:rPr dirty="0" sz="2800" lang="vi-VN" smtClean="0"/>
              <a:t>boshqa-boshqa</a:t>
            </a:r>
            <a:r>
              <a:rPr dirty="0" sz="2000" lang="vi-VN" smtClean="0"/>
              <a:t> so`z turkumiga doir so`zlar hosil bo`lishi mumkin: yózma (fe’l) - yozmá (sifat, súzma (fe’l) - suzmá (ot), fi ́́ zik ́́ (ot) fizík (sifat), akadémik (ot), akademi ́́k ́́ – (sifat) va b</a:t>
            </a:r>
            <a:endParaRPr dirty="0" sz="2000"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Прямоугольник 4"/>
          <p:cNvSpPr/>
          <p:nvPr/>
        </p:nvSpPr>
        <p:spPr>
          <a:xfrm>
            <a:off x="899592" y="1484784"/>
            <a:ext cx="7200800" cy="3634741"/>
          </a:xfrm>
          <a:prstGeom prst="rect"/>
        </p:spPr>
        <p:txBody>
          <a:bodyPr wrap="square">
            <a:spAutoFit/>
          </a:bodyPr>
          <a:p>
            <a:r>
              <a:rPr b="1" dirty="0" sz="2000" lang="en-US" smtClean="0"/>
              <a:t>SEMANTIK USUL</a:t>
            </a:r>
            <a:endParaRPr b="1" dirty="0" sz="2000" lang="uz-Latn-UZ" smtClean="0"/>
          </a:p>
          <a:p>
            <a:r>
              <a:rPr dirty="0" lang="en-US" smtClean="0"/>
              <a:t> Bu </a:t>
            </a:r>
            <a:r>
              <a:rPr dirty="0" lang="en-US" err="1" smtClean="0"/>
              <a:t>usulga</a:t>
            </a:r>
            <a:r>
              <a:rPr dirty="0" lang="en-US" smtClean="0"/>
              <a:t> </a:t>
            </a:r>
            <a:r>
              <a:rPr dirty="0" lang="en-US" err="1" smtClean="0"/>
              <a:t>binoan</a:t>
            </a:r>
            <a:r>
              <a:rPr dirty="0" lang="en-US" smtClean="0"/>
              <a:t>,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ma’nosida</a:t>
            </a:r>
            <a:r>
              <a:rPr dirty="0" lang="en-US" smtClean="0"/>
              <a:t> </a:t>
            </a:r>
            <a:r>
              <a:rPr dirty="0" lang="en-US" err="1" smtClean="0"/>
              <a:t>o`zgarish</a:t>
            </a:r>
            <a:r>
              <a:rPr dirty="0" lang="en-US" smtClean="0"/>
              <a:t> </a:t>
            </a:r>
            <a:r>
              <a:rPr dirty="0" lang="en-US" err="1" smtClean="0"/>
              <a:t>ro`y</a:t>
            </a:r>
            <a:r>
              <a:rPr dirty="0" lang="en-US" smtClean="0"/>
              <a:t> </a:t>
            </a:r>
            <a:r>
              <a:rPr dirty="0" lang="en-US" err="1" smtClean="0"/>
              <a:t>berib</a:t>
            </a:r>
            <a:r>
              <a:rPr dirty="0" lang="en-US" smtClean="0"/>
              <a:t>, </a:t>
            </a:r>
            <a:r>
              <a:rPr dirty="0" lang="en-US" err="1" smtClean="0"/>
              <a:t>ma’nosi</a:t>
            </a:r>
            <a:r>
              <a:rPr dirty="0" lang="en-US" smtClean="0"/>
              <a:t> </a:t>
            </a:r>
            <a:r>
              <a:rPr dirty="0" lang="en-US" err="1" smtClean="0"/>
              <a:t>boshqaboshqa</a:t>
            </a:r>
            <a:r>
              <a:rPr dirty="0" lang="en-US" smtClean="0"/>
              <a:t>, </a:t>
            </a:r>
            <a:r>
              <a:rPr dirty="0" lang="en-US" err="1" smtClean="0"/>
              <a:t>shaklan</a:t>
            </a:r>
            <a:r>
              <a:rPr dirty="0" lang="en-US" smtClean="0"/>
              <a:t> </a:t>
            </a:r>
            <a:r>
              <a:rPr dirty="0" lang="en-US" err="1" smtClean="0"/>
              <a:t>o`xshash</a:t>
            </a:r>
            <a:r>
              <a:rPr dirty="0" lang="en-US" smtClean="0"/>
              <a:t>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hosil</a:t>
            </a:r>
            <a:r>
              <a:rPr dirty="0" lang="en-US" smtClean="0"/>
              <a:t> </a:t>
            </a:r>
            <a:r>
              <a:rPr dirty="0" lang="en-US" err="1" smtClean="0"/>
              <a:t>bo`ladi</a:t>
            </a:r>
            <a:r>
              <a:rPr dirty="0" lang="en-US" smtClean="0"/>
              <a:t>: kun – </a:t>
            </a:r>
            <a:r>
              <a:rPr dirty="0" lang="en-US" err="1" smtClean="0"/>
              <a:t>sutkaning</a:t>
            </a:r>
            <a:r>
              <a:rPr dirty="0" lang="en-US" smtClean="0"/>
              <a:t> </a:t>
            </a:r>
            <a:r>
              <a:rPr dirty="0" lang="en-US" err="1" smtClean="0"/>
              <a:t>yorug</a:t>
            </a:r>
            <a:r>
              <a:rPr dirty="0" lang="en-US" smtClean="0"/>
              <a:t>` </a:t>
            </a:r>
            <a:r>
              <a:rPr dirty="0" lang="en-US" err="1" smtClean="0"/>
              <a:t>qismi</a:t>
            </a:r>
            <a:r>
              <a:rPr dirty="0" lang="en-US" smtClean="0"/>
              <a:t>, kun - </a:t>
            </a:r>
            <a:r>
              <a:rPr dirty="0" lang="en-US" err="1" smtClean="0"/>
              <a:t>quyosh</a:t>
            </a:r>
            <a:r>
              <a:rPr dirty="0" lang="en-US" smtClean="0"/>
              <a:t>, </a:t>
            </a:r>
            <a:r>
              <a:rPr dirty="0" lang="en-US" err="1" smtClean="0"/>
              <a:t>planeta</a:t>
            </a:r>
            <a:r>
              <a:rPr dirty="0" lang="en-US" smtClean="0"/>
              <a:t>; </a:t>
            </a:r>
            <a:r>
              <a:rPr dirty="0" lang="en-US" err="1" smtClean="0"/>
              <a:t>ko`k</a:t>
            </a:r>
            <a:r>
              <a:rPr dirty="0" lang="en-US" smtClean="0"/>
              <a:t> – </a:t>
            </a:r>
            <a:r>
              <a:rPr dirty="0" lang="en-US" err="1" smtClean="0"/>
              <a:t>osmon</a:t>
            </a:r>
            <a:r>
              <a:rPr dirty="0" lang="en-US" smtClean="0"/>
              <a:t>, </a:t>
            </a:r>
            <a:r>
              <a:rPr dirty="0" lang="en-US" err="1" smtClean="0"/>
              <a:t>ko`k</a:t>
            </a:r>
            <a:r>
              <a:rPr dirty="0" lang="en-US" smtClean="0"/>
              <a:t> - </a:t>
            </a:r>
            <a:r>
              <a:rPr dirty="0" lang="en-US" err="1" smtClean="0"/>
              <a:t>havorangga</a:t>
            </a:r>
            <a:r>
              <a:rPr dirty="0" lang="en-US" smtClean="0"/>
              <a:t> </a:t>
            </a:r>
            <a:r>
              <a:rPr dirty="0" lang="en-US" err="1" smtClean="0"/>
              <a:t>o`xshash</a:t>
            </a:r>
            <a:r>
              <a:rPr dirty="0" lang="en-US" smtClean="0"/>
              <a:t> rang, </a:t>
            </a:r>
            <a:r>
              <a:rPr dirty="0" lang="en-US" err="1" smtClean="0"/>
              <a:t>bir</a:t>
            </a:r>
            <a:r>
              <a:rPr dirty="0" lang="en-US" smtClean="0"/>
              <a:t> – son, </a:t>
            </a:r>
            <a:r>
              <a:rPr dirty="0" lang="en-US" err="1" smtClean="0"/>
              <a:t>birga</a:t>
            </a:r>
            <a:r>
              <a:rPr dirty="0" lang="en-US" smtClean="0"/>
              <a:t>, </a:t>
            </a:r>
            <a:r>
              <a:rPr dirty="0" lang="en-US" err="1" smtClean="0"/>
              <a:t>birdan</a:t>
            </a:r>
            <a:r>
              <a:rPr dirty="0" lang="en-US" smtClean="0"/>
              <a:t>, </a:t>
            </a:r>
            <a:r>
              <a:rPr dirty="0" lang="en-US" err="1" smtClean="0"/>
              <a:t>birda</a:t>
            </a:r>
            <a:r>
              <a:rPr dirty="0" lang="en-US" smtClean="0"/>
              <a:t> – ravish, </a:t>
            </a:r>
            <a:r>
              <a:rPr dirty="0" lang="en-US" err="1" smtClean="0"/>
              <a:t>o`g`il</a:t>
            </a:r>
            <a:r>
              <a:rPr dirty="0" lang="en-US" smtClean="0"/>
              <a:t> bola (</a:t>
            </a:r>
            <a:r>
              <a:rPr dirty="0" lang="en-US" err="1" smtClean="0"/>
              <a:t>sifat</a:t>
            </a:r>
            <a:r>
              <a:rPr dirty="0" lang="en-US" smtClean="0"/>
              <a:t>) - </a:t>
            </a:r>
            <a:r>
              <a:rPr dirty="0" lang="en-US" err="1" smtClean="0"/>
              <a:t>O`g`il</a:t>
            </a:r>
            <a:r>
              <a:rPr dirty="0" lang="en-US" smtClean="0"/>
              <a:t> </a:t>
            </a:r>
            <a:r>
              <a:rPr dirty="0" lang="en-US" err="1" smtClean="0"/>
              <a:t>keldi</a:t>
            </a:r>
            <a:r>
              <a:rPr dirty="0" lang="en-US" smtClean="0"/>
              <a:t> (</a:t>
            </a:r>
            <a:r>
              <a:rPr dirty="0" lang="en-US" err="1" smtClean="0"/>
              <a:t>ot</a:t>
            </a:r>
            <a:r>
              <a:rPr dirty="0" lang="en-US" smtClean="0"/>
              <a:t>).</a:t>
            </a:r>
            <a:endParaRPr dirty="0" lang="uz-Latn-UZ" smtClean="0"/>
          </a:p>
          <a:p>
            <a:r>
              <a:rPr dirty="0" lang="en-US" smtClean="0"/>
              <a:t> </a:t>
            </a:r>
            <a:r>
              <a:rPr b="1" dirty="0" sz="2000" lang="en-US" smtClean="0"/>
              <a:t>TAKRORLASH USULI</a:t>
            </a:r>
            <a:endParaRPr b="1" dirty="0" sz="2000" lang="uz-Latn-UZ" smtClean="0"/>
          </a:p>
          <a:p>
            <a:r>
              <a:rPr dirty="0" lang="en-US" smtClean="0"/>
              <a:t> </a:t>
            </a:r>
            <a:r>
              <a:rPr dirty="0" lang="en-US" err="1" smtClean="0"/>
              <a:t>Bunda</a:t>
            </a:r>
            <a:r>
              <a:rPr dirty="0" lang="en-US" smtClean="0"/>
              <a:t> </a:t>
            </a:r>
            <a:r>
              <a:rPr dirty="0" lang="en-US" err="1" smtClean="0"/>
              <a:t>so‘zlar</a:t>
            </a:r>
            <a:r>
              <a:rPr dirty="0" lang="en-US" smtClean="0"/>
              <a:t> </a:t>
            </a:r>
            <a:r>
              <a:rPr dirty="0" lang="en-US" err="1" smtClean="0"/>
              <a:t>takrorlanib</a:t>
            </a:r>
            <a:r>
              <a:rPr dirty="0" lang="en-US" smtClean="0"/>
              <a:t>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so‘zlar</a:t>
            </a:r>
            <a:r>
              <a:rPr dirty="0" lang="en-US" smtClean="0"/>
              <a:t> </a:t>
            </a:r>
            <a:r>
              <a:rPr dirty="0" lang="en-US" err="1" smtClean="0"/>
              <a:t>yasaladi</a:t>
            </a:r>
            <a:r>
              <a:rPr dirty="0" lang="en-US" smtClean="0"/>
              <a:t>: </a:t>
            </a:r>
            <a:r>
              <a:rPr dirty="0" lang="en-US" err="1" smtClean="0"/>
              <a:t>paqpaq</a:t>
            </a:r>
            <a:r>
              <a:rPr dirty="0" lang="en-US" smtClean="0"/>
              <a:t> (</a:t>
            </a:r>
            <a:r>
              <a:rPr dirty="0" lang="en-US" err="1" smtClean="0"/>
              <a:t>o‘yin</a:t>
            </a:r>
            <a:r>
              <a:rPr dirty="0" lang="en-US" smtClean="0"/>
              <a:t>), </a:t>
            </a:r>
            <a:r>
              <a:rPr dirty="0" lang="en-US" err="1" smtClean="0"/>
              <a:t>tur-tur</a:t>
            </a:r>
            <a:r>
              <a:rPr dirty="0" lang="en-US" smtClean="0"/>
              <a:t> (</a:t>
            </a:r>
            <a:r>
              <a:rPr dirty="0" lang="en-US" err="1" smtClean="0"/>
              <a:t>turish</a:t>
            </a:r>
            <a:r>
              <a:rPr dirty="0" lang="en-US" smtClean="0"/>
              <a:t>), </a:t>
            </a:r>
            <a:r>
              <a:rPr dirty="0" lang="en-US" err="1" smtClean="0"/>
              <a:t>bipbip</a:t>
            </a:r>
            <a:r>
              <a:rPr dirty="0" lang="en-US" smtClean="0"/>
              <a:t> (</a:t>
            </a:r>
            <a:r>
              <a:rPr dirty="0" lang="en-US" err="1" smtClean="0"/>
              <a:t>avtobus</a:t>
            </a:r>
            <a:r>
              <a:rPr dirty="0" lang="en-US" smtClean="0"/>
              <a:t>), pat-pat (</a:t>
            </a:r>
            <a:r>
              <a:rPr dirty="0" lang="en-US" err="1" smtClean="0"/>
              <a:t>mototsikl</a:t>
            </a:r>
            <a:r>
              <a:rPr dirty="0" lang="en-US" smtClean="0"/>
              <a:t>), </a:t>
            </a:r>
            <a:r>
              <a:rPr dirty="0" lang="en-US" err="1" smtClean="0"/>
              <a:t>xola-xola</a:t>
            </a:r>
            <a:r>
              <a:rPr dirty="0" lang="en-US" smtClean="0"/>
              <a:t> (</a:t>
            </a:r>
            <a:r>
              <a:rPr dirty="0" lang="en-US" err="1" smtClean="0"/>
              <a:t>o‘yin</a:t>
            </a:r>
            <a:r>
              <a:rPr dirty="0" lang="en-US" smtClean="0"/>
              <a:t>), </a:t>
            </a:r>
            <a:r>
              <a:rPr dirty="0" lang="en-US" err="1" smtClean="0"/>
              <a:t>manman</a:t>
            </a:r>
            <a:r>
              <a:rPr dirty="0" lang="en-US" smtClean="0"/>
              <a:t>, </a:t>
            </a:r>
            <a:r>
              <a:rPr dirty="0" lang="en-US" err="1" smtClean="0"/>
              <a:t>yo‘l-yo‘l</a:t>
            </a:r>
            <a:r>
              <a:rPr dirty="0" lang="en-US" smtClean="0"/>
              <a:t> (rang), </a:t>
            </a:r>
            <a:r>
              <a:rPr dirty="0" lang="en-US" err="1" smtClean="0"/>
              <a:t>es-es</a:t>
            </a:r>
            <a:r>
              <a:rPr dirty="0" lang="en-US" smtClean="0"/>
              <a:t> (</a:t>
            </a:r>
            <a:r>
              <a:rPr dirty="0" lang="en-US" err="1" smtClean="0"/>
              <a:t>zo‘rg‘a</a:t>
            </a:r>
            <a:r>
              <a:rPr dirty="0" lang="en-US" smtClean="0"/>
              <a:t>).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so‘zlarning</a:t>
            </a:r>
            <a:r>
              <a:rPr dirty="0" lang="en-US" smtClean="0"/>
              <a:t> </a:t>
            </a:r>
            <a:r>
              <a:rPr dirty="0" lang="en-US" err="1" smtClean="0"/>
              <a:t>hammasi</a:t>
            </a:r>
            <a:r>
              <a:rPr dirty="0" lang="en-US" smtClean="0"/>
              <a:t> ham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emas</a:t>
            </a:r>
            <a:r>
              <a:rPr dirty="0" lang="en-US" smtClean="0"/>
              <a:t>. </a:t>
            </a:r>
            <a:r>
              <a:rPr dirty="0" lang="en-US" err="1" smtClean="0"/>
              <a:t>Bunda</a:t>
            </a:r>
            <a:r>
              <a:rPr dirty="0" lang="en-US" smtClean="0"/>
              <a:t> ham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yasalsagina</a:t>
            </a:r>
            <a:r>
              <a:rPr dirty="0" lang="en-US" smtClean="0"/>
              <a:t>,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so‘z</a:t>
            </a:r>
            <a:r>
              <a:rPr dirty="0" lang="en-US" smtClean="0"/>
              <a:t> </a:t>
            </a:r>
            <a:r>
              <a:rPr dirty="0" lang="en-US" err="1" smtClean="0"/>
              <a:t>hisoblanadi</a:t>
            </a:r>
            <a:r>
              <a:rPr dirty="0" lang="en-US" smtClean="0"/>
              <a:t>: t</a:t>
            </a:r>
            <a:r>
              <a:rPr dirty="0" lang="ru-RU" smtClean="0"/>
              <a:t>е</a:t>
            </a:r>
            <a:r>
              <a:rPr dirty="0" lang="en-US" smtClean="0"/>
              <a:t>z-t</a:t>
            </a:r>
            <a:r>
              <a:rPr dirty="0" lang="ru-RU" smtClean="0"/>
              <a:t>е</a:t>
            </a:r>
            <a:r>
              <a:rPr dirty="0" lang="en-US" smtClean="0"/>
              <a:t>z, </a:t>
            </a:r>
            <a:r>
              <a:rPr dirty="0" lang="en-US" err="1" smtClean="0"/>
              <a:t>katta-katta</a:t>
            </a:r>
            <a:r>
              <a:rPr dirty="0" lang="en-US" smtClean="0"/>
              <a:t> </a:t>
            </a:r>
            <a:r>
              <a:rPr dirty="0" lang="en-US" err="1" smtClean="0"/>
              <a:t>kabi</a:t>
            </a:r>
            <a:r>
              <a:rPr dirty="0" lang="en-US" smtClean="0"/>
              <a:t>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so‘zlar</a:t>
            </a:r>
            <a:r>
              <a:rPr dirty="0" lang="en-US" smtClean="0"/>
              <a:t>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emas</a:t>
            </a:r>
            <a:r>
              <a:rPr dirty="0" lang="en-US" smtClean="0"/>
              <a:t>, </a:t>
            </a:r>
            <a:r>
              <a:rPr dirty="0" lang="en-US" err="1" smtClean="0"/>
              <a:t>bunda</a:t>
            </a:r>
            <a:r>
              <a:rPr dirty="0" lang="en-US" smtClean="0"/>
              <a:t>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kuchaytirilgan</a:t>
            </a:r>
            <a:r>
              <a:rPr dirty="0" lang="en-US" smtClean="0"/>
              <a:t>, </a:t>
            </a:r>
            <a:r>
              <a:rPr dirty="0" lang="en-US" err="1" smtClean="0"/>
              <a:t>xolos</a:t>
            </a:r>
            <a:r>
              <a:rPr dirty="0" lang="en-US" smtClean="0"/>
              <a:t>.</a:t>
            </a:r>
            <a:endParaRPr dirty="0"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Прямоугольник 3"/>
          <p:cNvSpPr/>
          <p:nvPr/>
        </p:nvSpPr>
        <p:spPr>
          <a:xfrm>
            <a:off x="323528" y="404664"/>
            <a:ext cx="7992888" cy="5501640"/>
          </a:xfrm>
          <a:prstGeom prst="rect"/>
        </p:spPr>
        <p:txBody>
          <a:bodyPr wrap="square">
            <a:spAutoFit/>
          </a:bodyPr>
          <a:p>
            <a:r>
              <a:rPr b="1" dirty="0" sz="2000" lang="en-US" smtClean="0"/>
              <a:t>SO`ZLARNING TUZILISH JIHATDAN TURLARI</a:t>
            </a:r>
            <a:endParaRPr b="1" dirty="0" sz="2000" lang="uz-Latn-UZ" smtClean="0"/>
          </a:p>
          <a:p>
            <a:r>
              <a:rPr dirty="0" lang="en-US" smtClean="0"/>
              <a:t> • 1. </a:t>
            </a:r>
            <a:r>
              <a:rPr dirty="0" lang="en-US" err="1" smtClean="0"/>
              <a:t>Sodda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. </a:t>
            </a:r>
            <a:r>
              <a:rPr dirty="0" lang="en-US" err="1" smtClean="0"/>
              <a:t>Sodda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ikki</a:t>
            </a:r>
            <a:r>
              <a:rPr dirty="0" lang="en-US" smtClean="0"/>
              <a:t> </a:t>
            </a:r>
            <a:r>
              <a:rPr dirty="0" lang="en-US" err="1" smtClean="0"/>
              <a:t>xil</a:t>
            </a:r>
            <a:r>
              <a:rPr dirty="0" lang="en-US" smtClean="0"/>
              <a:t> </a:t>
            </a:r>
            <a:r>
              <a:rPr dirty="0" lang="en-US" err="1" smtClean="0"/>
              <a:t>bo’ladi</a:t>
            </a:r>
            <a:r>
              <a:rPr dirty="0" lang="en-US" smtClean="0"/>
              <a:t>: tub </a:t>
            </a:r>
            <a:r>
              <a:rPr dirty="0" lang="en-US" err="1" smtClean="0"/>
              <a:t>so’z</a:t>
            </a:r>
            <a:r>
              <a:rPr dirty="0" lang="en-US" smtClean="0"/>
              <a:t>,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. </a:t>
            </a:r>
            <a:r>
              <a:rPr dirty="0" lang="en-US" err="1" smtClean="0"/>
              <a:t>Tarkibida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</a:t>
            </a:r>
            <a:r>
              <a:rPr dirty="0" lang="en-US" err="1" smtClean="0"/>
              <a:t>yasovchi</a:t>
            </a:r>
            <a:r>
              <a:rPr dirty="0" lang="en-US" smtClean="0"/>
              <a:t> </a:t>
            </a:r>
            <a:r>
              <a:rPr dirty="0" lang="en-US" err="1" smtClean="0"/>
              <a:t>qo’shimcha</a:t>
            </a:r>
            <a:r>
              <a:rPr dirty="0" lang="en-US" smtClean="0"/>
              <a:t> </a:t>
            </a:r>
            <a:r>
              <a:rPr dirty="0" lang="en-US" err="1" smtClean="0"/>
              <a:t>bo’lmagan</a:t>
            </a:r>
            <a:r>
              <a:rPr dirty="0" lang="en-US" smtClean="0"/>
              <a:t> </a:t>
            </a:r>
            <a:r>
              <a:rPr dirty="0" lang="en-US" err="1" smtClean="0"/>
              <a:t>sodda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tub </a:t>
            </a:r>
            <a:r>
              <a:rPr dirty="0" lang="en-US" err="1" smtClean="0"/>
              <a:t>so’z</a:t>
            </a:r>
            <a:r>
              <a:rPr dirty="0" lang="en-US" smtClean="0"/>
              <a:t> d</a:t>
            </a:r>
            <a:r>
              <a:rPr dirty="0" lang="ru-RU" smtClean="0"/>
              <a:t>е</a:t>
            </a:r>
            <a:r>
              <a:rPr dirty="0" lang="en-US" err="1" smtClean="0"/>
              <a:t>yiladi</a:t>
            </a:r>
            <a:r>
              <a:rPr dirty="0" lang="en-US" smtClean="0"/>
              <a:t>: </a:t>
            </a:r>
            <a:r>
              <a:rPr dirty="0" lang="en-US" err="1" smtClean="0"/>
              <a:t>kitoblar</a:t>
            </a:r>
            <a:r>
              <a:rPr dirty="0" lang="en-US" smtClean="0"/>
              <a:t>, </a:t>
            </a:r>
            <a:r>
              <a:rPr dirty="0" lang="en-US" err="1" smtClean="0"/>
              <a:t>ko’proq</a:t>
            </a:r>
            <a:r>
              <a:rPr dirty="0" lang="en-US" smtClean="0"/>
              <a:t>, </a:t>
            </a:r>
            <a:r>
              <a:rPr dirty="0" lang="en-US" err="1" smtClean="0"/>
              <a:t>pishdi</a:t>
            </a:r>
            <a:r>
              <a:rPr dirty="0" lang="en-US" smtClean="0"/>
              <a:t>, </a:t>
            </a:r>
            <a:r>
              <a:rPr dirty="0" lang="en-US" err="1" smtClean="0"/>
              <a:t>yaxshiroq</a:t>
            </a:r>
            <a:r>
              <a:rPr dirty="0" lang="en-US" smtClean="0"/>
              <a:t>. </a:t>
            </a:r>
            <a:r>
              <a:rPr dirty="0" lang="en-US" err="1" smtClean="0"/>
              <a:t>So’z</a:t>
            </a:r>
            <a:r>
              <a:rPr dirty="0" lang="en-US" smtClean="0"/>
              <a:t> </a:t>
            </a:r>
            <a:r>
              <a:rPr dirty="0" lang="en-US" err="1" smtClean="0"/>
              <a:t>yasovchi</a:t>
            </a:r>
            <a:r>
              <a:rPr dirty="0" lang="en-US" smtClean="0"/>
              <a:t> </a:t>
            </a:r>
            <a:r>
              <a:rPr dirty="0" lang="en-US" err="1" smtClean="0"/>
              <a:t>qo’shimcha</a:t>
            </a:r>
            <a:r>
              <a:rPr dirty="0" lang="en-US" smtClean="0"/>
              <a:t> </a:t>
            </a:r>
            <a:r>
              <a:rPr dirty="0" lang="en-US" err="1" smtClean="0"/>
              <a:t>qo’shilishi</a:t>
            </a:r>
            <a:r>
              <a:rPr dirty="0" lang="en-US" smtClean="0"/>
              <a:t> </a:t>
            </a:r>
            <a:r>
              <a:rPr dirty="0" lang="en-US" err="1" smtClean="0"/>
              <a:t>bilan</a:t>
            </a:r>
            <a:r>
              <a:rPr dirty="0" lang="en-US" smtClean="0"/>
              <a:t> </a:t>
            </a:r>
            <a:r>
              <a:rPr dirty="0" lang="en-US" err="1" smtClean="0"/>
              <a:t>yasalgan</a:t>
            </a:r>
            <a:r>
              <a:rPr dirty="0" lang="en-US" smtClean="0"/>
              <a:t> </a:t>
            </a:r>
            <a:r>
              <a:rPr dirty="0" lang="en-US" err="1" smtClean="0"/>
              <a:t>sodda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d</a:t>
            </a:r>
            <a:r>
              <a:rPr dirty="0" lang="ru-RU" smtClean="0"/>
              <a:t>е</a:t>
            </a:r>
            <a:r>
              <a:rPr dirty="0" lang="en-US" err="1" smtClean="0"/>
              <a:t>yiladi</a:t>
            </a:r>
            <a:r>
              <a:rPr dirty="0" lang="en-US" smtClean="0"/>
              <a:t>: </a:t>
            </a:r>
            <a:r>
              <a:rPr dirty="0" lang="en-US" err="1" smtClean="0"/>
              <a:t>uzumzor</a:t>
            </a:r>
            <a:r>
              <a:rPr dirty="0" lang="en-US" smtClean="0"/>
              <a:t>, </a:t>
            </a:r>
            <a:r>
              <a:rPr dirty="0" lang="en-US" err="1" smtClean="0"/>
              <a:t>guldon</a:t>
            </a:r>
            <a:r>
              <a:rPr dirty="0" lang="en-US" smtClean="0"/>
              <a:t>, </a:t>
            </a:r>
            <a:r>
              <a:rPr dirty="0" lang="en-US" err="1" smtClean="0"/>
              <a:t>oqla</a:t>
            </a:r>
            <a:r>
              <a:rPr dirty="0" lang="en-US" smtClean="0"/>
              <a:t>.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</a:t>
            </a:r>
            <a:r>
              <a:rPr dirty="0" lang="en-US" err="1" smtClean="0"/>
              <a:t>o’zak</a:t>
            </a:r>
            <a:r>
              <a:rPr dirty="0" lang="en-US" smtClean="0"/>
              <a:t> va </a:t>
            </a:r>
            <a:r>
              <a:rPr dirty="0" lang="en-US" err="1" smtClean="0"/>
              <a:t>yasovchidan</a:t>
            </a:r>
            <a:r>
              <a:rPr dirty="0" lang="en-US" smtClean="0"/>
              <a:t> </a:t>
            </a:r>
            <a:r>
              <a:rPr dirty="0" lang="en-US" err="1" smtClean="0"/>
              <a:t>iborat</a:t>
            </a:r>
            <a:r>
              <a:rPr dirty="0" lang="en-US" smtClean="0"/>
              <a:t> </a:t>
            </a:r>
            <a:r>
              <a:rPr dirty="0" lang="en-US" err="1" smtClean="0"/>
              <a:t>bo’ladi</a:t>
            </a:r>
            <a:r>
              <a:rPr dirty="0" lang="en-US" smtClean="0"/>
              <a:t>: </a:t>
            </a:r>
            <a:r>
              <a:rPr dirty="0" lang="en-US" err="1" smtClean="0"/>
              <a:t>bil+im</a:t>
            </a:r>
            <a:r>
              <a:rPr dirty="0" lang="en-US" smtClean="0"/>
              <a:t>, </a:t>
            </a:r>
            <a:r>
              <a:rPr dirty="0" lang="en-US" err="1" smtClean="0"/>
              <a:t>suv+chi</a:t>
            </a:r>
            <a:r>
              <a:rPr dirty="0" lang="en-US" smtClean="0"/>
              <a:t>. </a:t>
            </a:r>
            <a:endParaRPr dirty="0" lang="uz-Latn-UZ" smtClean="0"/>
          </a:p>
          <a:p>
            <a:r>
              <a:rPr dirty="0" lang="en-US" smtClean="0"/>
              <a:t>• 2. </a:t>
            </a:r>
            <a:r>
              <a:rPr dirty="0" lang="en-US" err="1" smtClean="0"/>
              <a:t>Qo’shma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: </a:t>
            </a:r>
            <a:r>
              <a:rPr dirty="0" lang="en-US" err="1" smtClean="0"/>
              <a:t>tomorqa</a:t>
            </a:r>
            <a:r>
              <a:rPr dirty="0" lang="en-US" smtClean="0"/>
              <a:t>, </a:t>
            </a:r>
            <a:r>
              <a:rPr dirty="0" lang="en-US" err="1" smtClean="0"/>
              <a:t>asalari</a:t>
            </a:r>
            <a:r>
              <a:rPr dirty="0" lang="en-US" smtClean="0"/>
              <a:t>, </a:t>
            </a:r>
            <a:r>
              <a:rPr dirty="0" lang="en-US" err="1" smtClean="0"/>
              <a:t>kamgap</a:t>
            </a:r>
            <a:r>
              <a:rPr dirty="0" lang="en-US" smtClean="0"/>
              <a:t>, </a:t>
            </a:r>
            <a:r>
              <a:rPr dirty="0" lang="en-US" err="1" smtClean="0"/>
              <a:t>sotib</a:t>
            </a:r>
            <a:r>
              <a:rPr dirty="0" lang="en-US" smtClean="0"/>
              <a:t> </a:t>
            </a:r>
            <a:r>
              <a:rPr dirty="0" lang="en-US" err="1" smtClean="0"/>
              <a:t>olmoq</a:t>
            </a:r>
            <a:r>
              <a:rPr dirty="0" lang="en-US" smtClean="0"/>
              <a:t>. </a:t>
            </a:r>
            <a:endParaRPr dirty="0" lang="uz-Latn-UZ" smtClean="0"/>
          </a:p>
          <a:p>
            <a:r>
              <a:rPr dirty="0" lang="en-US" smtClean="0"/>
              <a:t>• 3. </a:t>
            </a:r>
            <a:r>
              <a:rPr dirty="0" lang="en-US" err="1" smtClean="0"/>
              <a:t>Qisqartma</a:t>
            </a:r>
            <a:r>
              <a:rPr dirty="0" lang="en-US" smtClean="0"/>
              <a:t> </a:t>
            </a:r>
            <a:r>
              <a:rPr dirty="0" lang="en-US" err="1" smtClean="0"/>
              <a:t>so’zlarning</a:t>
            </a:r>
            <a:r>
              <a:rPr dirty="0" lang="en-US" smtClean="0"/>
              <a:t> </a:t>
            </a:r>
            <a:r>
              <a:rPr dirty="0" lang="en-US" err="1" smtClean="0"/>
              <a:t>barchasi</a:t>
            </a:r>
            <a:r>
              <a:rPr dirty="0" lang="en-US" smtClean="0"/>
              <a:t> </a:t>
            </a:r>
            <a:r>
              <a:rPr dirty="0" lang="en-US" err="1" smtClean="0"/>
              <a:t>yasamadir</a:t>
            </a:r>
            <a:r>
              <a:rPr dirty="0" lang="en-US" smtClean="0"/>
              <a:t>: BMT, </a:t>
            </a:r>
            <a:r>
              <a:rPr dirty="0" lang="en-US" err="1" smtClean="0"/>
              <a:t>O’zMU</a:t>
            </a:r>
            <a:r>
              <a:rPr dirty="0" lang="en-US" smtClean="0"/>
              <a:t>, TDPU, p</a:t>
            </a:r>
            <a:r>
              <a:rPr dirty="0" lang="ru-RU" smtClean="0"/>
              <a:t>е</a:t>
            </a:r>
            <a:r>
              <a:rPr dirty="0" lang="en-US" err="1" smtClean="0"/>
              <a:t>dk</a:t>
            </a:r>
            <a:r>
              <a:rPr dirty="0" lang="ru-RU" smtClean="0"/>
              <a:t>е</a:t>
            </a:r>
            <a:r>
              <a:rPr dirty="0" lang="en-US" err="1" smtClean="0"/>
              <a:t>ngash</a:t>
            </a:r>
            <a:r>
              <a:rPr dirty="0" lang="en-US" smtClean="0"/>
              <a:t>.</a:t>
            </a:r>
            <a:endParaRPr dirty="0" lang="uz-Latn-UZ" smtClean="0"/>
          </a:p>
          <a:p>
            <a:r>
              <a:rPr b="1" dirty="0" sz="2000" lang="en-US" smtClean="0"/>
              <a:t>  SO`ZLARNING TUZILISH JIHATDAN TURLARI </a:t>
            </a:r>
            <a:endParaRPr b="1" dirty="0" sz="2000" lang="uz-Latn-UZ" smtClean="0"/>
          </a:p>
          <a:p>
            <a:r>
              <a:rPr dirty="0" lang="en-US" smtClean="0"/>
              <a:t>4. </a:t>
            </a:r>
            <a:r>
              <a:rPr dirty="0" lang="en-US" err="1" smtClean="0"/>
              <a:t>Juft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: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jihatidan</a:t>
            </a:r>
            <a:r>
              <a:rPr dirty="0" lang="en-US" smtClean="0"/>
              <a:t> </a:t>
            </a:r>
            <a:r>
              <a:rPr dirty="0" lang="en-US" err="1" smtClean="0"/>
              <a:t>bir-biriga</a:t>
            </a:r>
            <a:r>
              <a:rPr dirty="0" lang="en-US" smtClean="0"/>
              <a:t> </a:t>
            </a:r>
            <a:r>
              <a:rPr dirty="0" lang="en-US" err="1" smtClean="0"/>
              <a:t>mos</a:t>
            </a:r>
            <a:r>
              <a:rPr dirty="0" lang="en-US" smtClean="0"/>
              <a:t> k</a:t>
            </a:r>
            <a:r>
              <a:rPr dirty="0" lang="ru-RU" smtClean="0"/>
              <a:t>е</a:t>
            </a:r>
            <a:r>
              <a:rPr dirty="0" lang="en-US" smtClean="0"/>
              <a:t>lib, </a:t>
            </a:r>
            <a:r>
              <a:rPr dirty="0" lang="en-US" err="1" smtClean="0"/>
              <a:t>jamlik</a:t>
            </a:r>
            <a:r>
              <a:rPr dirty="0" lang="en-US" smtClean="0"/>
              <a:t>, </a:t>
            </a:r>
            <a:r>
              <a:rPr dirty="0" lang="en-US" err="1" smtClean="0"/>
              <a:t>umumiylikma'nosini</a:t>
            </a:r>
            <a:r>
              <a:rPr dirty="0" lang="en-US" smtClean="0"/>
              <a:t> </a:t>
            </a:r>
            <a:r>
              <a:rPr dirty="0" lang="en-US" err="1" smtClean="0"/>
              <a:t>bildirgan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</a:t>
            </a:r>
            <a:r>
              <a:rPr dirty="0" lang="en-US" err="1" smtClean="0"/>
              <a:t>juft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d</a:t>
            </a:r>
            <a:r>
              <a:rPr dirty="0" lang="ru-RU" smtClean="0"/>
              <a:t>е</a:t>
            </a:r>
            <a:r>
              <a:rPr dirty="0" lang="en-US" err="1" smtClean="0"/>
              <a:t>yiladi</a:t>
            </a:r>
            <a:r>
              <a:rPr dirty="0" lang="en-US" smtClean="0"/>
              <a:t>. </a:t>
            </a:r>
            <a:r>
              <a:rPr dirty="0" lang="en-US" err="1" smtClean="0"/>
              <a:t>Juft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qismlari</a:t>
            </a:r>
            <a:r>
              <a:rPr dirty="0" lang="en-US" smtClean="0"/>
              <a:t>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bildirish-bildirmasligiga</a:t>
            </a:r>
            <a:r>
              <a:rPr dirty="0" lang="en-US" smtClean="0"/>
              <a:t> </a:t>
            </a:r>
            <a:r>
              <a:rPr dirty="0" lang="en-US" err="1" smtClean="0"/>
              <a:t>ko’ra</a:t>
            </a:r>
            <a:r>
              <a:rPr dirty="0" lang="en-US" smtClean="0"/>
              <a:t> </a:t>
            </a:r>
            <a:r>
              <a:rPr dirty="0" lang="en-US" err="1" smtClean="0"/>
              <a:t>quyidagi</a:t>
            </a:r>
            <a:r>
              <a:rPr dirty="0" lang="en-US" smtClean="0"/>
              <a:t> </a:t>
            </a:r>
            <a:r>
              <a:rPr dirty="0" lang="en-US" err="1" smtClean="0"/>
              <a:t>turlarga</a:t>
            </a:r>
            <a:r>
              <a:rPr dirty="0" lang="en-US" smtClean="0"/>
              <a:t> </a:t>
            </a:r>
            <a:r>
              <a:rPr dirty="0" lang="en-US" err="1" smtClean="0"/>
              <a:t>bo’linadi</a:t>
            </a:r>
            <a:r>
              <a:rPr dirty="0" lang="en-US" smtClean="0"/>
              <a:t>:</a:t>
            </a:r>
            <a:endParaRPr dirty="0" lang="uz-Latn-UZ" smtClean="0"/>
          </a:p>
          <a:p>
            <a:r>
              <a:rPr dirty="0" lang="en-US" smtClean="0"/>
              <a:t> 1) </a:t>
            </a:r>
            <a:r>
              <a:rPr dirty="0" lang="en-US" err="1" smtClean="0"/>
              <a:t>har</a:t>
            </a:r>
            <a:r>
              <a:rPr dirty="0" lang="en-US" smtClean="0"/>
              <a:t> </a:t>
            </a:r>
            <a:r>
              <a:rPr dirty="0" lang="en-US" err="1" smtClean="0"/>
              <a:t>ikki</a:t>
            </a:r>
            <a:r>
              <a:rPr dirty="0" lang="en-US" smtClean="0"/>
              <a:t> </a:t>
            </a:r>
            <a:r>
              <a:rPr dirty="0" lang="en-US" err="1" smtClean="0"/>
              <a:t>qismi</a:t>
            </a:r>
            <a:r>
              <a:rPr dirty="0" lang="en-US" smtClean="0"/>
              <a:t> ham </a:t>
            </a:r>
            <a:r>
              <a:rPr dirty="0" lang="en-US" err="1" smtClean="0"/>
              <a:t>yakka</a:t>
            </a:r>
            <a:r>
              <a:rPr dirty="0" lang="en-US" smtClean="0"/>
              <a:t> </a:t>
            </a:r>
            <a:r>
              <a:rPr dirty="0" lang="en-US" err="1" smtClean="0"/>
              <a:t>holda</a:t>
            </a:r>
            <a:r>
              <a:rPr dirty="0" lang="en-US" smtClean="0"/>
              <a:t> </a:t>
            </a:r>
            <a:r>
              <a:rPr dirty="0" lang="en-US" err="1" smtClean="0"/>
              <a:t>mustaqil</a:t>
            </a:r>
            <a:r>
              <a:rPr dirty="0" lang="en-US" smtClean="0"/>
              <a:t>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bildirishi</a:t>
            </a:r>
            <a:r>
              <a:rPr dirty="0" lang="en-US" smtClean="0"/>
              <a:t> </a:t>
            </a:r>
            <a:r>
              <a:rPr dirty="0" lang="en-US" err="1" smtClean="0"/>
              <a:t>mumkin</a:t>
            </a:r>
            <a:r>
              <a:rPr dirty="0" lang="en-US" smtClean="0"/>
              <a:t>: </a:t>
            </a:r>
            <a:r>
              <a:rPr dirty="0" lang="en-US" err="1" smtClean="0"/>
              <a:t>qozon-tovoq</a:t>
            </a:r>
            <a:r>
              <a:rPr dirty="0" lang="en-US" smtClean="0"/>
              <a:t>, </a:t>
            </a:r>
            <a:r>
              <a:rPr dirty="0" lang="en-US" err="1" smtClean="0"/>
              <a:t>arpa-bug’doy</a:t>
            </a:r>
            <a:r>
              <a:rPr dirty="0" lang="en-US" smtClean="0"/>
              <a:t>, </a:t>
            </a:r>
            <a:r>
              <a:rPr dirty="0" lang="en-US" err="1" smtClean="0"/>
              <a:t>katta-kichik</a:t>
            </a:r>
            <a:r>
              <a:rPr dirty="0" lang="en-US" smtClean="0"/>
              <a:t>, </a:t>
            </a:r>
            <a:r>
              <a:rPr dirty="0" lang="en-US" err="1" smtClean="0"/>
              <a:t>bir-ikki</a:t>
            </a:r>
            <a:r>
              <a:rPr dirty="0" lang="en-US" smtClean="0"/>
              <a:t>, </a:t>
            </a:r>
            <a:r>
              <a:rPr dirty="0" lang="en-US" err="1" smtClean="0"/>
              <a:t>siz</a:t>
            </a:r>
            <a:r>
              <a:rPr dirty="0" lang="en-US" smtClean="0"/>
              <a:t>-biz, </a:t>
            </a:r>
            <a:r>
              <a:rPr dirty="0" lang="en-US" err="1" smtClean="0"/>
              <a:t>unga-bunga</a:t>
            </a:r>
            <a:r>
              <a:rPr dirty="0" lang="en-US" smtClean="0"/>
              <a:t>, </a:t>
            </a:r>
            <a:r>
              <a:rPr dirty="0" lang="en-US" err="1" smtClean="0"/>
              <a:t>asta</a:t>
            </a:r>
            <a:r>
              <a:rPr dirty="0" lang="en-US" smtClean="0"/>
              <a:t>-s</a:t>
            </a:r>
            <a:r>
              <a:rPr dirty="0" lang="ru-RU" smtClean="0"/>
              <a:t>е</a:t>
            </a:r>
            <a:r>
              <a:rPr dirty="0" lang="en-US" smtClean="0"/>
              <a:t>kin; </a:t>
            </a:r>
            <a:endParaRPr dirty="0" lang="uz-Latn-UZ" smtClean="0"/>
          </a:p>
          <a:p>
            <a:r>
              <a:rPr dirty="0" lang="en-US" smtClean="0"/>
              <a:t>2) </a:t>
            </a:r>
            <a:r>
              <a:rPr dirty="0" lang="en-US" err="1" smtClean="0"/>
              <a:t>ikkinchi</a:t>
            </a:r>
            <a:r>
              <a:rPr dirty="0" lang="en-US" smtClean="0"/>
              <a:t> </a:t>
            </a:r>
            <a:r>
              <a:rPr dirty="0" lang="en-US" err="1" smtClean="0"/>
              <a:t>qismi</a:t>
            </a:r>
            <a:r>
              <a:rPr dirty="0" lang="en-US" smtClean="0"/>
              <a:t> </a:t>
            </a:r>
            <a:r>
              <a:rPr dirty="0" lang="en-US" err="1" smtClean="0"/>
              <a:t>yakka</a:t>
            </a:r>
            <a:r>
              <a:rPr dirty="0" lang="en-US" smtClean="0"/>
              <a:t> </a:t>
            </a:r>
            <a:r>
              <a:rPr dirty="0" lang="en-US" err="1" smtClean="0"/>
              <a:t>qo’llanmaydigan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</a:t>
            </a:r>
            <a:r>
              <a:rPr dirty="0" lang="en-US" err="1" smtClean="0"/>
              <a:t>bo’lishi</a:t>
            </a:r>
            <a:r>
              <a:rPr dirty="0" lang="en-US" smtClean="0"/>
              <a:t> </a:t>
            </a:r>
            <a:r>
              <a:rPr dirty="0" lang="en-US" err="1" smtClean="0"/>
              <a:t>mumkin</a:t>
            </a:r>
            <a:r>
              <a:rPr dirty="0" lang="en-US" smtClean="0"/>
              <a:t>: </a:t>
            </a:r>
            <a:r>
              <a:rPr dirty="0" lang="en-US" err="1" smtClean="0"/>
              <a:t>kiyim</a:t>
            </a:r>
            <a:r>
              <a:rPr dirty="0" lang="en-US" smtClean="0"/>
              <a:t>-k</a:t>
            </a:r>
            <a:r>
              <a:rPr dirty="0" lang="ru-RU" smtClean="0"/>
              <a:t>е</a:t>
            </a:r>
            <a:r>
              <a:rPr dirty="0" lang="en-US" err="1" smtClean="0"/>
              <a:t>chak</a:t>
            </a:r>
            <a:r>
              <a:rPr dirty="0" lang="en-US" smtClean="0"/>
              <a:t>, </a:t>
            </a:r>
            <a:r>
              <a:rPr dirty="0" lang="en-US" err="1" smtClean="0"/>
              <a:t>yosh-yalang</a:t>
            </a:r>
            <a:r>
              <a:rPr dirty="0" lang="en-US" smtClean="0"/>
              <a:t>, t</a:t>
            </a:r>
            <a:r>
              <a:rPr dirty="0" lang="ru-RU" smtClean="0"/>
              <a:t>е</a:t>
            </a:r>
            <a:r>
              <a:rPr dirty="0" lang="en-US" err="1" smtClean="0"/>
              <a:t>mir</a:t>
            </a:r>
            <a:r>
              <a:rPr dirty="0" lang="en-US" smtClean="0"/>
              <a:t>-t</a:t>
            </a:r>
            <a:r>
              <a:rPr dirty="0" lang="ru-RU" smtClean="0"/>
              <a:t>е</a:t>
            </a:r>
            <a:r>
              <a:rPr dirty="0" lang="en-US" err="1" smtClean="0"/>
              <a:t>rsak</a:t>
            </a:r>
            <a:r>
              <a:rPr dirty="0" lang="en-US" smtClean="0"/>
              <a:t>; </a:t>
            </a:r>
            <a:endParaRPr dirty="0" lang="uz-Latn-UZ" smtClean="0"/>
          </a:p>
          <a:p>
            <a:r>
              <a:rPr dirty="0" lang="en-US" smtClean="0"/>
              <a:t>3) </a:t>
            </a:r>
            <a:r>
              <a:rPr dirty="0" lang="en-US" err="1" smtClean="0"/>
              <a:t>birinchi</a:t>
            </a:r>
            <a:r>
              <a:rPr dirty="0" lang="en-US" smtClean="0"/>
              <a:t> </a:t>
            </a:r>
            <a:r>
              <a:rPr dirty="0" lang="en-US" err="1" smtClean="0"/>
              <a:t>qismi</a:t>
            </a:r>
            <a:r>
              <a:rPr dirty="0" lang="en-US" smtClean="0"/>
              <a:t> </a:t>
            </a:r>
            <a:r>
              <a:rPr dirty="0" lang="en-US" err="1" smtClean="0"/>
              <a:t>mustahil</a:t>
            </a:r>
            <a:r>
              <a:rPr dirty="0" lang="en-US" smtClean="0"/>
              <a:t>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bildirmasligi</a:t>
            </a:r>
            <a:r>
              <a:rPr dirty="0" lang="en-US" smtClean="0"/>
              <a:t> </a:t>
            </a:r>
            <a:r>
              <a:rPr dirty="0" lang="en-US" err="1" smtClean="0"/>
              <a:t>mumkin</a:t>
            </a:r>
            <a:r>
              <a:rPr dirty="0" lang="en-US" smtClean="0"/>
              <a:t>: </a:t>
            </a:r>
            <a:r>
              <a:rPr dirty="0" lang="en-US" err="1" smtClean="0"/>
              <a:t>qo</a:t>
            </a:r>
            <a:r>
              <a:rPr dirty="0" lang="en-US" smtClean="0"/>
              <a:t> ’</a:t>
            </a:r>
            <a:r>
              <a:rPr dirty="0" lang="en-US" err="1" smtClean="0"/>
              <a:t>ni-qo</a:t>
            </a:r>
            <a:r>
              <a:rPr dirty="0" lang="en-US" smtClean="0"/>
              <a:t> ’</a:t>
            </a:r>
            <a:r>
              <a:rPr dirty="0" lang="en-US" err="1" smtClean="0"/>
              <a:t>shni</a:t>
            </a:r>
            <a:r>
              <a:rPr dirty="0" lang="en-US" smtClean="0"/>
              <a:t>, to’ s-</a:t>
            </a:r>
            <a:r>
              <a:rPr dirty="0" lang="en-US" err="1" smtClean="0"/>
              <a:t>to’polon</a:t>
            </a:r>
            <a:r>
              <a:rPr dirty="0" lang="en-US" smtClean="0"/>
              <a:t>; 4) </a:t>
            </a:r>
            <a:r>
              <a:rPr dirty="0" lang="en-US" err="1" smtClean="0"/>
              <a:t>har</a:t>
            </a:r>
            <a:r>
              <a:rPr dirty="0" lang="en-US" smtClean="0"/>
              <a:t> </a:t>
            </a:r>
            <a:r>
              <a:rPr dirty="0" lang="en-US" err="1" smtClean="0"/>
              <a:t>har</a:t>
            </a:r>
            <a:r>
              <a:rPr dirty="0" lang="en-US" smtClean="0"/>
              <a:t> </a:t>
            </a:r>
            <a:r>
              <a:rPr dirty="0" lang="en-US" err="1" smtClean="0"/>
              <a:t>ikkala</a:t>
            </a:r>
            <a:r>
              <a:rPr dirty="0" lang="en-US" smtClean="0"/>
              <a:t> </a:t>
            </a:r>
            <a:r>
              <a:rPr dirty="0" lang="en-US" err="1" smtClean="0"/>
              <a:t>qismi</a:t>
            </a:r>
            <a:r>
              <a:rPr dirty="0" lang="en-US" smtClean="0"/>
              <a:t> ham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ifodalamasligi</a:t>
            </a:r>
            <a:r>
              <a:rPr dirty="0" lang="en-US" smtClean="0"/>
              <a:t> </a:t>
            </a:r>
            <a:r>
              <a:rPr dirty="0" lang="en-US" err="1" smtClean="0"/>
              <a:t>mumkin</a:t>
            </a:r>
            <a:r>
              <a:rPr dirty="0" lang="en-US" smtClean="0"/>
              <a:t>: </a:t>
            </a:r>
            <a:r>
              <a:rPr dirty="0" lang="en-US" err="1" smtClean="0"/>
              <a:t>ikir-chikir</a:t>
            </a:r>
            <a:r>
              <a:rPr dirty="0" lang="en-US" smtClean="0"/>
              <a:t>, </a:t>
            </a:r>
            <a:r>
              <a:rPr dirty="0" lang="en-US" err="1" smtClean="0"/>
              <a:t>halanhihasanhi</a:t>
            </a:r>
            <a:r>
              <a:rPr dirty="0" lang="en-US" smtClean="0"/>
              <a:t>, </a:t>
            </a:r>
            <a:r>
              <a:rPr dirty="0" lang="en-US" err="1" smtClean="0"/>
              <a:t>poyintar-soyintar</a:t>
            </a:r>
            <a:r>
              <a:rPr dirty="0" lang="en-US" smtClean="0"/>
              <a:t>, </a:t>
            </a:r>
            <a:r>
              <a:rPr dirty="0" lang="en-US" err="1" smtClean="0"/>
              <a:t>uvali-juvali</a:t>
            </a:r>
            <a:r>
              <a:rPr dirty="0" lang="en-US" smtClean="0"/>
              <a:t>, </a:t>
            </a:r>
            <a:r>
              <a:rPr dirty="0" lang="en-US" err="1" smtClean="0"/>
              <a:t>apil-tapil</a:t>
            </a:r>
            <a:r>
              <a:rPr dirty="0" lang="en-US" smtClean="0"/>
              <a:t>. </a:t>
            </a:r>
            <a:endParaRPr dirty="0"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Прямоугольник 3"/>
          <p:cNvSpPr/>
          <p:nvPr/>
        </p:nvSpPr>
        <p:spPr>
          <a:xfrm>
            <a:off x="467544" y="1258882"/>
            <a:ext cx="8460432" cy="4434841"/>
          </a:xfrm>
          <a:prstGeom prst="rect"/>
        </p:spPr>
        <p:txBody>
          <a:bodyPr wrap="square">
            <a:spAutoFit/>
          </a:bodyPr>
          <a:p>
            <a:r>
              <a:rPr b="1" dirty="0" sz="2000" lang="en-US" smtClean="0"/>
              <a:t>SO`ZLARNING TUZILISH JIHATDAN TURLARI</a:t>
            </a:r>
            <a:endParaRPr b="1" dirty="0" sz="2000" lang="uz-Latn-UZ" smtClean="0"/>
          </a:p>
          <a:p>
            <a:r>
              <a:rPr dirty="0" lang="en-US" smtClean="0"/>
              <a:t> 5. </a:t>
            </a:r>
            <a:r>
              <a:rPr dirty="0" lang="en-US" err="1" smtClean="0"/>
              <a:t>Birikmali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. </a:t>
            </a:r>
            <a:r>
              <a:rPr dirty="0" lang="en-US" err="1" smtClean="0"/>
              <a:t>Bitta</a:t>
            </a:r>
            <a:r>
              <a:rPr dirty="0" lang="en-US" smtClean="0"/>
              <a:t> </a:t>
            </a:r>
            <a:r>
              <a:rPr dirty="0" lang="en-US" err="1" smtClean="0"/>
              <a:t>so’roqqa</a:t>
            </a:r>
            <a:r>
              <a:rPr dirty="0" lang="en-US" smtClean="0"/>
              <a:t> </a:t>
            </a:r>
            <a:r>
              <a:rPr dirty="0" lang="en-US" err="1" smtClean="0"/>
              <a:t>javob</a:t>
            </a:r>
            <a:r>
              <a:rPr dirty="0" lang="en-US" smtClean="0"/>
              <a:t> </a:t>
            </a:r>
            <a:r>
              <a:rPr dirty="0" lang="en-US" err="1" smtClean="0"/>
              <a:t>bo’ladigan</a:t>
            </a:r>
            <a:r>
              <a:rPr dirty="0" lang="en-US" smtClean="0"/>
              <a:t>, </a:t>
            </a:r>
            <a:r>
              <a:rPr dirty="0" lang="en-US" err="1" smtClean="0"/>
              <a:t>lekin</a:t>
            </a:r>
            <a:r>
              <a:rPr dirty="0" lang="en-US" smtClean="0"/>
              <a:t> </a:t>
            </a:r>
            <a:r>
              <a:rPr dirty="0" lang="en-US" err="1" smtClean="0"/>
              <a:t>tarkibidagi</a:t>
            </a:r>
            <a:r>
              <a:rPr dirty="0" lang="en-US" smtClean="0"/>
              <a:t> </a:t>
            </a:r>
            <a:r>
              <a:rPr dirty="0" lang="en-US" err="1" smtClean="0"/>
              <a:t>so’zlarning</a:t>
            </a:r>
            <a:r>
              <a:rPr dirty="0" lang="en-US" smtClean="0"/>
              <a:t> </a:t>
            </a:r>
            <a:r>
              <a:rPr dirty="0" lang="en-US" err="1" smtClean="0"/>
              <a:t>ma’no</a:t>
            </a:r>
            <a:r>
              <a:rPr dirty="0" lang="en-US" smtClean="0"/>
              <a:t> </a:t>
            </a:r>
            <a:r>
              <a:rPr dirty="0" lang="en-US" err="1" smtClean="0"/>
              <a:t>mustaqilligi</a:t>
            </a:r>
            <a:r>
              <a:rPr dirty="0" lang="en-US" smtClean="0"/>
              <a:t> </a:t>
            </a:r>
            <a:r>
              <a:rPr dirty="0" lang="en-US" err="1" smtClean="0"/>
              <a:t>uncha</a:t>
            </a:r>
            <a:r>
              <a:rPr dirty="0" lang="en-US" smtClean="0"/>
              <a:t> </a:t>
            </a:r>
            <a:r>
              <a:rPr dirty="0" lang="en-US" err="1" smtClean="0"/>
              <a:t>yo’qolmagan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birikmali</a:t>
            </a:r>
            <a:r>
              <a:rPr dirty="0" lang="en-US" smtClean="0"/>
              <a:t> </a:t>
            </a:r>
            <a:r>
              <a:rPr dirty="0" lang="en-US" err="1" smtClean="0"/>
              <a:t>sozlar</a:t>
            </a:r>
            <a:r>
              <a:rPr dirty="0" lang="en-US" smtClean="0"/>
              <a:t> deb </a:t>
            </a:r>
            <a:r>
              <a:rPr dirty="0" lang="en-US" err="1" smtClean="0"/>
              <a:t>ataladi</a:t>
            </a:r>
            <a:r>
              <a:rPr dirty="0" lang="en-US" smtClean="0"/>
              <a:t>. </a:t>
            </a:r>
            <a:r>
              <a:rPr dirty="0" lang="en-US" err="1" smtClean="0"/>
              <a:t>Bunday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ko’proq</a:t>
            </a:r>
            <a:r>
              <a:rPr dirty="0" lang="en-US" smtClean="0"/>
              <a:t> </a:t>
            </a:r>
            <a:r>
              <a:rPr dirty="0" lang="en-US" err="1" smtClean="0"/>
              <a:t>sifat</a:t>
            </a:r>
            <a:r>
              <a:rPr dirty="0" lang="en-US" smtClean="0"/>
              <a:t> </a:t>
            </a:r>
            <a:r>
              <a:rPr dirty="0" lang="en-US" err="1" smtClean="0"/>
              <a:t>turkumida</a:t>
            </a:r>
            <a:r>
              <a:rPr dirty="0" lang="en-US" smtClean="0"/>
              <a:t> </a:t>
            </a:r>
            <a:r>
              <a:rPr dirty="0" lang="en-US" err="1" smtClean="0"/>
              <a:t>uchraydi</a:t>
            </a:r>
            <a:r>
              <a:rPr dirty="0" lang="en-US" smtClean="0"/>
              <a:t>: oily </a:t>
            </a:r>
            <a:r>
              <a:rPr dirty="0" lang="en-US" err="1" smtClean="0"/>
              <a:t>ma’lumotli</a:t>
            </a:r>
            <a:r>
              <a:rPr dirty="0" lang="en-US" smtClean="0"/>
              <a:t> (</a:t>
            </a:r>
            <a:r>
              <a:rPr dirty="0" lang="en-US" err="1" smtClean="0"/>
              <a:t>yigit</a:t>
            </a:r>
            <a:r>
              <a:rPr dirty="0" lang="en-US" smtClean="0"/>
              <a:t>), </a:t>
            </a:r>
            <a:r>
              <a:rPr dirty="0" lang="en-US" err="1" smtClean="0"/>
              <a:t>sochi</a:t>
            </a:r>
            <a:r>
              <a:rPr dirty="0" lang="en-US" smtClean="0"/>
              <a:t> </a:t>
            </a:r>
            <a:r>
              <a:rPr dirty="0" lang="en-US" err="1" smtClean="0"/>
              <a:t>uzun</a:t>
            </a:r>
            <a:r>
              <a:rPr dirty="0" lang="en-US" smtClean="0"/>
              <a:t> (</a:t>
            </a:r>
            <a:r>
              <a:rPr dirty="0" lang="en-US" err="1" smtClean="0"/>
              <a:t>qiz</a:t>
            </a:r>
            <a:r>
              <a:rPr dirty="0" lang="en-US" smtClean="0"/>
              <a:t>), </a:t>
            </a:r>
            <a:r>
              <a:rPr dirty="0" lang="en-US" err="1" smtClean="0"/>
              <a:t>yumshoq</a:t>
            </a:r>
            <a:r>
              <a:rPr dirty="0" lang="en-US" smtClean="0"/>
              <a:t> </a:t>
            </a:r>
            <a:r>
              <a:rPr dirty="0" lang="en-US" err="1" smtClean="0"/>
              <a:t>fe’l</a:t>
            </a:r>
            <a:r>
              <a:rPr dirty="0" lang="en-US" smtClean="0"/>
              <a:t> (</a:t>
            </a:r>
            <a:r>
              <a:rPr dirty="0" lang="en-US" err="1" smtClean="0"/>
              <a:t>odam</a:t>
            </a:r>
            <a:r>
              <a:rPr dirty="0" lang="en-US" smtClean="0"/>
              <a:t>).</a:t>
            </a:r>
            <a:endParaRPr dirty="0" lang="uz-Latn-UZ" smtClean="0"/>
          </a:p>
          <a:p>
            <a:r>
              <a:rPr b="1" dirty="0" sz="2000" lang="en-US" smtClean="0"/>
              <a:t> SO`ZLARNING TUZILISH JIHATDAN TURLARI</a:t>
            </a:r>
            <a:endParaRPr b="1" dirty="0" sz="2000" lang="uz-Latn-UZ" smtClean="0"/>
          </a:p>
          <a:p>
            <a:r>
              <a:rPr dirty="0" lang="en-US" smtClean="0"/>
              <a:t> • 6.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: </a:t>
            </a:r>
            <a:r>
              <a:rPr dirty="0" lang="en-US" err="1" smtClean="0"/>
              <a:t>Bir</a:t>
            </a:r>
            <a:r>
              <a:rPr dirty="0" lang="en-US" smtClean="0"/>
              <a:t> </a:t>
            </a:r>
            <a:r>
              <a:rPr dirty="0" lang="en-US" err="1" smtClean="0"/>
              <a:t>so’zning</a:t>
            </a:r>
            <a:r>
              <a:rPr dirty="0" lang="en-US" smtClean="0"/>
              <a:t> </a:t>
            </a:r>
            <a:r>
              <a:rPr dirty="0" lang="en-US" err="1" smtClean="0"/>
              <a:t>qo’shaloq</a:t>
            </a:r>
            <a:r>
              <a:rPr dirty="0" lang="en-US" smtClean="0"/>
              <a:t> k</a:t>
            </a:r>
            <a:r>
              <a:rPr dirty="0" lang="ru-RU" smtClean="0"/>
              <a:t>е</a:t>
            </a:r>
            <a:r>
              <a:rPr dirty="0" lang="en-US" err="1" smtClean="0"/>
              <a:t>lishidan</a:t>
            </a:r>
            <a:r>
              <a:rPr dirty="0" lang="en-US" smtClean="0"/>
              <a:t> </a:t>
            </a:r>
            <a:r>
              <a:rPr dirty="0" lang="en-US" err="1" smtClean="0"/>
              <a:t>hosil</a:t>
            </a:r>
            <a:r>
              <a:rPr dirty="0" lang="en-US" smtClean="0"/>
              <a:t> </a:t>
            </a:r>
            <a:r>
              <a:rPr dirty="0" lang="en-US" err="1" smtClean="0"/>
              <a:t>bo’lgan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</a:t>
            </a:r>
            <a:r>
              <a:rPr dirty="0" lang="en-US" smtClean="0"/>
              <a:t> d</a:t>
            </a:r>
            <a:r>
              <a:rPr dirty="0" lang="ru-RU" smtClean="0"/>
              <a:t>е</a:t>
            </a:r>
            <a:r>
              <a:rPr dirty="0" lang="en-US" err="1" smtClean="0"/>
              <a:t>yiladi</a:t>
            </a:r>
            <a:r>
              <a:rPr dirty="0" lang="en-US" smtClean="0"/>
              <a:t>: </a:t>
            </a:r>
            <a:r>
              <a:rPr dirty="0" lang="en-US" err="1" smtClean="0"/>
              <a:t>baland-baland</a:t>
            </a:r>
            <a:r>
              <a:rPr dirty="0" lang="en-US" smtClean="0"/>
              <a:t>, </a:t>
            </a:r>
            <a:r>
              <a:rPr dirty="0" lang="en-US" err="1" smtClean="0"/>
              <a:t>qator-qator</a:t>
            </a:r>
            <a:r>
              <a:rPr dirty="0" lang="en-US" smtClean="0"/>
              <a:t>, non-</a:t>
            </a:r>
            <a:r>
              <a:rPr dirty="0" lang="en-US" err="1" smtClean="0"/>
              <a:t>pon</a:t>
            </a:r>
            <a:r>
              <a:rPr dirty="0" lang="en-US" smtClean="0"/>
              <a:t>, </a:t>
            </a:r>
            <a:r>
              <a:rPr dirty="0" lang="en-US" err="1" smtClean="0"/>
              <a:t>choy-poy</a:t>
            </a:r>
            <a:r>
              <a:rPr dirty="0" lang="en-US" smtClean="0"/>
              <a:t>, don-dun, </a:t>
            </a:r>
            <a:r>
              <a:rPr dirty="0" lang="en-US" err="1" smtClean="0"/>
              <a:t>irim-chirim</a:t>
            </a:r>
            <a:r>
              <a:rPr dirty="0" lang="en-US" smtClean="0"/>
              <a:t>.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ko’plik</a:t>
            </a:r>
            <a:r>
              <a:rPr dirty="0" lang="en-US" smtClean="0"/>
              <a:t>, </a:t>
            </a:r>
            <a:r>
              <a:rPr dirty="0" lang="en-US" err="1" smtClean="0"/>
              <a:t>davomiylik</a:t>
            </a:r>
            <a:r>
              <a:rPr dirty="0" lang="en-US" smtClean="0"/>
              <a:t>, </a:t>
            </a:r>
            <a:r>
              <a:rPr dirty="0" lang="en-US" err="1" smtClean="0"/>
              <a:t>takror</a:t>
            </a:r>
            <a:r>
              <a:rPr dirty="0" lang="en-US" smtClean="0"/>
              <a:t> </a:t>
            </a:r>
            <a:r>
              <a:rPr dirty="0" lang="en-US" err="1" smtClean="0"/>
              <a:t>kabi</a:t>
            </a:r>
            <a:r>
              <a:rPr dirty="0" lang="en-US" smtClean="0"/>
              <a:t> </a:t>
            </a:r>
            <a:r>
              <a:rPr dirty="0" lang="en-US" err="1" smtClean="0"/>
              <a:t>ma'nolarni</a:t>
            </a:r>
            <a:r>
              <a:rPr dirty="0" lang="en-US" smtClean="0"/>
              <a:t> </a:t>
            </a:r>
            <a:r>
              <a:rPr dirty="0" lang="en-US" err="1" smtClean="0"/>
              <a:t>bildiradi</a:t>
            </a:r>
            <a:r>
              <a:rPr dirty="0" lang="en-US" smtClean="0"/>
              <a:t>: </a:t>
            </a:r>
            <a:r>
              <a:rPr dirty="0" lang="en-US" err="1" smtClean="0"/>
              <a:t>etak-etak</a:t>
            </a:r>
            <a:r>
              <a:rPr dirty="0" lang="en-US" smtClean="0"/>
              <a:t> </a:t>
            </a:r>
            <a:r>
              <a:rPr dirty="0" lang="en-US" err="1" smtClean="0"/>
              <a:t>gul</a:t>
            </a:r>
            <a:r>
              <a:rPr dirty="0" lang="en-US" smtClean="0"/>
              <a:t>, </a:t>
            </a:r>
            <a:r>
              <a:rPr dirty="0" lang="en-US" err="1" smtClean="0"/>
              <a:t>ayta-ayta</a:t>
            </a:r>
            <a:r>
              <a:rPr dirty="0" lang="en-US" smtClean="0"/>
              <a:t> </a:t>
            </a:r>
            <a:r>
              <a:rPr dirty="0" lang="en-US" err="1" smtClean="0"/>
              <a:t>charchadim</a:t>
            </a:r>
            <a:r>
              <a:rPr dirty="0" lang="en-US" smtClean="0"/>
              <a:t>.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so’zlarda</a:t>
            </a:r>
            <a:r>
              <a:rPr dirty="0" lang="en-US" smtClean="0"/>
              <a:t> </a:t>
            </a:r>
            <a:r>
              <a:rPr dirty="0" lang="en-US" err="1" smtClean="0"/>
              <a:t>ayni</a:t>
            </a:r>
            <a:r>
              <a:rPr dirty="0" lang="en-US" smtClean="0"/>
              <a:t> </a:t>
            </a:r>
            <a:r>
              <a:rPr dirty="0" lang="en-US" err="1" smtClean="0"/>
              <a:t>bir</a:t>
            </a:r>
            <a:r>
              <a:rPr dirty="0" lang="en-US" smtClean="0"/>
              <a:t> </a:t>
            </a:r>
            <a:r>
              <a:rPr dirty="0" lang="en-US" err="1" smtClean="0"/>
              <a:t>so’zning</a:t>
            </a:r>
            <a:r>
              <a:rPr dirty="0" lang="en-US" smtClean="0"/>
              <a:t> </a:t>
            </a:r>
            <a:r>
              <a:rPr dirty="0" lang="en-US" err="1" smtClean="0"/>
              <a:t>takror</a:t>
            </a:r>
            <a:r>
              <a:rPr dirty="0" lang="en-US" smtClean="0"/>
              <a:t> </a:t>
            </a:r>
            <a:r>
              <a:rPr dirty="0" lang="en-US" err="1" smtClean="0"/>
              <a:t>holda</a:t>
            </a:r>
            <a:r>
              <a:rPr dirty="0" lang="en-US" smtClean="0"/>
              <a:t> </a:t>
            </a:r>
            <a:r>
              <a:rPr dirty="0" lang="en-US" err="1" smtClean="0"/>
              <a:t>qo’llanishi</a:t>
            </a:r>
            <a:r>
              <a:rPr dirty="0" lang="en-US" smtClean="0"/>
              <a:t> </a:t>
            </a:r>
            <a:r>
              <a:rPr dirty="0" lang="en-US" err="1" smtClean="0"/>
              <a:t>natijasida</a:t>
            </a:r>
            <a:r>
              <a:rPr dirty="0" lang="en-US" smtClean="0"/>
              <a:t> </a:t>
            </a:r>
            <a:r>
              <a:rPr dirty="0" lang="en-US" err="1" smtClean="0"/>
              <a:t>grammatik</a:t>
            </a:r>
            <a:r>
              <a:rPr dirty="0" lang="en-US" smtClean="0"/>
              <a:t> </a:t>
            </a:r>
            <a:r>
              <a:rPr dirty="0" lang="en-US" err="1" smtClean="0"/>
              <a:t>ma'no</a:t>
            </a:r>
            <a:r>
              <a:rPr dirty="0" lang="en-US" smtClean="0"/>
              <a:t> </a:t>
            </a:r>
            <a:r>
              <a:rPr dirty="0" lang="en-US" err="1" smtClean="0"/>
              <a:t>ifodalanadi</a:t>
            </a:r>
            <a:r>
              <a:rPr dirty="0" lang="en-US" smtClean="0"/>
              <a:t>. </a:t>
            </a:r>
            <a:r>
              <a:rPr dirty="0" lang="en-US" err="1" smtClean="0"/>
              <a:t>Ma'noni</a:t>
            </a:r>
            <a:r>
              <a:rPr dirty="0" lang="en-US" smtClean="0"/>
              <a:t> </a:t>
            </a:r>
            <a:r>
              <a:rPr dirty="0" lang="en-US" err="1" smtClean="0"/>
              <a:t>kuchaytirish</a:t>
            </a:r>
            <a:r>
              <a:rPr dirty="0" lang="en-US" smtClean="0"/>
              <a:t> </a:t>
            </a:r>
            <a:r>
              <a:rPr dirty="0" lang="en-US" err="1" smtClean="0"/>
              <a:t>uchun</a:t>
            </a:r>
            <a:r>
              <a:rPr dirty="0" lang="en-US" smtClean="0"/>
              <a:t> k</a:t>
            </a:r>
            <a:r>
              <a:rPr dirty="0" lang="ru-RU" smtClean="0"/>
              <a:t>е</a:t>
            </a:r>
            <a:r>
              <a:rPr dirty="0" lang="en-US" err="1" smtClean="0"/>
              <a:t>tma</a:t>
            </a:r>
            <a:r>
              <a:rPr dirty="0" lang="en-US" smtClean="0"/>
              <a:t>-k</a:t>
            </a:r>
            <a:r>
              <a:rPr dirty="0" lang="ru-RU" smtClean="0"/>
              <a:t>е</a:t>
            </a:r>
            <a:r>
              <a:rPr dirty="0" lang="en-US" smtClean="0"/>
              <a:t>t k</a:t>
            </a:r>
            <a:r>
              <a:rPr dirty="0" lang="ru-RU" smtClean="0"/>
              <a:t>е</a:t>
            </a:r>
            <a:r>
              <a:rPr dirty="0" lang="en-US" err="1" smtClean="0"/>
              <a:t>ltiriladigan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</a:t>
            </a:r>
            <a:r>
              <a:rPr dirty="0" lang="en-US" err="1" smtClean="0"/>
              <a:t>hisoblanmaydi</a:t>
            </a:r>
            <a:r>
              <a:rPr dirty="0" lang="en-US" smtClean="0"/>
              <a:t>: </a:t>
            </a:r>
            <a:r>
              <a:rPr dirty="0" lang="en-US" err="1" smtClean="0"/>
              <a:t>Havoni</a:t>
            </a:r>
            <a:r>
              <a:rPr dirty="0" lang="en-US" smtClean="0"/>
              <a:t> </a:t>
            </a:r>
            <a:r>
              <a:rPr dirty="0" lang="en-US" err="1" smtClean="0"/>
              <a:t>qara</a:t>
            </a:r>
            <a:r>
              <a:rPr dirty="0" lang="en-US" smtClean="0"/>
              <a:t>, </a:t>
            </a:r>
            <a:r>
              <a:rPr dirty="0" lang="en-US" err="1" smtClean="0"/>
              <a:t>havoni</a:t>
            </a:r>
            <a:r>
              <a:rPr dirty="0" lang="en-US" smtClean="0"/>
              <a:t>! </a:t>
            </a:r>
            <a:endParaRPr dirty="0" lang="uz-Latn-UZ" smtClean="0"/>
          </a:p>
          <a:p>
            <a:r>
              <a:rPr dirty="0" lang="en-US" smtClean="0"/>
              <a:t>•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 ham </a:t>
            </a:r>
            <a:r>
              <a:rPr dirty="0" lang="en-US" err="1" smtClean="0"/>
              <a:t>yasalishiga</a:t>
            </a:r>
            <a:r>
              <a:rPr dirty="0" lang="en-US" smtClean="0"/>
              <a:t> </a:t>
            </a:r>
            <a:r>
              <a:rPr dirty="0" lang="en-US" err="1" smtClean="0"/>
              <a:t>ko’ra</a:t>
            </a:r>
            <a:r>
              <a:rPr dirty="0" lang="en-US" smtClean="0"/>
              <a:t> </a:t>
            </a:r>
            <a:r>
              <a:rPr dirty="0" lang="en-US" err="1" smtClean="0"/>
              <a:t>ikki</a:t>
            </a:r>
            <a:r>
              <a:rPr dirty="0" lang="en-US" smtClean="0"/>
              <a:t> </a:t>
            </a:r>
            <a:r>
              <a:rPr dirty="0" lang="en-US" err="1" smtClean="0"/>
              <a:t>xil</a:t>
            </a:r>
            <a:r>
              <a:rPr dirty="0" lang="en-US" smtClean="0"/>
              <a:t> </a:t>
            </a:r>
            <a:r>
              <a:rPr dirty="0" lang="en-US" err="1" smtClean="0"/>
              <a:t>bo’ladi</a:t>
            </a:r>
            <a:r>
              <a:rPr dirty="0" lang="en-US" smtClean="0"/>
              <a:t>: tub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: </a:t>
            </a:r>
            <a:r>
              <a:rPr dirty="0" lang="en-US" err="1" smtClean="0"/>
              <a:t>katta-katta</a:t>
            </a:r>
            <a:r>
              <a:rPr dirty="0" lang="en-US" smtClean="0"/>
              <a:t>, </a:t>
            </a:r>
            <a:r>
              <a:rPr dirty="0" lang="en-US" err="1" smtClean="0"/>
              <a:t>ikkita-ikkita</a:t>
            </a:r>
            <a:r>
              <a:rPr dirty="0" lang="en-US" smtClean="0"/>
              <a:t>, </a:t>
            </a:r>
            <a:r>
              <a:rPr dirty="0" lang="en-US" err="1" smtClean="0"/>
              <a:t>o’ynabo’ynab</a:t>
            </a:r>
            <a:r>
              <a:rPr dirty="0" lang="en-US" smtClean="0"/>
              <a:t>, </a:t>
            </a:r>
            <a:r>
              <a:rPr dirty="0" lang="en-US" err="1" smtClean="0"/>
              <a:t>yura-yura</a:t>
            </a:r>
            <a:r>
              <a:rPr dirty="0" lang="en-US" smtClean="0"/>
              <a:t>; </a:t>
            </a:r>
            <a:r>
              <a:rPr dirty="0" lang="en-US" err="1" smtClean="0"/>
              <a:t>yasama</a:t>
            </a:r>
            <a:r>
              <a:rPr dirty="0" lang="en-US" smtClean="0"/>
              <a:t> </a:t>
            </a:r>
            <a:r>
              <a:rPr dirty="0" lang="en-US" err="1" smtClean="0"/>
              <a:t>takroriy</a:t>
            </a:r>
            <a:r>
              <a:rPr dirty="0" lang="en-US" smtClean="0"/>
              <a:t> </a:t>
            </a:r>
            <a:r>
              <a:rPr dirty="0" lang="en-US" err="1" smtClean="0"/>
              <a:t>so’zlar</a:t>
            </a:r>
            <a:r>
              <a:rPr dirty="0" lang="en-US" smtClean="0"/>
              <a:t>: </a:t>
            </a:r>
            <a:r>
              <a:rPr dirty="0" lang="en-US" err="1" smtClean="0"/>
              <a:t>yor-yor</a:t>
            </a:r>
            <a:r>
              <a:rPr dirty="0" lang="en-US" smtClean="0"/>
              <a:t>, </a:t>
            </a:r>
            <a:r>
              <a:rPr dirty="0" lang="en-US" err="1" smtClean="0"/>
              <a:t>yashik-yashik</a:t>
            </a:r>
            <a:r>
              <a:rPr dirty="0" lang="en-US" smtClean="0"/>
              <a:t>, </a:t>
            </a:r>
            <a:r>
              <a:rPr dirty="0" lang="en-US" err="1" smtClean="0"/>
              <a:t>qator-qator</a:t>
            </a:r>
            <a:r>
              <a:rPr dirty="0" lang="en-US" smtClean="0"/>
              <a:t>, </a:t>
            </a:r>
            <a:r>
              <a:rPr dirty="0" lang="en-US" err="1" smtClean="0"/>
              <a:t>bilinar-bilinmas</a:t>
            </a:r>
            <a:r>
              <a:rPr dirty="0" lang="en-US" smtClean="0"/>
              <a:t>, </a:t>
            </a:r>
            <a:r>
              <a:rPr dirty="0" lang="en-US" err="1" smtClean="0"/>
              <a:t>marjonmarjon</a:t>
            </a:r>
            <a:r>
              <a:rPr dirty="0" lang="en-US" smtClean="0"/>
              <a:t>, </a:t>
            </a:r>
            <a:r>
              <a:rPr dirty="0" lang="en-US" err="1" smtClean="0"/>
              <a:t>shu-shu</a:t>
            </a:r>
            <a:r>
              <a:rPr dirty="0" lang="en-US" smtClean="0"/>
              <a:t>, </a:t>
            </a:r>
            <a:r>
              <a:rPr dirty="0" lang="en-US" err="1" smtClean="0"/>
              <a:t>o’sha-o’sha</a:t>
            </a:r>
            <a:r>
              <a:rPr dirty="0" lang="en-US" smtClean="0"/>
              <a:t>, </a:t>
            </a:r>
            <a:r>
              <a:rPr dirty="0" lang="en-US" err="1" smtClean="0"/>
              <a:t>es-es</a:t>
            </a:r>
            <a:r>
              <a:rPr dirty="0" lang="en-US" smtClean="0"/>
              <a:t>, bora-bora (</a:t>
            </a:r>
            <a:r>
              <a:rPr dirty="0" lang="en-US" err="1" smtClean="0"/>
              <a:t>yo’qoldi</a:t>
            </a:r>
            <a:r>
              <a:rPr dirty="0" lang="en-US" smtClean="0"/>
              <a:t>), </a:t>
            </a:r>
            <a:r>
              <a:rPr dirty="0" lang="en-US" err="1" smtClean="0"/>
              <a:t>qayta-qayta</a:t>
            </a:r>
            <a:r>
              <a:rPr dirty="0" lang="en-US" smtClean="0"/>
              <a:t> (</a:t>
            </a:r>
            <a:r>
              <a:rPr dirty="0" lang="en-US" err="1" smtClean="0"/>
              <a:t>so’radi</a:t>
            </a:r>
            <a:r>
              <a:rPr dirty="0" lang="en-US" smtClean="0"/>
              <a:t>)</a:t>
            </a:r>
            <a:endParaRPr dirty="0"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Прямоугольник 3"/>
          <p:cNvSpPr/>
          <p:nvPr/>
        </p:nvSpPr>
        <p:spPr>
          <a:xfrm>
            <a:off x="1403648" y="1566659"/>
            <a:ext cx="6336704" cy="3977640"/>
          </a:xfrm>
          <a:prstGeom prst="rect"/>
        </p:spPr>
        <p:txBody>
          <a:bodyPr wrap="square">
            <a:spAutoFit/>
          </a:bodyPr>
          <a:p>
            <a:r>
              <a:rPr b="1" dirty="0" sz="3600" lang="en-US" err="1"/>
              <a:t>Foydalanilgan</a:t>
            </a:r>
            <a:r>
              <a:rPr b="1" dirty="0" sz="3600" lang="en-US"/>
              <a:t> </a:t>
            </a:r>
            <a:r>
              <a:rPr b="1" dirty="0" sz="3600" lang="en-US" err="1"/>
              <a:t>adabiyotlar</a:t>
            </a:r>
            <a:r>
              <a:rPr dirty="0" sz="3600" lang="en-US"/>
              <a:t>:</a:t>
            </a:r>
          </a:p>
          <a:p>
            <a:r>
              <a:rPr dirty="0" sz="2800" lang="en-US"/>
              <a:t>1. </a:t>
            </a:r>
            <a:r>
              <a:rPr dirty="0" sz="2800" lang="en-US" err="1"/>
              <a:t>Jamolxonov</a:t>
            </a:r>
            <a:r>
              <a:rPr dirty="0" sz="2800" lang="en-US"/>
              <a:t> H.(2005). </a:t>
            </a:r>
            <a:r>
              <a:rPr dirty="0" sz="2800" lang="en-US" err="1"/>
              <a:t>Hozirgi</a:t>
            </a:r>
            <a:r>
              <a:rPr dirty="0" sz="2800" lang="en-US"/>
              <a:t> </a:t>
            </a:r>
            <a:r>
              <a:rPr dirty="0" sz="2800" lang="en-US" err="1"/>
              <a:t>o‘zbek</a:t>
            </a:r>
            <a:r>
              <a:rPr dirty="0" sz="2800" lang="en-US"/>
              <a:t> </a:t>
            </a:r>
            <a:r>
              <a:rPr dirty="0" sz="2800" lang="en-US" err="1"/>
              <a:t>adabiy</a:t>
            </a:r>
            <a:r>
              <a:rPr dirty="0" sz="2800" lang="en-US"/>
              <a:t> </a:t>
            </a:r>
            <a:r>
              <a:rPr dirty="0" sz="2800" lang="en-US" err="1"/>
              <a:t>tili</a:t>
            </a:r>
            <a:r>
              <a:rPr dirty="0" sz="2800" lang="en-US"/>
              <a:t>. – Toshkent: </a:t>
            </a:r>
            <a:r>
              <a:rPr dirty="0" sz="2800" lang="en-US" err="1"/>
              <a:t>Talqin</a:t>
            </a:r>
            <a:r>
              <a:rPr dirty="0" sz="2800" lang="en-US"/>
              <a:t>. 195 b.  </a:t>
            </a:r>
          </a:p>
          <a:p>
            <a:r>
              <a:rPr dirty="0" sz="2800" lang="en-US"/>
              <a:t>2. </a:t>
            </a:r>
            <a:r>
              <a:rPr dirty="0" sz="2800" lang="en-US" err="1"/>
              <a:t>Xolmanova</a:t>
            </a:r>
            <a:r>
              <a:rPr dirty="0" sz="2800" lang="en-US"/>
              <a:t> Z. (2020). </a:t>
            </a:r>
            <a:r>
              <a:rPr dirty="0" sz="2800" lang="en-US" err="1"/>
              <a:t>Tilshunoslik</a:t>
            </a:r>
            <a:r>
              <a:rPr dirty="0" sz="2800" lang="en-US"/>
              <a:t> </a:t>
            </a:r>
            <a:r>
              <a:rPr dirty="0" sz="2800" lang="en-US" err="1"/>
              <a:t>nazariyasi</a:t>
            </a:r>
            <a:r>
              <a:rPr dirty="0" sz="2800" lang="en-US"/>
              <a:t> – Toshkent: </a:t>
            </a:r>
            <a:r>
              <a:rPr dirty="0" sz="2800" lang="en-US" err="1"/>
              <a:t>Shafoat</a:t>
            </a:r>
            <a:r>
              <a:rPr dirty="0" sz="2800" lang="en-US"/>
              <a:t> </a:t>
            </a:r>
            <a:r>
              <a:rPr dirty="0" sz="2800" lang="en-US" err="1"/>
              <a:t>Nur</a:t>
            </a:r>
            <a:r>
              <a:rPr dirty="0" sz="2800" lang="en-US"/>
              <a:t> </a:t>
            </a:r>
            <a:r>
              <a:rPr dirty="0" sz="2800" lang="en-US" err="1"/>
              <a:t>Fayz</a:t>
            </a:r>
            <a:r>
              <a:rPr dirty="0" sz="2800" lang="en-US"/>
              <a:t>. 26 </a:t>
            </a:r>
            <a:r>
              <a:rPr dirty="0" sz="2800" lang="uz-Latn-UZ"/>
              <a:t>b</a:t>
            </a:r>
            <a:endParaRPr dirty="0" sz="2800" lang="en-US"/>
          </a:p>
          <a:p>
            <a:r>
              <a:rPr dirty="0" sz="2800" lang="en-US"/>
              <a:t>3. </a:t>
            </a:r>
            <a:r>
              <a:rPr dirty="0" sz="2800" lang="en-US" err="1"/>
              <a:t>Zaripov</a:t>
            </a:r>
            <a:r>
              <a:rPr dirty="0" sz="2800" lang="en-US"/>
              <a:t> R. (2021). </a:t>
            </a:r>
            <a:r>
              <a:rPr dirty="0" sz="2800" lang="en-US" err="1"/>
              <a:t>Mustaqillik</a:t>
            </a:r>
            <a:r>
              <a:rPr dirty="0" sz="2800" lang="en-US"/>
              <a:t> </a:t>
            </a:r>
            <a:r>
              <a:rPr dirty="0" sz="2800" lang="en-US" err="1"/>
              <a:t>yillarida</a:t>
            </a:r>
            <a:r>
              <a:rPr dirty="0" sz="2800" lang="en-US"/>
              <a:t> </a:t>
            </a:r>
            <a:r>
              <a:rPr dirty="0" sz="2800" lang="en-US" err="1"/>
              <a:t>O‘zbekistonda</a:t>
            </a:r>
            <a:r>
              <a:rPr dirty="0" sz="2800" lang="en-US"/>
              <a:t> </a:t>
            </a:r>
            <a:r>
              <a:rPr dirty="0" sz="2800" lang="en-US" err="1"/>
              <a:t>til</a:t>
            </a:r>
            <a:r>
              <a:rPr dirty="0" sz="2800" lang="en-US"/>
              <a:t> </a:t>
            </a:r>
            <a:r>
              <a:rPr dirty="0" sz="2800" lang="en-US" err="1"/>
              <a:t>siyosati</a:t>
            </a:r>
            <a:r>
              <a:rPr dirty="0" sz="2800" lang="en-US"/>
              <a:t>: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Объект 2"/>
          <p:cNvSpPr>
            <a:spLocks noGrp="1"/>
          </p:cNvSpPr>
          <p:nvPr>
            <p:ph idx="1"/>
          </p:nvPr>
        </p:nvSpPr>
        <p:spPr>
          <a:xfrm>
            <a:off x="590872" y="2204864"/>
            <a:ext cx="8229600" cy="3124944"/>
          </a:xfrm>
        </p:spPr>
        <p:txBody>
          <a:bodyPr/>
          <a:p>
            <a:r>
              <a:rPr dirty="0" lang="uz-Latn-UZ" smtClean="0"/>
              <a:t>1. Qolib va hosila nima </a:t>
            </a:r>
          </a:p>
          <a:p>
            <a:r>
              <a:rPr dirty="0" lang="uz-Latn-UZ" smtClean="0"/>
              <a:t>2 Sóz yasalishi </a:t>
            </a:r>
          </a:p>
          <a:p>
            <a:r>
              <a:rPr dirty="0" lang="uz-Latn-UZ" smtClean="0"/>
              <a:t>3 Sóz yasalishining usullari </a:t>
            </a:r>
          </a:p>
          <a:p>
            <a:r>
              <a:rPr dirty="0" lang="uz-Latn-UZ" smtClean="0"/>
              <a:t>4 Sóz yasalishining turlari</a:t>
            </a:r>
            <a:endParaRPr dirty="0" lang="en-US"/>
          </a:p>
        </p:txBody>
      </p:sp>
      <p:sp>
        <p:nvSpPr>
          <p:cNvPr id="1048594" name="Заголовок 1"/>
          <p:cNvSpPr>
            <a:spLocks noGrp="1"/>
          </p:cNvSpPr>
          <p:nvPr>
            <p:ph type="title"/>
          </p:nvPr>
        </p:nvSpPr>
        <p:spPr>
          <a:xfrm>
            <a:off x="179512" y="413792"/>
            <a:ext cx="8229600" cy="1143000"/>
          </a:xfrm>
        </p:spPr>
        <p:txBody>
          <a:bodyPr>
            <a:noAutofit/>
          </a:bodyPr>
          <a:p>
            <a:r>
              <a:rPr dirty="0" sz="7200" lang="uz-Latn-UZ" smtClean="0"/>
              <a:t>Reja</a:t>
            </a:r>
            <a:endParaRPr dirty="0" sz="7200"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Прямоугольник 4"/>
          <p:cNvSpPr/>
          <p:nvPr/>
        </p:nvSpPr>
        <p:spPr>
          <a:xfrm>
            <a:off x="611560" y="1258882"/>
            <a:ext cx="7416824" cy="4091940"/>
          </a:xfrm>
          <a:prstGeom prst="rect"/>
        </p:spPr>
        <p:txBody>
          <a:bodyPr wrap="square">
            <a:spAutoFit/>
          </a:bodyPr>
          <a:p>
            <a:r>
              <a:rPr b="1" dirty="0" lang="en-US" err="1"/>
              <a:t>Qolip</a:t>
            </a:r>
            <a:r>
              <a:rPr dirty="0" lang="en-US"/>
              <a:t> — 1) </a:t>
            </a:r>
            <a:r>
              <a:rPr dirty="0" lang="en-US" err="1"/>
              <a:t>amaliy</a:t>
            </a:r>
            <a:r>
              <a:rPr dirty="0" lang="en-US"/>
              <a:t> </a:t>
            </a:r>
            <a:r>
              <a:rPr dirty="0" lang="en-US" err="1"/>
              <a:t>sanʼatda</a:t>
            </a:r>
            <a:r>
              <a:rPr dirty="0" lang="en-US"/>
              <a:t> — </a:t>
            </a:r>
            <a:r>
              <a:rPr dirty="0" lang="en-US" err="1"/>
              <a:t>bezak</a:t>
            </a:r>
            <a:r>
              <a:rPr dirty="0" lang="en-US"/>
              <a:t> </a:t>
            </a:r>
            <a:r>
              <a:rPr dirty="0" lang="en-US" err="1"/>
              <a:t>naqshni</a:t>
            </a:r>
            <a:r>
              <a:rPr dirty="0" lang="en-US"/>
              <a:t> </a:t>
            </a:r>
            <a:r>
              <a:rPr dirty="0" lang="en-US" err="1"/>
              <a:t>quyib</a:t>
            </a:r>
            <a:r>
              <a:rPr dirty="0" lang="en-US"/>
              <a:t> (</a:t>
            </a:r>
            <a:r>
              <a:rPr dirty="0" lang="en-US" err="1"/>
              <a:t>terib</a:t>
            </a:r>
            <a:r>
              <a:rPr dirty="0" lang="en-US"/>
              <a:t>), </a:t>
            </a:r>
            <a:r>
              <a:rPr dirty="0" lang="en-US" err="1"/>
              <a:t>bosib</a:t>
            </a:r>
            <a:r>
              <a:rPr dirty="0" lang="en-US"/>
              <a:t> </a:t>
            </a:r>
            <a:r>
              <a:rPr dirty="0" lang="en-US" err="1"/>
              <a:t>yasash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ishlatiladigan</a:t>
            </a:r>
            <a:r>
              <a:rPr dirty="0" lang="en-US"/>
              <a:t> </a:t>
            </a:r>
            <a:r>
              <a:rPr dirty="0" lang="en-US" err="1"/>
              <a:t>maxsus</a:t>
            </a:r>
            <a:r>
              <a:rPr dirty="0" lang="en-US"/>
              <a:t> </a:t>
            </a:r>
            <a:r>
              <a:rPr dirty="0" lang="en-US" err="1"/>
              <a:t>shakldagi</a:t>
            </a:r>
            <a:r>
              <a:rPr dirty="0" lang="en-US"/>
              <a:t> </a:t>
            </a:r>
            <a:r>
              <a:rPr dirty="0" lang="en-US" err="1"/>
              <a:t>moslama</a:t>
            </a:r>
            <a:r>
              <a:rPr dirty="0" lang="en-US"/>
              <a:t>; </a:t>
            </a:r>
            <a:r>
              <a:rPr dirty="0" lang="en-US" err="1"/>
              <a:t>andaza</a:t>
            </a:r>
            <a:r>
              <a:rPr dirty="0" lang="en-US"/>
              <a:t>. </a:t>
            </a:r>
            <a:r>
              <a:rPr dirty="0" lang="en-US" err="1"/>
              <a:t>Oʻyma</a:t>
            </a:r>
            <a:r>
              <a:rPr dirty="0" lang="en-US"/>
              <a:t> </a:t>
            </a:r>
            <a:r>
              <a:rPr dirty="0" lang="en-US" err="1"/>
              <a:t>gulli</a:t>
            </a:r>
            <a:r>
              <a:rPr dirty="0" lang="en-US"/>
              <a:t> Q. </a:t>
            </a:r>
            <a:r>
              <a:rPr dirty="0" lang="en-US" err="1"/>
              <a:t>ip</a:t>
            </a:r>
            <a:r>
              <a:rPr dirty="0" lang="en-US"/>
              <a:t> </a:t>
            </a:r>
            <a:r>
              <a:rPr dirty="0" lang="en-US" err="1"/>
              <a:t>matoga</a:t>
            </a:r>
            <a:r>
              <a:rPr dirty="0" lang="en-US"/>
              <a:t> </a:t>
            </a:r>
            <a:r>
              <a:rPr dirty="0" lang="en-US" err="1"/>
              <a:t>gul</a:t>
            </a:r>
            <a:r>
              <a:rPr dirty="0" lang="en-US"/>
              <a:t> </a:t>
            </a:r>
            <a:r>
              <a:rPr dirty="0" lang="en-US" err="1"/>
              <a:t>bosishda</a:t>
            </a:r>
            <a:r>
              <a:rPr dirty="0" lang="en-US"/>
              <a:t> </a:t>
            </a:r>
            <a:r>
              <a:rPr dirty="0" lang="en-US" err="1"/>
              <a:t>ishlatiladi</a:t>
            </a:r>
            <a:r>
              <a:rPr dirty="0" lang="en-US"/>
              <a:t>; </a:t>
            </a:r>
            <a:r>
              <a:rPr dirty="0" lang="en-US" err="1"/>
              <a:t>jez</a:t>
            </a:r>
            <a:r>
              <a:rPr dirty="0" lang="en-US"/>
              <a:t> </a:t>
            </a:r>
            <a:r>
              <a:rPr dirty="0" lang="en-US" err="1"/>
              <a:t>quyishda</a:t>
            </a:r>
            <a:r>
              <a:rPr dirty="0" lang="en-US"/>
              <a:t> </a:t>
            </a:r>
            <a:r>
              <a:rPr dirty="0" lang="en-US" err="1"/>
              <a:t>ishlatiladigan</a:t>
            </a:r>
            <a:r>
              <a:rPr dirty="0" lang="en-US"/>
              <a:t> </a:t>
            </a:r>
            <a:r>
              <a:rPr dirty="0" lang="en-US" err="1"/>
              <a:t>yogʻoch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ganch</a:t>
            </a:r>
            <a:r>
              <a:rPr dirty="0" lang="en-US"/>
              <a:t> </a:t>
            </a:r>
            <a:r>
              <a:rPr dirty="0" lang="en-US" err="1"/>
              <a:t>shakl</a:t>
            </a:r>
            <a:r>
              <a:rPr dirty="0" lang="en-US"/>
              <a:t>; </a:t>
            </a:r>
            <a:r>
              <a:rPr dirty="0" lang="en-US" err="1"/>
              <a:t>zargarning</a:t>
            </a:r>
            <a:r>
              <a:rPr dirty="0" lang="en-US"/>
              <a:t> </a:t>
            </a:r>
            <a:r>
              <a:rPr dirty="0" lang="en-US" err="1"/>
              <a:t>ziynat</a:t>
            </a:r>
            <a:r>
              <a:rPr dirty="0" lang="en-US"/>
              <a:t> </a:t>
            </a:r>
            <a:r>
              <a:rPr dirty="0" lang="en-US" err="1"/>
              <a:t>buyumlar</a:t>
            </a:r>
            <a:r>
              <a:rPr dirty="0" lang="en-US"/>
              <a:t> </a:t>
            </a:r>
            <a:r>
              <a:rPr dirty="0" lang="en-US" err="1"/>
              <a:t>yuzasida</a:t>
            </a:r>
            <a:r>
              <a:rPr dirty="0" lang="en-US"/>
              <a:t> </a:t>
            </a:r>
            <a:r>
              <a:rPr dirty="0" lang="en-US" err="1"/>
              <a:t>bezak</a:t>
            </a:r>
            <a:r>
              <a:rPr dirty="0" lang="en-US"/>
              <a:t> </a:t>
            </a:r>
            <a:r>
              <a:rPr dirty="0" lang="en-US" err="1"/>
              <a:t>yaratishda</a:t>
            </a:r>
            <a:r>
              <a:rPr dirty="0" lang="en-US"/>
              <a:t> </a:t>
            </a:r>
            <a:r>
              <a:rPr dirty="0" lang="en-US" err="1"/>
              <a:t>qoʻllaydigan</a:t>
            </a:r>
            <a:r>
              <a:rPr dirty="0" lang="en-US"/>
              <a:t> </a:t>
            </a:r>
            <a:r>
              <a:rPr dirty="0" lang="en-US" err="1"/>
              <a:t>gul</a:t>
            </a:r>
            <a:r>
              <a:rPr dirty="0" lang="en-US"/>
              <a:t> Q., </a:t>
            </a:r>
            <a:r>
              <a:rPr dirty="0" lang="en-US" err="1"/>
              <a:t>gʻisht</a:t>
            </a:r>
            <a:r>
              <a:rPr dirty="0" lang="en-US"/>
              <a:t> Q. — </a:t>
            </a:r>
            <a:r>
              <a:rPr dirty="0" lang="en-US" err="1"/>
              <a:t>xom</a:t>
            </a:r>
            <a:r>
              <a:rPr dirty="0" lang="en-US"/>
              <a:t> </a:t>
            </a:r>
            <a:r>
              <a:rPr dirty="0" lang="en-US" err="1"/>
              <a:t>gʻisht</a:t>
            </a:r>
            <a:r>
              <a:rPr dirty="0" lang="en-US"/>
              <a:t> </a:t>
            </a:r>
            <a:r>
              <a:rPr dirty="0" lang="en-US" err="1"/>
              <a:t>quyadigan</a:t>
            </a:r>
            <a:r>
              <a:rPr dirty="0" lang="en-US"/>
              <a:t> </a:t>
            </a:r>
            <a:r>
              <a:rPr dirty="0" lang="en-US" err="1"/>
              <a:t>yogʻoch</a:t>
            </a:r>
            <a:r>
              <a:rPr dirty="0" lang="en-US"/>
              <a:t> </a:t>
            </a:r>
            <a:r>
              <a:rPr dirty="0" lang="en-US" err="1"/>
              <a:t>moslama</a:t>
            </a:r>
            <a:r>
              <a:rPr dirty="0" lang="en-US"/>
              <a:t>; </a:t>
            </a:r>
            <a:r>
              <a:rPr dirty="0" lang="en-US" err="1"/>
              <a:t>ganch</a:t>
            </a:r>
            <a:r>
              <a:rPr dirty="0" lang="en-US"/>
              <a:t> </a:t>
            </a:r>
            <a:r>
              <a:rPr dirty="0" lang="en-US" err="1"/>
              <a:t>bezak</a:t>
            </a:r>
            <a:r>
              <a:rPr dirty="0" lang="en-US"/>
              <a:t> </a:t>
            </a:r>
            <a:r>
              <a:rPr dirty="0" lang="en-US" err="1"/>
              <a:t>quyishda</a:t>
            </a:r>
            <a:r>
              <a:rPr dirty="0" lang="en-US"/>
              <a:t>, </a:t>
            </a:r>
            <a:r>
              <a:rPr dirty="0" lang="en-US" err="1"/>
              <a:t>koshin</a:t>
            </a:r>
            <a:r>
              <a:rPr dirty="0" lang="en-US"/>
              <a:t> </a:t>
            </a:r>
            <a:r>
              <a:rPr dirty="0" lang="en-US" err="1"/>
              <a:t>parchinlardan</a:t>
            </a:r>
            <a:r>
              <a:rPr dirty="0" lang="en-US"/>
              <a:t> </a:t>
            </a:r>
            <a:r>
              <a:rPr dirty="0" lang="en-US" err="1"/>
              <a:t>terib</a:t>
            </a:r>
            <a:r>
              <a:rPr dirty="0" lang="en-US"/>
              <a:t> </a:t>
            </a:r>
            <a:r>
              <a:rPr dirty="0" lang="en-US" err="1"/>
              <a:t>tayyorlanadigan</a:t>
            </a:r>
            <a:r>
              <a:rPr dirty="0" lang="en-US"/>
              <a:t> </a:t>
            </a:r>
            <a:r>
              <a:rPr dirty="0" lang="en-US" err="1"/>
              <a:t>bezak</a:t>
            </a:r>
            <a:r>
              <a:rPr dirty="0" lang="en-US"/>
              <a:t>. Q. </a:t>
            </a:r>
            <a:r>
              <a:rPr dirty="0" lang="en-US" err="1"/>
              <a:t>zargarlik</a:t>
            </a:r>
            <a:r>
              <a:rPr dirty="0" lang="en-US"/>
              <a:t>, </a:t>
            </a:r>
            <a:r>
              <a:rPr dirty="0" lang="en-US" err="1"/>
              <a:t>pichoqchilik</a:t>
            </a:r>
            <a:r>
              <a:rPr dirty="0" lang="en-US"/>
              <a:t>, </a:t>
            </a:r>
            <a:r>
              <a:rPr dirty="0" lang="en-US" err="1"/>
              <a:t>doʻppidoʻzlik</a:t>
            </a:r>
            <a:r>
              <a:rPr dirty="0" lang="en-US"/>
              <a:t>, </a:t>
            </a:r>
            <a:r>
              <a:rPr dirty="0" lang="en-US" err="1"/>
              <a:t>poyabzalchilik</a:t>
            </a:r>
            <a:r>
              <a:rPr dirty="0" lang="en-US"/>
              <a:t>, </a:t>
            </a:r>
            <a:r>
              <a:rPr dirty="0" lang="en-US" err="1"/>
              <a:t>chitgarlik</a:t>
            </a:r>
            <a:r>
              <a:rPr dirty="0" lang="en-US"/>
              <a:t> va </a:t>
            </a:r>
            <a:r>
              <a:rPr dirty="0" lang="en-US" err="1"/>
              <a:t>boshqalarda</a:t>
            </a:r>
            <a:r>
              <a:rPr dirty="0" lang="en-US"/>
              <a:t> </a:t>
            </a:r>
            <a:r>
              <a:rPr dirty="0" lang="en-US" err="1"/>
              <a:t>ishlatiladi</a:t>
            </a:r>
            <a:r>
              <a:rPr dirty="0" lang="en-US"/>
              <a:t>; 2) </a:t>
            </a:r>
            <a:r>
              <a:rPr dirty="0" lang="en-US" err="1"/>
              <a:t>buyumlarga</a:t>
            </a:r>
            <a:r>
              <a:rPr dirty="0" lang="en-US"/>
              <a:t> </a:t>
            </a:r>
            <a:r>
              <a:rPr dirty="0" lang="en-US" err="1"/>
              <a:t>shakl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ishlov</a:t>
            </a:r>
            <a:r>
              <a:rPr dirty="0" lang="en-US"/>
              <a:t> </a:t>
            </a:r>
            <a:r>
              <a:rPr dirty="0" lang="en-US" err="1"/>
              <a:t>berish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foydalaniladigan</a:t>
            </a:r>
            <a:r>
              <a:rPr dirty="0" lang="en-US"/>
              <a:t> </a:t>
            </a:r>
            <a:r>
              <a:rPr dirty="0" lang="en-US" err="1"/>
              <a:t>moslama</a:t>
            </a:r>
            <a:r>
              <a:rPr dirty="0" lang="en-US"/>
              <a:t>. </a:t>
            </a:r>
            <a:r>
              <a:rPr dirty="0" lang="en-US" err="1"/>
              <a:t>Metallar</a:t>
            </a:r>
            <a:r>
              <a:rPr dirty="0" lang="en-US"/>
              <a:t> va </a:t>
            </a:r>
            <a:r>
              <a:rPr dirty="0" lang="en-US" err="1"/>
              <a:t>plastmassalardan</a:t>
            </a:r>
            <a:r>
              <a:rPr dirty="0" lang="en-US"/>
              <a:t> </a:t>
            </a:r>
            <a:r>
              <a:rPr dirty="0" lang="en-US" err="1"/>
              <a:t>quyib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boshqa</a:t>
            </a:r>
            <a:r>
              <a:rPr dirty="0" lang="en-US"/>
              <a:t> </a:t>
            </a:r>
            <a:r>
              <a:rPr dirty="0" lang="en-US" err="1"/>
              <a:t>materiallar</a:t>
            </a:r>
            <a:r>
              <a:rPr dirty="0" lang="en-US"/>
              <a:t> (mas, </a:t>
            </a:r>
            <a:r>
              <a:rPr dirty="0" lang="en-US" err="1"/>
              <a:t>yogʻoch</a:t>
            </a:r>
            <a:r>
              <a:rPr dirty="0" lang="en-US"/>
              <a:t>) </a:t>
            </a:r>
            <a:r>
              <a:rPr dirty="0" lang="en-US" err="1"/>
              <a:t>dan</a:t>
            </a:r>
            <a:r>
              <a:rPr dirty="0" lang="en-US"/>
              <a:t> </a:t>
            </a:r>
            <a:r>
              <a:rPr dirty="0" lang="en-US" err="1"/>
              <a:t>kesib</a:t>
            </a:r>
            <a:r>
              <a:rPr dirty="0" lang="en-US"/>
              <a:t> </a:t>
            </a:r>
            <a:r>
              <a:rPr dirty="0" lang="en-US" err="1"/>
              <a:t>yasaladi</a:t>
            </a:r>
            <a:r>
              <a:rPr dirty="0" lang="en-US"/>
              <a:t>. </a:t>
            </a:r>
            <a:r>
              <a:rPr dirty="0" lang="en-US" err="1"/>
              <a:t>Tayyorlanadigan</a:t>
            </a:r>
            <a:r>
              <a:rPr dirty="0" lang="en-US"/>
              <a:t> </a:t>
            </a:r>
            <a:r>
              <a:rPr dirty="0" lang="en-US" err="1"/>
              <a:t>asbob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buyumlar</a:t>
            </a:r>
            <a:r>
              <a:rPr dirty="0" lang="en-US"/>
              <a:t> </a:t>
            </a:r>
            <a:r>
              <a:rPr dirty="0" lang="en-US" err="1"/>
              <a:t>turiga</a:t>
            </a:r>
            <a:r>
              <a:rPr dirty="0" lang="en-US"/>
              <a:t> </a:t>
            </a:r>
            <a:r>
              <a:rPr dirty="0" lang="en-US" err="1"/>
              <a:t>koʻra</a:t>
            </a:r>
            <a:r>
              <a:rPr dirty="0" lang="en-US"/>
              <a:t> </a:t>
            </a:r>
            <a:r>
              <a:rPr dirty="0" lang="en-US" err="1"/>
              <a:t>shakli</a:t>
            </a:r>
            <a:r>
              <a:rPr dirty="0" lang="en-US"/>
              <a:t> va </a:t>
            </a:r>
            <a:r>
              <a:rPr dirty="0" lang="en-US" err="1"/>
              <a:t>oʻlchamlari</a:t>
            </a:r>
            <a:r>
              <a:rPr dirty="0" lang="en-US"/>
              <a:t> </a:t>
            </a:r>
            <a:r>
              <a:rPr dirty="0" lang="en-US" err="1"/>
              <a:t>turlicha</a:t>
            </a:r>
            <a:r>
              <a:rPr dirty="0" lang="en-US"/>
              <a:t> </a:t>
            </a:r>
            <a:r>
              <a:rPr dirty="0" lang="en-US" err="1"/>
              <a:t>boʻladi</a:t>
            </a:r>
            <a:r>
              <a:rPr dirty="0" lang="en-US"/>
              <a:t>. </a:t>
            </a:r>
            <a:r>
              <a:rPr dirty="0" lang="en-US" err="1"/>
              <a:t>Qozon</a:t>
            </a:r>
            <a:r>
              <a:rPr dirty="0" lang="en-US"/>
              <a:t>, </a:t>
            </a:r>
            <a:r>
              <a:rPr dirty="0" lang="en-US" err="1"/>
              <a:t>gʻisht</a:t>
            </a:r>
            <a:r>
              <a:rPr dirty="0" lang="en-US"/>
              <a:t>, </a:t>
            </a:r>
            <a:r>
              <a:rPr dirty="0" lang="en-US" err="1"/>
              <a:t>tish</a:t>
            </a:r>
            <a:r>
              <a:rPr dirty="0" lang="en-US"/>
              <a:t> </a:t>
            </a:r>
            <a:r>
              <a:rPr dirty="0" lang="en-US" err="1"/>
              <a:t>Q.lari</a:t>
            </a:r>
            <a:r>
              <a:rPr dirty="0" lang="en-US"/>
              <a:t> va </a:t>
            </a:r>
            <a:r>
              <a:rPr dirty="0" lang="en-US" err="1"/>
              <a:t>boshqa</a:t>
            </a:r>
            <a:r>
              <a:rPr dirty="0" lang="en-US"/>
              <a:t> </a:t>
            </a:r>
            <a:r>
              <a:rPr dirty="0" lang="en-US" err="1"/>
              <a:t>bor</a:t>
            </a:r>
            <a:r>
              <a:rPr dirty="0" lang="en-US"/>
              <a:t>; 3) </a:t>
            </a:r>
            <a:r>
              <a:rPr dirty="0" lang="en-US" err="1"/>
              <a:t>quymachilik</a:t>
            </a:r>
            <a:r>
              <a:rPr dirty="0" lang="en-US"/>
              <a:t> </a:t>
            </a:r>
            <a:r>
              <a:rPr dirty="0" lang="en-US" err="1"/>
              <a:t>korxonalarida</a:t>
            </a:r>
            <a:r>
              <a:rPr dirty="0" lang="en-US"/>
              <a:t> </a:t>
            </a:r>
            <a:r>
              <a:rPr dirty="0" lang="en-US" err="1"/>
              <a:t>plastmassa</a:t>
            </a:r>
            <a:r>
              <a:rPr dirty="0" lang="en-US"/>
              <a:t> va </a:t>
            </a:r>
            <a:r>
              <a:rPr dirty="0" lang="en-US" err="1"/>
              <a:t>metall</a:t>
            </a:r>
            <a:r>
              <a:rPr dirty="0" lang="en-US"/>
              <a:t> </a:t>
            </a:r>
            <a:r>
              <a:rPr dirty="0" lang="en-US" err="1"/>
              <a:t>quyish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ishlatiladigan</a:t>
            </a:r>
            <a:r>
              <a:rPr dirty="0" lang="en-US"/>
              <a:t> </a:t>
            </a:r>
            <a:r>
              <a:rPr dirty="0" lang="en-US" err="1"/>
              <a:t>moslama</a:t>
            </a:r>
            <a:r>
              <a:rPr dirty="0" lang="en-US"/>
              <a:t>. </a:t>
            </a:r>
            <a:r>
              <a:rPr dirty="0" lang="en-US" err="1"/>
              <a:t>Undan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yoki</a:t>
            </a:r>
            <a:r>
              <a:rPr dirty="0" lang="en-US"/>
              <a:t> </a:t>
            </a:r>
            <a:r>
              <a:rPr dirty="0" lang="en-US" err="1"/>
              <a:t>koʻp</a:t>
            </a:r>
            <a:r>
              <a:rPr dirty="0" lang="en-US"/>
              <a:t> </a:t>
            </a:r>
            <a:r>
              <a:rPr dirty="0" lang="en-US" err="1"/>
              <a:t>marta</a:t>
            </a:r>
            <a:r>
              <a:rPr dirty="0" lang="en-US"/>
              <a:t> </a:t>
            </a:r>
            <a:r>
              <a:rPr dirty="0" lang="en-US" err="1"/>
              <a:t>foydalanish</a:t>
            </a:r>
            <a:r>
              <a:rPr dirty="0" lang="en-US"/>
              <a:t> </a:t>
            </a:r>
            <a:r>
              <a:rPr dirty="0" lang="en-US" err="1"/>
              <a:t>mumkin</a:t>
            </a:r>
            <a:r>
              <a:rPr dirty="0" lang="en-US"/>
              <a:t>. Q. </a:t>
            </a:r>
            <a:r>
              <a:rPr dirty="0" lang="en-US" err="1"/>
              <a:t>kvars</a:t>
            </a:r>
            <a:r>
              <a:rPr dirty="0" lang="en-US"/>
              <a:t> </a:t>
            </a:r>
            <a:r>
              <a:rPr dirty="0" lang="en-US" err="1"/>
              <a:t>qumi</a:t>
            </a:r>
            <a:r>
              <a:rPr dirty="0" lang="en-US"/>
              <a:t>, </a:t>
            </a:r>
            <a:r>
              <a:rPr dirty="0" lang="en-US" err="1"/>
              <a:t>bentonit</a:t>
            </a:r>
            <a:r>
              <a:rPr dirty="0" lang="en-US"/>
              <a:t>, </a:t>
            </a:r>
            <a:r>
              <a:rPr dirty="0" lang="en-US" err="1"/>
              <a:t>loy</a:t>
            </a:r>
            <a:r>
              <a:rPr dirty="0" lang="en-US"/>
              <a:t>, </a:t>
            </a:r>
            <a:r>
              <a:rPr dirty="0" lang="en-US" err="1"/>
              <a:t>metall</a:t>
            </a:r>
            <a:r>
              <a:rPr dirty="0" lang="en-US"/>
              <a:t> va </a:t>
            </a:r>
            <a:r>
              <a:rPr dirty="0" lang="en-US" err="1"/>
              <a:t>boshqalardan</a:t>
            </a:r>
            <a:r>
              <a:rPr dirty="0" lang="en-US"/>
              <a:t> </a:t>
            </a:r>
            <a:r>
              <a:rPr dirty="0" lang="en-US" err="1"/>
              <a:t>tayyorlanadi</a:t>
            </a:r>
            <a:r>
              <a:rPr dirty="0" lang="en-US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Загнутый угол 3"/>
          <p:cNvSpPr/>
          <p:nvPr/>
        </p:nvSpPr>
        <p:spPr>
          <a:xfrm>
            <a:off x="1475656" y="721026"/>
            <a:ext cx="6120680" cy="4680520"/>
          </a:xfrm>
          <a:prstGeom prst="foldedCorner"/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r>
              <a:rPr dirty="0" lang="en-US" err="1" smtClean="0"/>
              <a:t>Qolib</a:t>
            </a:r>
            <a:r>
              <a:rPr dirty="0" lang="en-US" smtClean="0"/>
              <a:t> (</a:t>
            </a:r>
            <a:r>
              <a:rPr dirty="0" lang="en-US" err="1" smtClean="0"/>
              <a:t>Shablon</a:t>
            </a:r>
            <a:r>
              <a:rPr dirty="0" lang="en-US" smtClean="0"/>
              <a:t> / </a:t>
            </a:r>
            <a:r>
              <a:rPr dirty="0" lang="en-US" err="1" smtClean="0"/>
              <a:t>ildiz</a:t>
            </a:r>
            <a:r>
              <a:rPr dirty="0" lang="en-US" smtClean="0"/>
              <a:t>) — </a:t>
            </a:r>
            <a:r>
              <a:rPr dirty="0" lang="en-US" err="1" smtClean="0"/>
              <a:t>bu</a:t>
            </a:r>
            <a:r>
              <a:rPr dirty="0" lang="en-US" smtClean="0"/>
              <a:t> </a:t>
            </a:r>
            <a:r>
              <a:rPr dirty="0" lang="en-US" err="1" smtClean="0"/>
              <a:t>so'zning</a:t>
            </a:r>
            <a:r>
              <a:rPr dirty="0" lang="en-US" smtClean="0"/>
              <a:t> </a:t>
            </a:r>
            <a:r>
              <a:rPr dirty="0" lang="en-US" err="1" smtClean="0"/>
              <a:t>asosiy</a:t>
            </a:r>
            <a:r>
              <a:rPr dirty="0" lang="en-US" smtClean="0"/>
              <a:t>, </a:t>
            </a:r>
            <a:r>
              <a:rPr dirty="0" lang="en-US" err="1" smtClean="0"/>
              <a:t>o'zgarmas</a:t>
            </a:r>
            <a:r>
              <a:rPr dirty="0" lang="en-US" smtClean="0"/>
              <a:t> </a:t>
            </a:r>
            <a:r>
              <a:rPr dirty="0" lang="en-US" err="1" smtClean="0"/>
              <a:t>qismi</a:t>
            </a:r>
            <a:r>
              <a:rPr dirty="0" lang="en-US" smtClean="0"/>
              <a:t>, </a:t>
            </a:r>
            <a:r>
              <a:rPr dirty="0" lang="en-US" err="1" smtClean="0"/>
              <a:t>ya'ni</a:t>
            </a:r>
            <a:r>
              <a:rPr dirty="0" lang="en-US" smtClean="0"/>
              <a:t>, </a:t>
            </a:r>
            <a:r>
              <a:rPr dirty="0" lang="en-US" err="1" smtClean="0"/>
              <a:t>so'zning</a:t>
            </a:r>
            <a:r>
              <a:rPr dirty="0" lang="en-US" smtClean="0"/>
              <a:t> </a:t>
            </a:r>
            <a:r>
              <a:rPr dirty="0" lang="en-US" err="1" smtClean="0"/>
              <a:t>ma'nosi</a:t>
            </a:r>
            <a:r>
              <a:rPr dirty="0" lang="en-US" smtClean="0"/>
              <a:t> va </a:t>
            </a:r>
            <a:r>
              <a:rPr dirty="0" lang="en-US" err="1" smtClean="0"/>
              <a:t>asosiy</a:t>
            </a:r>
            <a:r>
              <a:rPr dirty="0" lang="en-US" smtClean="0"/>
              <a:t> </a:t>
            </a:r>
            <a:r>
              <a:rPr dirty="0" lang="en-US" err="1" smtClean="0"/>
              <a:t>shakli</a:t>
            </a:r>
            <a:r>
              <a:rPr dirty="0" lang="en-US" smtClean="0"/>
              <a:t>.</a:t>
            </a:r>
          </a:p>
          <a:p>
            <a:r>
              <a:rPr dirty="0" lang="en-US" smtClean="0"/>
              <a:t>- </a:t>
            </a:r>
            <a:r>
              <a:rPr dirty="0" lang="en-US" err="1" smtClean="0"/>
              <a:t>Hosila</a:t>
            </a:r>
            <a:r>
              <a:rPr dirty="0" lang="en-US" smtClean="0"/>
              <a:t> (</a:t>
            </a:r>
            <a:r>
              <a:rPr dirty="0" lang="en-US" err="1" smtClean="0"/>
              <a:t>Yasalma</a:t>
            </a:r>
            <a:r>
              <a:rPr dirty="0" lang="en-US" smtClean="0"/>
              <a:t> </a:t>
            </a:r>
            <a:r>
              <a:rPr dirty="0" lang="en-US" err="1" smtClean="0"/>
              <a:t>shakl</a:t>
            </a:r>
            <a:r>
              <a:rPr dirty="0" lang="en-US" smtClean="0"/>
              <a:t>) — </a:t>
            </a:r>
            <a:r>
              <a:rPr dirty="0" lang="en-US" err="1" smtClean="0"/>
              <a:t>bu</a:t>
            </a:r>
            <a:r>
              <a:rPr dirty="0" lang="en-US" smtClean="0"/>
              <a:t> </a:t>
            </a:r>
            <a:r>
              <a:rPr dirty="0" lang="en-US" err="1" smtClean="0"/>
              <a:t>qolib</a:t>
            </a:r>
            <a:r>
              <a:rPr dirty="0" lang="en-US" smtClean="0"/>
              <a:t> </a:t>
            </a:r>
            <a:r>
              <a:rPr dirty="0" lang="en-US" err="1" smtClean="0"/>
              <a:t>asosida</a:t>
            </a:r>
            <a:r>
              <a:rPr dirty="0" lang="en-US" smtClean="0"/>
              <a:t> </a:t>
            </a:r>
            <a:r>
              <a:rPr dirty="0" lang="en-US" err="1" smtClean="0"/>
              <a:t>o'zgartirilgan</a:t>
            </a:r>
            <a:r>
              <a:rPr dirty="0" lang="en-US" smtClean="0"/>
              <a:t> </a:t>
            </a:r>
            <a:r>
              <a:rPr dirty="0" lang="en-US" err="1" smtClean="0"/>
              <a:t>yoki</a:t>
            </a:r>
            <a:r>
              <a:rPr dirty="0" lang="en-US" smtClean="0"/>
              <a:t>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shakl</a:t>
            </a:r>
            <a:r>
              <a:rPr dirty="0" lang="en-US" smtClean="0"/>
              <a:t>, </a:t>
            </a:r>
            <a:r>
              <a:rPr dirty="0" lang="en-US" err="1" smtClean="0"/>
              <a:t>ya'ni</a:t>
            </a:r>
            <a:r>
              <a:rPr dirty="0" lang="en-US" smtClean="0"/>
              <a:t>, </a:t>
            </a:r>
            <a:r>
              <a:rPr dirty="0" lang="en-US" err="1" smtClean="0"/>
              <a:t>so'z</a:t>
            </a:r>
            <a:r>
              <a:rPr dirty="0" lang="en-US" smtClean="0"/>
              <a:t> </a:t>
            </a:r>
            <a:r>
              <a:rPr dirty="0" lang="en-US" err="1" smtClean="0"/>
              <a:t>yasalishi</a:t>
            </a:r>
            <a:r>
              <a:rPr dirty="0" lang="en-US" smtClean="0"/>
              <a:t> </a:t>
            </a:r>
            <a:r>
              <a:rPr dirty="0" lang="en-US" err="1" smtClean="0"/>
              <a:t>natijasida</a:t>
            </a:r>
            <a:r>
              <a:rPr dirty="0" lang="en-US" smtClean="0"/>
              <a:t> </a:t>
            </a:r>
            <a:r>
              <a:rPr dirty="0" lang="en-US" err="1" smtClean="0"/>
              <a:t>hosil</a:t>
            </a:r>
            <a:r>
              <a:rPr dirty="0" lang="en-US" smtClean="0"/>
              <a:t> </a:t>
            </a:r>
            <a:r>
              <a:rPr dirty="0" lang="en-US" err="1" smtClean="0"/>
              <a:t>bo'lgan</a:t>
            </a:r>
            <a:r>
              <a:rPr dirty="0" lang="en-US" smtClean="0"/>
              <a:t>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so'z</a:t>
            </a:r>
            <a:r>
              <a:rPr dirty="0" lang="en-US" smtClean="0"/>
              <a:t> </a:t>
            </a:r>
            <a:r>
              <a:rPr dirty="0" lang="en-US" err="1" smtClean="0"/>
              <a:t>yoki</a:t>
            </a:r>
            <a:r>
              <a:rPr dirty="0" lang="en-US" smtClean="0"/>
              <a:t> </a:t>
            </a:r>
            <a:r>
              <a:rPr dirty="0" lang="en-US" err="1" smtClean="0"/>
              <a:t>shakl</a:t>
            </a:r>
            <a:r>
              <a:rPr dirty="0" lang="en-US" smtClean="0"/>
              <a:t>.</a:t>
            </a:r>
          </a:p>
          <a:p>
            <a:pPr algn="ctr"/>
            <a:endParaRPr dirty="0"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Овал 6"/>
          <p:cNvSpPr/>
          <p:nvPr/>
        </p:nvSpPr>
        <p:spPr>
          <a:xfrm>
            <a:off x="4644008" y="1293686"/>
            <a:ext cx="4032448" cy="3719490"/>
          </a:xfrm>
          <a:prstGeom prst="ellipse"/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dirty="0" sz="1100" lang="en-US"/>
              <a:t> Bu </a:t>
            </a:r>
            <a:r>
              <a:rPr dirty="0" sz="1100" lang="en-US" err="1"/>
              <a:t>yerda</a:t>
            </a:r>
            <a:r>
              <a:rPr dirty="0" sz="1100" lang="en-US"/>
              <a:t> „</a:t>
            </a:r>
            <a:r>
              <a:rPr dirty="0" sz="1100" lang="en-US" err="1"/>
              <a:t>yasalish</a:t>
            </a:r>
            <a:r>
              <a:rPr dirty="0" sz="1100" lang="en-US"/>
              <a:t>“ </a:t>
            </a:r>
            <a:r>
              <a:rPr dirty="0" sz="1100" lang="en-US" err="1"/>
              <a:t>soʻzi</a:t>
            </a:r>
            <a:r>
              <a:rPr dirty="0" sz="1100" lang="en-US"/>
              <a:t> „</a:t>
            </a:r>
            <a:r>
              <a:rPr dirty="0" sz="1100" lang="en-US" err="1"/>
              <a:t>yasamoq</a:t>
            </a:r>
            <a:r>
              <a:rPr dirty="0" sz="1100" lang="en-US"/>
              <a:t>“ </a:t>
            </a:r>
            <a:r>
              <a:rPr dirty="0" sz="1100" lang="en-US" err="1"/>
              <a:t>feʼlining</a:t>
            </a:r>
            <a:r>
              <a:rPr dirty="0" sz="1100" lang="en-US"/>
              <a:t> </a:t>
            </a:r>
            <a:r>
              <a:rPr dirty="0" sz="1100" lang="en-US" err="1"/>
              <a:t>majhul</a:t>
            </a:r>
            <a:r>
              <a:rPr dirty="0" sz="1100" lang="en-US"/>
              <a:t> </a:t>
            </a:r>
            <a:r>
              <a:rPr dirty="0" sz="1100" lang="en-US" err="1"/>
              <a:t>nisbat</a:t>
            </a:r>
            <a:r>
              <a:rPr dirty="0" sz="1100" lang="en-US"/>
              <a:t> </a:t>
            </a:r>
            <a:r>
              <a:rPr dirty="0" sz="1100" lang="en-US" err="1"/>
              <a:t>shakli</a:t>
            </a:r>
            <a:r>
              <a:rPr dirty="0" sz="1100" lang="en-US"/>
              <a:t> </a:t>
            </a:r>
            <a:r>
              <a:rPr dirty="0" sz="1100" lang="en-US" err="1"/>
              <a:t>hisoblanadi</a:t>
            </a:r>
            <a:r>
              <a:rPr dirty="0" sz="1100" lang="en-US"/>
              <a:t> va </a:t>
            </a:r>
            <a:r>
              <a:rPr dirty="0" sz="1100" lang="en-US" err="1"/>
              <a:t>jarayonni</a:t>
            </a:r>
            <a:r>
              <a:rPr dirty="0" sz="1100" lang="en-US"/>
              <a:t> </a:t>
            </a:r>
            <a:r>
              <a:rPr dirty="0" sz="1100" lang="en-US" err="1"/>
              <a:t>ifodalaydi</a:t>
            </a:r>
            <a:r>
              <a:rPr dirty="0" sz="1100" lang="en-US"/>
              <a:t>; </a:t>
            </a:r>
            <a:r>
              <a:rPr dirty="0" sz="1100" lang="en-US" err="1"/>
              <a:t>birikmaning</a:t>
            </a:r>
            <a:r>
              <a:rPr dirty="0" sz="1100" lang="en-US"/>
              <a:t> </a:t>
            </a:r>
            <a:r>
              <a:rPr dirty="0" sz="1100" lang="en-US" err="1"/>
              <a:t>oʻzi</a:t>
            </a:r>
            <a:r>
              <a:rPr dirty="0" sz="1100" lang="en-US"/>
              <a:t> </a:t>
            </a:r>
            <a:r>
              <a:rPr dirty="0" sz="1100" lang="en-US" err="1"/>
              <a:t>esa</a:t>
            </a:r>
            <a:r>
              <a:rPr dirty="0" sz="1100" lang="en-US"/>
              <a:t> </a:t>
            </a:r>
            <a:r>
              <a:rPr dirty="0" sz="1100" lang="en-US" err="1"/>
              <a:t>lingvistik</a:t>
            </a:r>
            <a:r>
              <a:rPr dirty="0" sz="1100" lang="en-US"/>
              <a:t> </a:t>
            </a:r>
            <a:r>
              <a:rPr dirty="0" sz="1100" lang="en-US" err="1"/>
              <a:t>termin</a:t>
            </a:r>
            <a:r>
              <a:rPr dirty="0" sz="1100" lang="en-US"/>
              <a:t> </a:t>
            </a:r>
            <a:r>
              <a:rPr dirty="0" sz="1100" lang="en-US" err="1"/>
              <a:t>emas</a:t>
            </a:r>
            <a:r>
              <a:rPr dirty="0" sz="1100" lang="en-US"/>
              <a:t>; 2) </a:t>
            </a:r>
            <a:r>
              <a:rPr dirty="0" sz="1100" lang="en-US" err="1"/>
              <a:t>tilshunoslikning</a:t>
            </a:r>
            <a:r>
              <a:rPr dirty="0" sz="1100" lang="en-US"/>
              <a:t> „</a:t>
            </a:r>
            <a:r>
              <a:rPr dirty="0" sz="1100" lang="en-US" err="1"/>
              <a:t>Fonetika</a:t>
            </a:r>
            <a:r>
              <a:rPr dirty="0" sz="1100" lang="en-US"/>
              <a:t>“, „</a:t>
            </a:r>
            <a:r>
              <a:rPr dirty="0" sz="1100" lang="en-US" err="1"/>
              <a:t>Leksikologiya“ga</a:t>
            </a:r>
            <a:r>
              <a:rPr dirty="0" sz="1100" lang="en-US"/>
              <a:t> </a:t>
            </a:r>
            <a:r>
              <a:rPr dirty="0" sz="1100" lang="en-US" err="1"/>
              <a:t>oʻxshash</a:t>
            </a:r>
            <a:r>
              <a:rPr dirty="0" sz="1100" lang="en-US"/>
              <a:t> </a:t>
            </a:r>
            <a:r>
              <a:rPr dirty="0" sz="1100" lang="en-US" err="1"/>
              <a:t>alohida</a:t>
            </a:r>
            <a:r>
              <a:rPr dirty="0" sz="1100" lang="en-US"/>
              <a:t> </a:t>
            </a:r>
            <a:r>
              <a:rPr dirty="0" sz="1100" lang="en-US" err="1"/>
              <a:t>sohasini</a:t>
            </a:r>
            <a:r>
              <a:rPr dirty="0" sz="1100" lang="en-US"/>
              <a:t> (</a:t>
            </a:r>
            <a:r>
              <a:rPr dirty="0" sz="1100" lang="en-US" err="1"/>
              <a:t>boʻlimini</a:t>
            </a:r>
            <a:r>
              <a:rPr dirty="0" sz="1100" lang="en-US"/>
              <a:t>) </a:t>
            </a:r>
            <a:r>
              <a:rPr dirty="0" sz="1100" lang="en-US" err="1"/>
              <a:t>bildiradi</a:t>
            </a:r>
            <a:r>
              <a:rPr dirty="0" sz="1100" lang="en-US"/>
              <a:t>. </a:t>
            </a:r>
            <a:r>
              <a:rPr dirty="0" sz="1100" lang="en-US" err="1"/>
              <a:t>Masalan</a:t>
            </a:r>
            <a:r>
              <a:rPr dirty="0" sz="1100" lang="en-US"/>
              <a:t>, </a:t>
            </a:r>
            <a:r>
              <a:rPr dirty="0" sz="1100" lang="en-US" err="1"/>
              <a:t>oʻzbek</a:t>
            </a:r>
            <a:r>
              <a:rPr dirty="0" sz="1100" lang="en-US"/>
              <a:t> </a:t>
            </a:r>
            <a:r>
              <a:rPr dirty="0" sz="1100" lang="en-US" err="1"/>
              <a:t>tili</a:t>
            </a:r>
            <a:r>
              <a:rPr dirty="0" sz="1100" lang="en-US"/>
              <a:t> </a:t>
            </a:r>
            <a:r>
              <a:rPr dirty="0" sz="1100" lang="en-US" err="1"/>
              <a:t>morfologiyasi</a:t>
            </a:r>
            <a:r>
              <a:rPr dirty="0" sz="1100" lang="en-US"/>
              <a:t>, </a:t>
            </a:r>
            <a:r>
              <a:rPr dirty="0" sz="1100" lang="en-US" err="1"/>
              <a:t>oʻzbek</a:t>
            </a:r>
            <a:r>
              <a:rPr dirty="0" sz="1100" lang="en-US"/>
              <a:t> </a:t>
            </a:r>
            <a:r>
              <a:rPr dirty="0" sz="1100" lang="en-US" err="1"/>
              <a:t>tili</a:t>
            </a:r>
            <a:r>
              <a:rPr dirty="0" sz="1100" lang="en-US"/>
              <a:t> </a:t>
            </a:r>
            <a:r>
              <a:rPr dirty="0" sz="1100" lang="en-US" err="1"/>
              <a:t>sintaksisi</a:t>
            </a:r>
            <a:r>
              <a:rPr dirty="0" sz="1100" lang="en-US"/>
              <a:t>, </a:t>
            </a:r>
            <a:r>
              <a:rPr dirty="0" sz="1100" lang="en-US" err="1"/>
              <a:t>oʻzbek</a:t>
            </a:r>
            <a:r>
              <a:rPr dirty="0" sz="1100" lang="en-US"/>
              <a:t> </a:t>
            </a:r>
            <a:r>
              <a:rPr dirty="0" sz="1100" lang="en-US" err="1"/>
              <a:t>tili</a:t>
            </a:r>
            <a:r>
              <a:rPr dirty="0" sz="1100" lang="en-US"/>
              <a:t> </a:t>
            </a:r>
            <a:r>
              <a:rPr dirty="0" sz="1100" lang="en-US" err="1"/>
              <a:t>sòz</a:t>
            </a:r>
            <a:r>
              <a:rPr dirty="0" sz="1100" lang="en-US"/>
              <a:t> </a:t>
            </a:r>
            <a:r>
              <a:rPr dirty="0" sz="1100" lang="en-US" err="1"/>
              <a:t>yasalishi</a:t>
            </a:r>
            <a:r>
              <a:rPr dirty="0" sz="1100" lang="en-US"/>
              <a:t>. Bu </a:t>
            </a:r>
            <a:r>
              <a:rPr dirty="0" sz="1100" lang="en-US" err="1"/>
              <a:t>oʻrinda</a:t>
            </a:r>
            <a:r>
              <a:rPr dirty="0" sz="1100" lang="en-US"/>
              <a:t> „</a:t>
            </a:r>
            <a:r>
              <a:rPr dirty="0" sz="1100" lang="en-US" err="1"/>
              <a:t>Soʻz</a:t>
            </a:r>
            <a:r>
              <a:rPr dirty="0" sz="1100" lang="en-US"/>
              <a:t> </a:t>
            </a:r>
            <a:r>
              <a:rPr dirty="0" sz="1100" lang="en-US" err="1"/>
              <a:t>yasalishi</a:t>
            </a:r>
            <a:r>
              <a:rPr dirty="0" sz="1100" lang="en-US"/>
              <a:t>“ </a:t>
            </a:r>
            <a:r>
              <a:rPr dirty="0" sz="1100" lang="en-US" err="1"/>
              <a:t>birikmasi</a:t>
            </a:r>
            <a:r>
              <a:rPr dirty="0" sz="1100" lang="en-US"/>
              <a:t> </a:t>
            </a:r>
            <a:r>
              <a:rPr dirty="0" sz="1100" lang="en-US" err="1"/>
              <a:t>tilshunoslikka</a:t>
            </a:r>
            <a:r>
              <a:rPr dirty="0" sz="1100" lang="en-US"/>
              <a:t> </a:t>
            </a:r>
            <a:r>
              <a:rPr dirty="0" sz="1100" lang="en-US" err="1"/>
              <a:t>oid</a:t>
            </a:r>
            <a:r>
              <a:rPr dirty="0" sz="1100" lang="en-US"/>
              <a:t> </a:t>
            </a:r>
            <a:r>
              <a:rPr dirty="0" sz="1100" lang="en-US" err="1"/>
              <a:t>termin</a:t>
            </a:r>
            <a:r>
              <a:rPr dirty="0" sz="1100" lang="en-US"/>
              <a:t> </a:t>
            </a:r>
            <a:r>
              <a:rPr dirty="0" sz="1100" lang="en-US" err="1"/>
              <a:t>hisoblanadi</a:t>
            </a:r>
            <a:r>
              <a:rPr dirty="0" sz="1100" lang="en-US"/>
              <a:t>. </a:t>
            </a:r>
            <a:r>
              <a:rPr dirty="0" sz="1100" lang="en-US" err="1"/>
              <a:t>Tilshunoslikning</a:t>
            </a:r>
            <a:r>
              <a:rPr dirty="0" sz="1100" lang="en-US"/>
              <a:t> </a:t>
            </a:r>
            <a:r>
              <a:rPr dirty="0" sz="1100" lang="en-US" err="1"/>
              <a:t>bu</a:t>
            </a:r>
            <a:r>
              <a:rPr dirty="0" sz="1100" lang="en-US"/>
              <a:t> </a:t>
            </a:r>
            <a:r>
              <a:rPr dirty="0" sz="1100" lang="en-US" err="1"/>
              <a:t>boʻlimida</a:t>
            </a:r>
            <a:r>
              <a:rPr dirty="0" sz="1100" lang="en-US"/>
              <a:t> </a:t>
            </a:r>
            <a:r>
              <a:rPr dirty="0" sz="1100" lang="en-US" err="1"/>
              <a:t>yangi</a:t>
            </a:r>
            <a:r>
              <a:rPr dirty="0" sz="1100" lang="en-US"/>
              <a:t> </a:t>
            </a:r>
            <a:r>
              <a:rPr dirty="0" sz="1100" lang="en-US" err="1"/>
              <a:t>yasama</a:t>
            </a:r>
            <a:r>
              <a:rPr dirty="0" sz="1100" lang="en-US"/>
              <a:t> </a:t>
            </a:r>
            <a:r>
              <a:rPr dirty="0" sz="1100" lang="en-US" err="1"/>
              <a:t>soʻzlarning</a:t>
            </a:r>
            <a:r>
              <a:rPr dirty="0" sz="1100" lang="en-US"/>
              <a:t> </a:t>
            </a:r>
            <a:r>
              <a:rPr dirty="0" sz="1100" lang="en-US" err="1"/>
              <a:t>paydo</a:t>
            </a:r>
            <a:r>
              <a:rPr dirty="0" sz="1100" lang="en-US"/>
              <a:t> </a:t>
            </a:r>
            <a:r>
              <a:rPr dirty="0" sz="1100" lang="en-US" err="1"/>
              <a:t>boʻlishi</a:t>
            </a:r>
            <a:r>
              <a:rPr dirty="0" sz="1100" lang="en-US"/>
              <a:t> va </a:t>
            </a:r>
            <a:r>
              <a:rPr dirty="0" sz="1100" lang="en-US" err="1"/>
              <a:t>buning</a:t>
            </a:r>
            <a:r>
              <a:rPr dirty="0" sz="1100" lang="en-US"/>
              <a:t> </a:t>
            </a:r>
            <a:r>
              <a:rPr dirty="0" sz="1100" lang="en-US" err="1"/>
              <a:t>shartsharoitlari</a:t>
            </a:r>
            <a:r>
              <a:rPr dirty="0" sz="1100" lang="en-US"/>
              <a:t>, </a:t>
            </a:r>
            <a:r>
              <a:rPr dirty="0" sz="1100" lang="en-US" err="1"/>
              <a:t>yasama</a:t>
            </a:r>
            <a:r>
              <a:rPr dirty="0" sz="1100" lang="en-US"/>
              <a:t> </a:t>
            </a:r>
            <a:r>
              <a:rPr dirty="0" sz="1100" lang="en-US" err="1"/>
              <a:t>soʻz</a:t>
            </a:r>
            <a:r>
              <a:rPr dirty="0" sz="1100" lang="en-US"/>
              <a:t> </a:t>
            </a:r>
            <a:r>
              <a:rPr dirty="0" sz="1100" lang="en-US" err="1"/>
              <a:t>tarkibiy</a:t>
            </a:r>
            <a:r>
              <a:rPr dirty="0" sz="1100" lang="en-US"/>
              <a:t> </a:t>
            </a:r>
            <a:r>
              <a:rPr dirty="0" sz="1100" lang="en-US" err="1"/>
              <a:t>kismlarining</a:t>
            </a:r>
            <a:r>
              <a:rPr dirty="0" sz="1100" lang="en-US"/>
              <a:t> (</a:t>
            </a:r>
            <a:r>
              <a:rPr dirty="0" sz="1100" lang="en-US" err="1"/>
              <a:t>Soʻz</a:t>
            </a:r>
            <a:r>
              <a:rPr dirty="0" sz="1100" lang="en-US"/>
              <a:t> </a:t>
            </a:r>
            <a:r>
              <a:rPr dirty="0" sz="1100" lang="en-US" err="1"/>
              <a:t>yasalishi</a:t>
            </a:r>
            <a:r>
              <a:rPr dirty="0" sz="1100" lang="en-US"/>
              <a:t> </a:t>
            </a:r>
            <a:r>
              <a:rPr dirty="0" sz="1100" lang="en-US" err="1"/>
              <a:t>asosi</a:t>
            </a:r>
            <a:r>
              <a:rPr dirty="0" sz="1100" lang="en-US"/>
              <a:t> va </a:t>
            </a:r>
            <a:r>
              <a:rPr dirty="0" sz="1100" lang="en-US" err="1"/>
              <a:t>soʻz</a:t>
            </a:r>
            <a:r>
              <a:rPr dirty="0" sz="1100" lang="en-US"/>
              <a:t> </a:t>
            </a:r>
            <a:r>
              <a:rPr dirty="0" sz="1100" lang="en-US" err="1"/>
              <a:t>yasovchining</a:t>
            </a:r>
            <a:r>
              <a:rPr dirty="0" sz="1100" lang="en-US"/>
              <a:t>) </a:t>
            </a:r>
            <a:r>
              <a:rPr dirty="0" sz="1100" lang="en-US" err="1"/>
              <a:t>mohiyati</a:t>
            </a:r>
            <a:r>
              <a:rPr dirty="0" sz="1100" lang="en-US"/>
              <a:t>, </a:t>
            </a:r>
            <a:r>
              <a:rPr dirty="0" sz="1100" lang="en-US" err="1"/>
              <a:t>shuningdek</a:t>
            </a:r>
            <a:r>
              <a:rPr dirty="0" sz="1100" lang="en-US"/>
              <a:t>, </a:t>
            </a:r>
            <a:r>
              <a:rPr dirty="0" sz="1100" lang="en-US" err="1"/>
              <a:t>Soʻz</a:t>
            </a:r>
            <a:r>
              <a:rPr dirty="0" sz="1100" lang="en-US"/>
              <a:t> </a:t>
            </a:r>
            <a:r>
              <a:rPr dirty="0" sz="1100" lang="en-US" err="1"/>
              <a:t>yasalishi</a:t>
            </a:r>
            <a:r>
              <a:rPr dirty="0" sz="1100" lang="en-US"/>
              <a:t> </a:t>
            </a:r>
            <a:r>
              <a:rPr dirty="0" sz="1100" lang="en-US" err="1"/>
              <a:t>bilan</a:t>
            </a:r>
            <a:r>
              <a:rPr dirty="0" sz="1100" lang="en-US"/>
              <a:t> </a:t>
            </a:r>
            <a:r>
              <a:rPr dirty="0" sz="1100" lang="en-US" err="1"/>
              <a:t>bogʻliq</a:t>
            </a:r>
            <a:r>
              <a:rPr dirty="0" sz="1100" lang="en-US"/>
              <a:t> </a:t>
            </a:r>
            <a:r>
              <a:rPr dirty="0" sz="1100" lang="en-US" err="1"/>
              <a:t>boshqa</a:t>
            </a:r>
            <a:r>
              <a:rPr dirty="0" sz="1100" lang="en-US"/>
              <a:t> </a:t>
            </a:r>
            <a:r>
              <a:rPr dirty="0" sz="1100" lang="en-US" err="1"/>
              <a:t>tushuncha</a:t>
            </a:r>
            <a:r>
              <a:rPr dirty="0" sz="1100" lang="en-US"/>
              <a:t> va </a:t>
            </a:r>
            <a:r>
              <a:rPr dirty="0" sz="1100" lang="en-US" err="1"/>
              <a:t>hodisalarning</a:t>
            </a:r>
            <a:r>
              <a:rPr dirty="0" sz="1100" lang="en-US"/>
              <a:t> </a:t>
            </a:r>
            <a:r>
              <a:rPr dirty="0" sz="1100" lang="en-US" err="1"/>
              <a:t>mohiyati</a:t>
            </a:r>
            <a:r>
              <a:rPr dirty="0" sz="1100" lang="en-US"/>
              <a:t> </a:t>
            </a:r>
            <a:r>
              <a:rPr dirty="0" sz="1100" lang="en-US" err="1"/>
              <a:t>oʻrganiladi</a:t>
            </a:r>
            <a:r>
              <a:rPr dirty="0" sz="1100" lang="en-US"/>
              <a:t>.</a:t>
            </a:r>
          </a:p>
        </p:txBody>
      </p:sp>
      <p:sp>
        <p:nvSpPr>
          <p:cNvPr id="1048598" name="Овал 7"/>
          <p:cNvSpPr/>
          <p:nvPr/>
        </p:nvSpPr>
        <p:spPr>
          <a:xfrm>
            <a:off x="467544" y="1484784"/>
            <a:ext cx="3816424" cy="3528392"/>
          </a:xfrm>
          <a:prstGeom prst="ellipse"/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r>
              <a:rPr b="1" dirty="0" sz="1400" lang="en-US" err="1"/>
              <a:t>Soʻz</a:t>
            </a:r>
            <a:r>
              <a:rPr b="1" dirty="0" sz="1400" lang="en-US"/>
              <a:t> </a:t>
            </a:r>
            <a:r>
              <a:rPr b="1" dirty="0" sz="1400" lang="en-US" err="1"/>
              <a:t>yasalishi</a:t>
            </a:r>
            <a:r>
              <a:rPr dirty="0" sz="1400" lang="en-US"/>
              <a:t> – 1) </a:t>
            </a:r>
            <a:r>
              <a:rPr dirty="0" sz="1400" lang="en-US" err="1"/>
              <a:t>muayyan</a:t>
            </a:r>
            <a:r>
              <a:rPr dirty="0" sz="1400" lang="en-US"/>
              <a:t> </a:t>
            </a:r>
            <a:r>
              <a:rPr dirty="0" sz="1400" lang="en-US" err="1"/>
              <a:t>tilda</a:t>
            </a:r>
            <a:r>
              <a:rPr dirty="0" sz="1400" lang="en-US"/>
              <a:t> </a:t>
            </a:r>
            <a:r>
              <a:rPr dirty="0" sz="1400" lang="en-US" err="1"/>
              <a:t>mavjud</a:t>
            </a:r>
            <a:r>
              <a:rPr dirty="0" sz="1400" lang="en-US"/>
              <a:t> </a:t>
            </a:r>
            <a:r>
              <a:rPr dirty="0" sz="1400" lang="en-US" err="1"/>
              <a:t>boʻlgan</a:t>
            </a:r>
            <a:r>
              <a:rPr dirty="0" sz="1400" lang="en-US"/>
              <a:t> </a:t>
            </a:r>
            <a:r>
              <a:rPr dirty="0" sz="1400" lang="en-US" err="1"/>
              <a:t>usullar</a:t>
            </a:r>
            <a:r>
              <a:rPr dirty="0" sz="1400" lang="en-US"/>
              <a:t>, </a:t>
            </a:r>
            <a:r>
              <a:rPr dirty="0" sz="1400" lang="en-US" err="1"/>
              <a:t>namuna</a:t>
            </a:r>
            <a:r>
              <a:rPr dirty="0" sz="1400" lang="en-US"/>
              <a:t> va </a:t>
            </a:r>
            <a:r>
              <a:rPr dirty="0" sz="1400" lang="en-US" err="1"/>
              <a:t>qoliplar</a:t>
            </a:r>
            <a:r>
              <a:rPr dirty="0" sz="1400" lang="en-US"/>
              <a:t> </a:t>
            </a:r>
            <a:r>
              <a:rPr dirty="0" sz="1400" lang="en-US" err="1"/>
              <a:t>asosida</a:t>
            </a:r>
            <a:r>
              <a:rPr dirty="0" sz="1400" lang="en-US"/>
              <a:t>, </a:t>
            </a:r>
            <a:r>
              <a:rPr dirty="0" sz="1400" lang="en-US" err="1"/>
              <a:t>maʼlum</a:t>
            </a:r>
            <a:r>
              <a:rPr dirty="0" sz="1400" lang="en-US"/>
              <a:t> </a:t>
            </a:r>
            <a:r>
              <a:rPr dirty="0" sz="1400" lang="en-US" err="1"/>
              <a:t>vositalar</a:t>
            </a:r>
            <a:r>
              <a:rPr dirty="0" sz="1400" lang="en-US"/>
              <a:t> </a:t>
            </a:r>
            <a:r>
              <a:rPr dirty="0" sz="1400" lang="en-US" err="1"/>
              <a:t>yordamida</a:t>
            </a:r>
            <a:r>
              <a:rPr dirty="0" sz="1400" lang="en-US"/>
              <a:t> </a:t>
            </a:r>
            <a:r>
              <a:rPr dirty="0" sz="1400" lang="en-US" err="1"/>
              <a:t>yangi</a:t>
            </a:r>
            <a:r>
              <a:rPr dirty="0" sz="1400" lang="en-US"/>
              <a:t> </a:t>
            </a:r>
            <a:r>
              <a:rPr dirty="0" sz="1400" lang="en-US" err="1"/>
              <a:t>soʻz</a:t>
            </a:r>
            <a:r>
              <a:rPr dirty="0" sz="1400" lang="en-US"/>
              <a:t> </a:t>
            </a:r>
            <a:r>
              <a:rPr dirty="0" sz="1400" lang="en-US" err="1"/>
              <a:t>hosil</a:t>
            </a:r>
            <a:r>
              <a:rPr dirty="0" sz="1400" lang="en-US"/>
              <a:t> </a:t>
            </a:r>
            <a:r>
              <a:rPr dirty="0" sz="1400" lang="en-US" err="1"/>
              <a:t>qilish</a:t>
            </a:r>
            <a:r>
              <a:rPr dirty="0" sz="1400" lang="en-US"/>
              <a:t> (</a:t>
            </a:r>
            <a:r>
              <a:rPr dirty="0" sz="1400" lang="en-US" err="1"/>
              <a:t>soʻz</a:t>
            </a:r>
            <a:r>
              <a:rPr dirty="0" sz="1400" lang="en-US"/>
              <a:t> </a:t>
            </a:r>
            <a:r>
              <a:rPr dirty="0" sz="1400" lang="en-US" err="1"/>
              <a:t>xrsil</a:t>
            </a:r>
            <a:r>
              <a:rPr dirty="0" sz="1400" lang="en-US"/>
              <a:t> </a:t>
            </a:r>
            <a:r>
              <a:rPr dirty="0" sz="1400" lang="en-US" err="1"/>
              <a:t>qilinishi</a:t>
            </a:r>
            <a:r>
              <a:rPr dirty="0" sz="1400" lang="en-US"/>
              <a:t>). </a:t>
            </a:r>
            <a:r>
              <a:rPr dirty="0" sz="1400" lang="en-US" err="1"/>
              <a:t>Masalan</a:t>
            </a:r>
            <a:r>
              <a:rPr dirty="0" sz="1400" lang="en-US"/>
              <a:t>, </a:t>
            </a:r>
            <a:r>
              <a:rPr dirty="0" sz="1400" lang="en-US" err="1"/>
              <a:t>affiks</a:t>
            </a:r>
            <a:r>
              <a:rPr dirty="0" sz="1400" lang="en-US"/>
              <a:t> </a:t>
            </a:r>
            <a:r>
              <a:rPr dirty="0" sz="1400" lang="en-US" err="1"/>
              <a:t>yordamida</a:t>
            </a:r>
            <a:r>
              <a:rPr dirty="0" sz="1400" lang="en-US"/>
              <a:t> </a:t>
            </a:r>
            <a:r>
              <a:rPr dirty="0" sz="1400" lang="en-US" err="1"/>
              <a:t>Soʻz</a:t>
            </a:r>
            <a:r>
              <a:rPr dirty="0" sz="1400" lang="en-US"/>
              <a:t> </a:t>
            </a:r>
            <a:r>
              <a:rPr dirty="0" sz="1400" lang="en-US" err="1"/>
              <a:t>yasalishi</a:t>
            </a:r>
            <a:r>
              <a:rPr dirty="0" sz="1400" lang="en-US"/>
              <a:t> (</a:t>
            </a:r>
            <a:r>
              <a:rPr dirty="0" sz="1400" lang="en-US" err="1"/>
              <a:t>soʻzla</a:t>
            </a:r>
            <a:r>
              <a:rPr dirty="0" sz="1400" lang="en-US"/>
              <a:t> &gt; </a:t>
            </a:r>
            <a:r>
              <a:rPr dirty="0" sz="1400" lang="en-US" err="1"/>
              <a:t>soʻzla</a:t>
            </a:r>
            <a:r>
              <a:rPr dirty="0" sz="1400" lang="en-US"/>
              <a:t>, </a:t>
            </a:r>
            <a:r>
              <a:rPr dirty="0" sz="1400" lang="en-US" err="1"/>
              <a:t>mazali</a:t>
            </a:r>
            <a:r>
              <a:rPr dirty="0" sz="1400" lang="en-US"/>
              <a:t> &gt;</a:t>
            </a:r>
            <a:r>
              <a:rPr dirty="0" sz="1400" lang="en-US" err="1"/>
              <a:t>mazali</a:t>
            </a:r>
            <a:r>
              <a:rPr dirty="0" sz="1400" lang="en-US"/>
              <a:t>), „</a:t>
            </a:r>
            <a:r>
              <a:rPr dirty="0" sz="1400" lang="en-US" err="1"/>
              <a:t>qil</a:t>
            </a:r>
            <a:r>
              <a:rPr dirty="0" sz="1400" lang="en-US"/>
              <a:t>“ </a:t>
            </a:r>
            <a:r>
              <a:rPr dirty="0" sz="1400" lang="en-US" err="1"/>
              <a:t>yordamchi</a:t>
            </a:r>
            <a:r>
              <a:rPr dirty="0" sz="1400" lang="en-US"/>
              <a:t> </a:t>
            </a:r>
            <a:r>
              <a:rPr dirty="0" sz="1400" lang="en-US" err="1"/>
              <a:t>feʼli</a:t>
            </a:r>
            <a:r>
              <a:rPr dirty="0" sz="1400" lang="en-US"/>
              <a:t> </a:t>
            </a:r>
            <a:r>
              <a:rPr dirty="0" sz="1400" lang="en-US" err="1"/>
              <a:t>yordamida</a:t>
            </a:r>
            <a:r>
              <a:rPr dirty="0" sz="1400" lang="en-US"/>
              <a:t> </a:t>
            </a:r>
            <a:r>
              <a:rPr dirty="0" sz="1400" lang="en-US" err="1"/>
              <a:t>Soʻz</a:t>
            </a:r>
            <a:r>
              <a:rPr dirty="0" sz="1400" lang="en-US"/>
              <a:t> </a:t>
            </a:r>
            <a:r>
              <a:rPr dirty="0" sz="1400" lang="en-US" err="1"/>
              <a:t>yasalishi</a:t>
            </a:r>
            <a:r>
              <a:rPr dirty="0" sz="1400" lang="en-US"/>
              <a:t> (</a:t>
            </a:r>
            <a:r>
              <a:rPr dirty="0" sz="1400" lang="en-US" err="1"/>
              <a:t>tasdiq</a:t>
            </a:r>
            <a:r>
              <a:rPr dirty="0" sz="1400" lang="en-US"/>
              <a:t> </a:t>
            </a:r>
            <a:r>
              <a:rPr dirty="0" sz="1400" lang="en-US" err="1"/>
              <a:t>qilmoq</a:t>
            </a:r>
            <a:r>
              <a:rPr dirty="0" sz="1400" lang="en-US"/>
              <a:t>, </a:t>
            </a:r>
            <a:r>
              <a:rPr dirty="0" sz="1400" lang="en-US" err="1"/>
              <a:t>rohat</a:t>
            </a:r>
            <a:r>
              <a:rPr dirty="0" sz="1400" lang="en-US"/>
              <a:t> </a:t>
            </a:r>
            <a:r>
              <a:rPr dirty="0" sz="1400" lang="en-US" err="1"/>
              <a:t>qilmoq</a:t>
            </a:r>
            <a:r>
              <a:rPr dirty="0" lang="en-US"/>
              <a:t>). </a:t>
            </a:r>
            <a:r>
              <a:rPr dirty="0" lang="en-US" smtClean="0"/>
              <a:t>.</a:t>
            </a:r>
            <a:r>
              <a:rPr dirty="0" lang="en-US"/>
              <a:t> </a:t>
            </a:r>
          </a:p>
        </p:txBody>
      </p:sp>
      <p:sp>
        <p:nvSpPr>
          <p:cNvPr id="1048599" name="Стрелка углом вверх 8"/>
          <p:cNvSpPr/>
          <p:nvPr/>
        </p:nvSpPr>
        <p:spPr>
          <a:xfrm>
            <a:off x="3275856" y="5517232"/>
            <a:ext cx="2808312" cy="432048"/>
          </a:xfrm>
          <a:prstGeom prst="bentUpArrow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Прямоугольник 3"/>
          <p:cNvSpPr/>
          <p:nvPr/>
        </p:nvSpPr>
        <p:spPr>
          <a:xfrm>
            <a:off x="683568" y="1402898"/>
            <a:ext cx="7992888" cy="4091940"/>
          </a:xfrm>
          <a:prstGeom prst="rect"/>
        </p:spPr>
        <p:txBody>
          <a:bodyPr wrap="square">
            <a:spAutoFit/>
          </a:bodyPr>
          <a:p>
            <a:r>
              <a:rPr dirty="0" lang="en-US"/>
              <a:t> </a:t>
            </a:r>
            <a:r>
              <a:rPr dirty="0" lang="en-US" err="1"/>
              <a:t>Masalan</a:t>
            </a:r>
            <a:r>
              <a:rPr dirty="0" lang="en-US"/>
              <a:t>,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maʼnosi</a:t>
            </a:r>
            <a:r>
              <a:rPr dirty="0" lang="en-US"/>
              <a:t>,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tipi va </a:t>
            </a:r>
            <a:r>
              <a:rPr dirty="0" lang="en-US" err="1"/>
              <a:t>qolipi</a:t>
            </a:r>
            <a:r>
              <a:rPr dirty="0" lang="en-US"/>
              <a:t>,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meʼyori</a:t>
            </a:r>
            <a:r>
              <a:rPr dirty="0" lang="en-US"/>
              <a:t>,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imkoniyati</a:t>
            </a:r>
            <a:r>
              <a:rPr dirty="0" lang="en-US"/>
              <a:t>,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yasalishidagi</a:t>
            </a:r>
            <a:r>
              <a:rPr dirty="0" lang="en-US"/>
              <a:t> </a:t>
            </a:r>
            <a:r>
              <a:rPr dirty="0" lang="en-US" err="1"/>
              <a:t>mahsullilik</a:t>
            </a:r>
            <a:r>
              <a:rPr dirty="0" lang="en-US"/>
              <a:t> </a:t>
            </a:r>
            <a:r>
              <a:rPr dirty="0" lang="en-US" err="1"/>
              <a:t>mahsulsizlik</a:t>
            </a:r>
            <a:r>
              <a:rPr dirty="0" lang="en-US"/>
              <a:t> </a:t>
            </a:r>
            <a:r>
              <a:rPr dirty="0" lang="en-US" err="1"/>
              <a:t>hodisasi</a:t>
            </a:r>
            <a:r>
              <a:rPr dirty="0" lang="en-US"/>
              <a:t>,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yasalishining</a:t>
            </a:r>
            <a:r>
              <a:rPr dirty="0" lang="en-US"/>
              <a:t> </a:t>
            </a:r>
            <a:r>
              <a:rPr dirty="0" lang="en-US" err="1"/>
              <a:t>asosiy</a:t>
            </a:r>
            <a:r>
              <a:rPr dirty="0" lang="en-US"/>
              <a:t> </a:t>
            </a:r>
            <a:r>
              <a:rPr dirty="0" lang="en-US" err="1"/>
              <a:t>usullari</a:t>
            </a:r>
            <a:r>
              <a:rPr dirty="0" lang="en-US"/>
              <a:t>, </a:t>
            </a:r>
            <a:r>
              <a:rPr dirty="0" lang="en-US" err="1"/>
              <a:t>vositalari</a:t>
            </a:r>
            <a:r>
              <a:rPr dirty="0" lang="en-US"/>
              <a:t> va </a:t>
            </a:r>
            <a:r>
              <a:rPr dirty="0" lang="en-US" err="1"/>
              <a:t>boshqa</a:t>
            </a:r>
            <a:r>
              <a:rPr dirty="0" lang="en-US"/>
              <a:t> </a:t>
            </a:r>
            <a:r>
              <a:rPr dirty="0" lang="en-US" err="1"/>
              <a:t>shu</a:t>
            </a:r>
            <a:r>
              <a:rPr dirty="0" lang="en-US"/>
              <a:t> </a:t>
            </a:r>
            <a:r>
              <a:rPr dirty="0" lang="en-US" err="1"/>
              <a:t>asosda</a:t>
            </a:r>
            <a:r>
              <a:rPr dirty="0" lang="en-US"/>
              <a:t> </a:t>
            </a:r>
            <a:r>
              <a:rPr dirty="0" lang="en-US" err="1"/>
              <a:t>tilning</a:t>
            </a:r>
            <a:r>
              <a:rPr dirty="0" lang="en-US"/>
              <a:t>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tizimi</a:t>
            </a:r>
            <a:r>
              <a:rPr dirty="0" lang="en-US"/>
              <a:t> </a:t>
            </a:r>
            <a:r>
              <a:rPr dirty="0" lang="en-US" err="1"/>
              <a:t>tahlil</a:t>
            </a:r>
            <a:r>
              <a:rPr dirty="0" lang="en-US"/>
              <a:t> </a:t>
            </a:r>
            <a:r>
              <a:rPr dirty="0" lang="en-US" err="1"/>
              <a:t>etiladi</a:t>
            </a:r>
            <a:r>
              <a:rPr dirty="0" lang="en-US"/>
              <a:t>.</a:t>
            </a:r>
          </a:p>
          <a:p>
            <a:r>
              <a:rPr dirty="0" lang="en-US" err="1"/>
              <a:t>Hozirgi</a:t>
            </a:r>
            <a:r>
              <a:rPr dirty="0" lang="en-US"/>
              <a:t> </a:t>
            </a:r>
            <a:r>
              <a:rPr dirty="0" lang="en-US" err="1"/>
              <a:t>oʻzbek</a:t>
            </a:r>
            <a:r>
              <a:rPr dirty="0" lang="en-US"/>
              <a:t> </a:t>
            </a:r>
            <a:r>
              <a:rPr dirty="0" lang="en-US" err="1"/>
              <a:t>tilida</a:t>
            </a:r>
            <a:r>
              <a:rPr dirty="0" lang="en-US"/>
              <a:t> </a:t>
            </a:r>
            <a:r>
              <a:rPr dirty="0" lang="en-US" err="1"/>
              <a:t>yasama</a:t>
            </a:r>
            <a:r>
              <a:rPr dirty="0" lang="en-US"/>
              <a:t> </a:t>
            </a:r>
            <a:r>
              <a:rPr dirty="0" lang="en-US" err="1"/>
              <a:t>soʻzlar</a:t>
            </a:r>
            <a:r>
              <a:rPr dirty="0" lang="en-US"/>
              <a:t>, </a:t>
            </a:r>
            <a:r>
              <a:rPr dirty="0" lang="en-US" err="1"/>
              <a:t>asosan</a:t>
            </a:r>
            <a:r>
              <a:rPr dirty="0" lang="en-US"/>
              <a:t>, </a:t>
            </a:r>
            <a:r>
              <a:rPr dirty="0" lang="en-US" err="1"/>
              <a:t>affikslar</a:t>
            </a:r>
            <a:r>
              <a:rPr dirty="0" lang="en-US"/>
              <a:t> </a:t>
            </a:r>
            <a:r>
              <a:rPr dirty="0" lang="en-US" err="1"/>
              <a:t>yordamida</a:t>
            </a:r>
            <a:r>
              <a:rPr dirty="0" lang="en-US"/>
              <a:t> </a:t>
            </a:r>
            <a:r>
              <a:rPr dirty="0" lang="en-US" err="1"/>
              <a:t>hosil</a:t>
            </a:r>
            <a:r>
              <a:rPr dirty="0" lang="en-US"/>
              <a:t> </a:t>
            </a:r>
            <a:r>
              <a:rPr dirty="0" lang="en-US" err="1"/>
              <a:t>qilinadi</a:t>
            </a:r>
            <a:r>
              <a:rPr dirty="0" lang="en-US"/>
              <a:t>, </a:t>
            </a:r>
            <a:r>
              <a:rPr dirty="0" lang="en-US" err="1"/>
              <a:t>yaʼni</a:t>
            </a:r>
            <a:r>
              <a:rPr dirty="0" lang="en-US"/>
              <a:t> </a:t>
            </a:r>
            <a:r>
              <a:rPr dirty="0" lang="en-US" err="1"/>
              <a:t>morfemaning</a:t>
            </a:r>
            <a:r>
              <a:rPr dirty="0" lang="en-US"/>
              <a:t> </a:t>
            </a:r>
            <a:r>
              <a:rPr dirty="0" lang="en-US" err="1"/>
              <a:t>bir</a:t>
            </a:r>
            <a:r>
              <a:rPr dirty="0" lang="en-US"/>
              <a:t> </a:t>
            </a:r>
            <a:r>
              <a:rPr dirty="0" lang="en-US" err="1"/>
              <a:t>turi</a:t>
            </a:r>
            <a:r>
              <a:rPr dirty="0" lang="en-US"/>
              <a:t>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yasash</a:t>
            </a:r>
            <a:r>
              <a:rPr dirty="0" lang="en-US"/>
              <a:t> </a:t>
            </a:r>
            <a:r>
              <a:rPr dirty="0" lang="en-US" err="1"/>
              <a:t>uchun</a:t>
            </a:r>
            <a:r>
              <a:rPr dirty="0" lang="en-US"/>
              <a:t> </a:t>
            </a:r>
            <a:r>
              <a:rPr dirty="0" lang="en-US" err="1"/>
              <a:t>xizmat</a:t>
            </a:r>
            <a:r>
              <a:rPr dirty="0" lang="en-US"/>
              <a:t> </a:t>
            </a:r>
            <a:r>
              <a:rPr dirty="0" lang="en-US" err="1"/>
              <a:t>qiladi</a:t>
            </a:r>
            <a:r>
              <a:rPr dirty="0" lang="en-US"/>
              <a:t>. </a:t>
            </a:r>
            <a:r>
              <a:rPr dirty="0" lang="en-US" err="1"/>
              <a:t>Har</a:t>
            </a:r>
            <a:r>
              <a:rPr dirty="0" lang="en-US"/>
              <a:t> </a:t>
            </a:r>
            <a:r>
              <a:rPr dirty="0" lang="en-US" err="1"/>
              <a:t>qanday</a:t>
            </a:r>
            <a:r>
              <a:rPr dirty="0" lang="en-US"/>
              <a:t> </a:t>
            </a:r>
            <a:r>
              <a:rPr dirty="0" lang="en-US" err="1"/>
              <a:t>yasama</a:t>
            </a:r>
            <a:r>
              <a:rPr dirty="0" lang="en-US"/>
              <a:t> </a:t>
            </a:r>
            <a:r>
              <a:rPr dirty="0" lang="en-US" err="1"/>
              <a:t>soʻzning</a:t>
            </a:r>
            <a:r>
              <a:rPr dirty="0" lang="en-US"/>
              <a:t> </a:t>
            </a:r>
            <a:r>
              <a:rPr dirty="0" lang="en-US" err="1"/>
              <a:t>tarkibi</a:t>
            </a:r>
            <a:r>
              <a:rPr dirty="0" lang="en-US"/>
              <a:t>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asosi</a:t>
            </a:r>
            <a:r>
              <a:rPr dirty="0" lang="en-US"/>
              <a:t> va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yasovchidan</a:t>
            </a:r>
            <a:r>
              <a:rPr dirty="0" lang="en-US"/>
              <a:t> </a:t>
            </a:r>
            <a:r>
              <a:rPr dirty="0" lang="en-US" err="1"/>
              <a:t>iborat</a:t>
            </a:r>
            <a:r>
              <a:rPr dirty="0" lang="en-US"/>
              <a:t> </a:t>
            </a:r>
            <a:r>
              <a:rPr dirty="0" lang="en-US" err="1"/>
              <a:t>boʻladi</a:t>
            </a:r>
            <a:r>
              <a:rPr dirty="0" lang="en-US"/>
              <a:t>: </a:t>
            </a:r>
            <a:r>
              <a:rPr dirty="0" lang="en-US" err="1"/>
              <a:t>huquqshunos</a:t>
            </a:r>
            <a:r>
              <a:rPr dirty="0" lang="en-US"/>
              <a:t> (</a:t>
            </a:r>
            <a:r>
              <a:rPr dirty="0" lang="en-US" err="1"/>
              <a:t>huquq</a:t>
            </a:r>
            <a:r>
              <a:rPr dirty="0" lang="en-US"/>
              <a:t> –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asosi</a:t>
            </a:r>
            <a:r>
              <a:rPr dirty="0" lang="en-US"/>
              <a:t>, </a:t>
            </a:r>
            <a:r>
              <a:rPr dirty="0" lang="en-US" err="1"/>
              <a:t>shunos</a:t>
            </a:r>
            <a:r>
              <a:rPr dirty="0" lang="en-US"/>
              <a:t> –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yasovchi</a:t>
            </a:r>
            <a:r>
              <a:rPr dirty="0" lang="en-US"/>
              <a:t>), </a:t>
            </a:r>
            <a:r>
              <a:rPr dirty="0" lang="en-US" err="1"/>
              <a:t>tekislamoq</a:t>
            </a:r>
            <a:r>
              <a:rPr dirty="0" lang="en-US"/>
              <a:t> (</a:t>
            </a:r>
            <a:r>
              <a:rPr dirty="0" lang="en-US" err="1"/>
              <a:t>tekis</a:t>
            </a:r>
            <a:r>
              <a:rPr dirty="0" lang="en-US"/>
              <a:t> –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asosi</a:t>
            </a:r>
            <a:r>
              <a:rPr dirty="0" lang="en-US"/>
              <a:t>, la—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yasovchi</a:t>
            </a:r>
            <a:r>
              <a:rPr dirty="0" lang="en-US"/>
              <a:t>).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asosi</a:t>
            </a:r>
            <a:r>
              <a:rPr dirty="0" lang="en-US"/>
              <a:t> </a:t>
            </a:r>
            <a:r>
              <a:rPr dirty="0" lang="en-US" err="1"/>
              <a:t>yasama</a:t>
            </a:r>
            <a:r>
              <a:rPr dirty="0" lang="en-US"/>
              <a:t>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boʻlishi</a:t>
            </a:r>
            <a:r>
              <a:rPr dirty="0" lang="en-US"/>
              <a:t> ham </a:t>
            </a:r>
            <a:r>
              <a:rPr dirty="0" lang="en-US" err="1"/>
              <a:t>mumkin</a:t>
            </a:r>
            <a:r>
              <a:rPr dirty="0" lang="en-US"/>
              <a:t>: </a:t>
            </a:r>
            <a:r>
              <a:rPr dirty="0" lang="en-US" err="1"/>
              <a:t>bilimli</a:t>
            </a:r>
            <a:r>
              <a:rPr dirty="0" lang="en-US"/>
              <a:t> (</a:t>
            </a:r>
            <a:r>
              <a:rPr dirty="0" lang="en-US" err="1"/>
              <a:t>bilim</a:t>
            </a:r>
            <a:r>
              <a:rPr dirty="0" lang="en-US"/>
              <a:t> –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asosi</a:t>
            </a:r>
            <a:r>
              <a:rPr dirty="0" lang="en-US"/>
              <a:t>, li –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yasovchi</a:t>
            </a:r>
            <a:r>
              <a:rPr dirty="0" lang="en-US"/>
              <a:t>). </a:t>
            </a:r>
            <a:r>
              <a:rPr dirty="0" lang="en-US" err="1"/>
              <a:t>Oʻzbek</a:t>
            </a:r>
            <a:r>
              <a:rPr dirty="0" lang="en-US"/>
              <a:t> </a:t>
            </a:r>
            <a:r>
              <a:rPr dirty="0" lang="en-US" err="1"/>
              <a:t>tilida</a:t>
            </a:r>
            <a:r>
              <a:rPr dirty="0" lang="en-US"/>
              <a:t> </a:t>
            </a:r>
            <a:r>
              <a:rPr dirty="0" lang="en-US" err="1"/>
              <a:t>faqat</a:t>
            </a:r>
            <a:r>
              <a:rPr dirty="0" lang="en-US"/>
              <a:t> </a:t>
            </a:r>
            <a:r>
              <a:rPr dirty="0" lang="en-US" err="1"/>
              <a:t>mustaqil</a:t>
            </a:r>
            <a:r>
              <a:rPr dirty="0" lang="en-US"/>
              <a:t> </a:t>
            </a:r>
            <a:r>
              <a:rPr dirty="0" lang="en-US" err="1"/>
              <a:t>soʻzlardan</a:t>
            </a:r>
            <a:r>
              <a:rPr dirty="0" lang="en-US"/>
              <a:t>, </a:t>
            </a:r>
            <a:r>
              <a:rPr dirty="0" lang="en-US" err="1"/>
              <a:t>ularning</a:t>
            </a:r>
            <a:r>
              <a:rPr dirty="0" lang="en-US"/>
              <a:t> ham </a:t>
            </a:r>
            <a:r>
              <a:rPr dirty="0" lang="en-US" err="1"/>
              <a:t>ot</a:t>
            </a:r>
            <a:r>
              <a:rPr dirty="0" lang="en-US"/>
              <a:t>, </a:t>
            </a:r>
            <a:r>
              <a:rPr dirty="0" lang="en-US" err="1"/>
              <a:t>sifat</a:t>
            </a:r>
            <a:r>
              <a:rPr dirty="0" lang="en-US"/>
              <a:t>, </a:t>
            </a:r>
            <a:r>
              <a:rPr dirty="0" lang="en-US" err="1"/>
              <a:t>feʼl</a:t>
            </a:r>
            <a:r>
              <a:rPr dirty="0" lang="en-US"/>
              <a:t> </a:t>
            </a:r>
            <a:r>
              <a:rPr dirty="0" lang="en-US" err="1"/>
              <a:t>turkumiga</a:t>
            </a:r>
            <a:r>
              <a:rPr dirty="0" lang="en-US"/>
              <a:t> </a:t>
            </a:r>
            <a:r>
              <a:rPr dirty="0" lang="en-US" err="1"/>
              <a:t>oid</a:t>
            </a:r>
            <a:r>
              <a:rPr dirty="0" lang="en-US"/>
              <a:t> </a:t>
            </a:r>
            <a:r>
              <a:rPr dirty="0" lang="en-US" err="1"/>
              <a:t>soʻzlardan</a:t>
            </a:r>
            <a:r>
              <a:rPr dirty="0" lang="en-US"/>
              <a:t> </a:t>
            </a:r>
            <a:r>
              <a:rPr dirty="0" lang="en-US" err="1"/>
              <a:t>yangiyangi</a:t>
            </a:r>
            <a:r>
              <a:rPr dirty="0" lang="en-US"/>
              <a:t> </a:t>
            </a:r>
            <a:r>
              <a:rPr dirty="0" lang="en-US" err="1"/>
              <a:t>soʻzlar</a:t>
            </a:r>
            <a:r>
              <a:rPr dirty="0" lang="en-US"/>
              <a:t> </a:t>
            </a:r>
            <a:r>
              <a:rPr dirty="0" lang="en-US" err="1"/>
              <a:t>yasaladi</a:t>
            </a:r>
            <a:r>
              <a:rPr dirty="0" lang="en-US"/>
              <a:t>. </a:t>
            </a:r>
            <a:r>
              <a:rPr dirty="0" lang="en-US" err="1"/>
              <a:t>Demak</a:t>
            </a:r>
            <a:r>
              <a:rPr dirty="0" lang="en-US"/>
              <a:t>, </a:t>
            </a:r>
            <a:r>
              <a:rPr dirty="0" lang="en-US" err="1"/>
              <a:t>mustaqil</a:t>
            </a:r>
            <a:r>
              <a:rPr dirty="0" lang="en-US"/>
              <a:t> </a:t>
            </a:r>
            <a:r>
              <a:rPr dirty="0" lang="en-US" err="1"/>
              <a:t>suz</a:t>
            </a:r>
            <a:r>
              <a:rPr dirty="0" lang="en-US"/>
              <a:t> </a:t>
            </a:r>
            <a:r>
              <a:rPr dirty="0" lang="en-US" err="1"/>
              <a:t>turkumlaridan</a:t>
            </a:r>
            <a:r>
              <a:rPr dirty="0" lang="en-US"/>
              <a:t> </a:t>
            </a:r>
            <a:r>
              <a:rPr dirty="0" lang="en-US" err="1"/>
              <a:t>faqat</a:t>
            </a:r>
            <a:r>
              <a:rPr dirty="0" lang="en-US"/>
              <a:t> </a:t>
            </a:r>
            <a:r>
              <a:rPr dirty="0" lang="en-US" err="1"/>
              <a:t>ot</a:t>
            </a:r>
            <a:r>
              <a:rPr dirty="0" lang="en-US"/>
              <a:t>, </a:t>
            </a:r>
            <a:r>
              <a:rPr dirty="0" lang="en-US" err="1"/>
              <a:t>sifat</a:t>
            </a:r>
            <a:r>
              <a:rPr dirty="0" lang="en-US"/>
              <a:t> va </a:t>
            </a:r>
            <a:r>
              <a:rPr dirty="0" lang="en-US" err="1"/>
              <a:t>feʼl</a:t>
            </a:r>
            <a:r>
              <a:rPr dirty="0" lang="en-US"/>
              <a:t> </a:t>
            </a:r>
            <a:r>
              <a:rPr dirty="0" lang="en-US" err="1"/>
              <a:t>turkumlarigina</a:t>
            </a:r>
            <a:r>
              <a:rPr dirty="0" lang="en-US"/>
              <a:t>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</a:t>
            </a:r>
            <a:r>
              <a:rPr dirty="0" lang="en-US"/>
              <a:t> </a:t>
            </a:r>
            <a:r>
              <a:rPr dirty="0" lang="en-US" err="1"/>
              <a:t>tizimiga</a:t>
            </a:r>
            <a:r>
              <a:rPr dirty="0" lang="en-US"/>
              <a:t> </a:t>
            </a:r>
            <a:r>
              <a:rPr dirty="0" lang="en-US" err="1"/>
              <a:t>ega</a:t>
            </a:r>
            <a:r>
              <a:rPr dirty="0" lang="en-US"/>
              <a:t>. </a:t>
            </a:r>
            <a:r>
              <a:rPr dirty="0" lang="en-US" err="1"/>
              <a:t>Oʻzbek</a:t>
            </a:r>
            <a:r>
              <a:rPr dirty="0" lang="en-US"/>
              <a:t> </a:t>
            </a:r>
            <a:r>
              <a:rPr dirty="0" lang="en-US" err="1"/>
              <a:t>tili</a:t>
            </a:r>
            <a:r>
              <a:rPr dirty="0" lang="en-US"/>
              <a:t> </a:t>
            </a:r>
            <a:r>
              <a:rPr dirty="0" lang="en-US" err="1"/>
              <a:t>lugʻat</a:t>
            </a:r>
            <a:r>
              <a:rPr dirty="0" lang="en-US"/>
              <a:t> (</a:t>
            </a:r>
            <a:r>
              <a:rPr dirty="0" lang="en-US" err="1"/>
              <a:t>leksik</a:t>
            </a:r>
            <a:r>
              <a:rPr dirty="0" lang="en-US"/>
              <a:t>) </a:t>
            </a:r>
            <a:r>
              <a:rPr dirty="0" lang="en-US" err="1"/>
              <a:t>tarkibining</a:t>
            </a:r>
            <a:r>
              <a:rPr dirty="0" lang="en-US"/>
              <a:t> </a:t>
            </a:r>
            <a:r>
              <a:rPr dirty="0" lang="en-US" err="1"/>
              <a:t>boyishi</a:t>
            </a:r>
            <a:r>
              <a:rPr dirty="0" lang="en-US"/>
              <a:t>, </a:t>
            </a:r>
            <a:r>
              <a:rPr dirty="0" lang="en-US" err="1"/>
              <a:t>rivojlanishida</a:t>
            </a:r>
            <a:r>
              <a:rPr dirty="0" lang="en-US"/>
              <a:t> </a:t>
            </a:r>
            <a:r>
              <a:rPr dirty="0" lang="en-US" err="1"/>
              <a:t>Soʻz</a:t>
            </a:r>
            <a:r>
              <a:rPr dirty="0" lang="en-US"/>
              <a:t> </a:t>
            </a:r>
            <a:r>
              <a:rPr dirty="0" lang="en-US" err="1"/>
              <a:t>yasalishining</a:t>
            </a:r>
            <a:r>
              <a:rPr dirty="0" lang="en-US"/>
              <a:t> </a:t>
            </a:r>
            <a:r>
              <a:rPr dirty="0" lang="en-US" err="1"/>
              <a:t>muhim</a:t>
            </a:r>
            <a:r>
              <a:rPr dirty="0" lang="en-US"/>
              <a:t> </a:t>
            </a:r>
            <a:r>
              <a:rPr dirty="0" lang="en-US" err="1"/>
              <a:t>oʻrni</a:t>
            </a:r>
            <a:r>
              <a:rPr dirty="0" lang="en-US"/>
              <a:t> bor. </a:t>
            </a:r>
            <a:r>
              <a:rPr dirty="0" lang="en-US" err="1"/>
              <a:t>Azim</a:t>
            </a:r>
            <a:r>
              <a:rPr dirty="0" lang="en-US"/>
              <a:t> </a:t>
            </a:r>
            <a:r>
              <a:rPr dirty="0" lang="en-US" err="1"/>
              <a:t>Hojiyev</a:t>
            </a:r>
            <a:r>
              <a:rPr dirty="0" lang="en-US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2"/>
          <p:cNvPicPr>
            <a:picLocks noChangeAspect="1" noChangeArrowheads="1"/>
          </p:cNvPicPr>
          <p:nvPr/>
        </p:nvPicPr>
        <p:blipFill>
          <a:blip xmlns:r="http://schemas.openxmlformats.org/officeDocument/2006/relationships" r:embed="rId1"/>
          <a:srcRect/>
          <a:stretch>
            <a:fillRect/>
          </a:stretch>
        </p:blipFill>
        <p:spPr bwMode="auto">
          <a:xfrm>
            <a:off x="1619672" y="1268760"/>
            <a:ext cx="8229600" cy="4524375"/>
          </a:xfrm>
          <a:prstGeom prst="rect"/>
          <a:noFill/>
          <a:ln>
            <a:noFill/>
          </a:ln>
          <a:effectLst/>
        </p:spPr>
      </p:pic>
      <p:sp>
        <p:nvSpPr>
          <p:cNvPr id="1048601" name="Прямоугольник 4"/>
          <p:cNvSpPr/>
          <p:nvPr/>
        </p:nvSpPr>
        <p:spPr>
          <a:xfrm>
            <a:off x="1331640" y="1074216"/>
            <a:ext cx="7200800" cy="4358640"/>
          </a:xfrm>
          <a:prstGeom prst="rect"/>
        </p:spPr>
        <p:txBody>
          <a:bodyPr wrap="square">
            <a:spAutoFit/>
          </a:bodyPr>
          <a:p>
            <a:r>
              <a:rPr b="1" dirty="0" sz="2400" lang="en-US" smtClean="0"/>
              <a:t>SO’Z YASALISHI HAQIDA UMUMIY MA’LUMOT </a:t>
            </a:r>
            <a:endParaRPr b="1" dirty="0" sz="2400" lang="uz-Latn-UZ" smtClean="0"/>
          </a:p>
          <a:p>
            <a:r>
              <a:rPr dirty="0" sz="2400" lang="en-US" err="1" smtClean="0"/>
              <a:t>So’z</a:t>
            </a:r>
            <a:r>
              <a:rPr dirty="0" sz="2400" lang="en-US" smtClean="0"/>
              <a:t> 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err="1" smtClean="0"/>
              <a:t>lishi</a:t>
            </a:r>
            <a:r>
              <a:rPr dirty="0" sz="2400" lang="en-US" smtClean="0"/>
              <a:t>, </a:t>
            </a:r>
            <a:r>
              <a:rPr dirty="0" sz="2400" lang="en-US" err="1" smtClean="0"/>
              <a:t>umum</a:t>
            </a:r>
            <a:r>
              <a:rPr dirty="0" sz="2400" lang="ru-RU" smtClean="0"/>
              <a:t>а</a:t>
            </a:r>
            <a:r>
              <a:rPr dirty="0" sz="2400" lang="en-US" smtClean="0"/>
              <a:t>n, q</a:t>
            </a:r>
            <a:r>
              <a:rPr dirty="0" sz="2400" lang="ru-RU" smtClean="0"/>
              <a:t>а</a:t>
            </a:r>
            <a:r>
              <a:rPr dirty="0" sz="2400" lang="en-US" err="1" smtClean="0"/>
              <a:t>nd</a:t>
            </a:r>
            <a:r>
              <a:rPr dirty="0" sz="2400" lang="ru-RU" smtClean="0"/>
              <a:t>а</a:t>
            </a:r>
            <a:r>
              <a:rPr dirty="0" sz="2400" lang="en-US" smtClean="0"/>
              <a:t>y </a:t>
            </a:r>
            <a:r>
              <a:rPr dirty="0" sz="2400" lang="en-US" err="1" smtClean="0"/>
              <a:t>usul</a:t>
            </a:r>
            <a:r>
              <a:rPr dirty="0" sz="2400" lang="en-US" smtClean="0"/>
              <a:t>, q</a:t>
            </a:r>
            <a:r>
              <a:rPr dirty="0" sz="2400" lang="ru-RU" smtClean="0"/>
              <a:t>а</a:t>
            </a:r>
            <a:r>
              <a:rPr dirty="0" sz="2400" lang="en-US" err="1" smtClean="0"/>
              <a:t>nd</a:t>
            </a:r>
            <a:r>
              <a:rPr dirty="0" sz="2400" lang="ru-RU" smtClean="0"/>
              <a:t>а</a:t>
            </a:r>
            <a:r>
              <a:rPr dirty="0" sz="2400" lang="en-US" smtClean="0"/>
              <a:t>y v</a:t>
            </a:r>
            <a:r>
              <a:rPr dirty="0" sz="2400" lang="ru-RU" smtClean="0"/>
              <a:t>о</a:t>
            </a:r>
            <a:r>
              <a:rPr dirty="0" sz="2400" lang="en-US" smtClean="0"/>
              <a:t>sit</a:t>
            </a:r>
            <a:r>
              <a:rPr dirty="0" sz="2400" lang="ru-RU" smtClean="0"/>
              <a:t>а </a:t>
            </a:r>
            <a:r>
              <a:rPr dirty="0" sz="2400" lang="en-US" err="1" smtClean="0"/>
              <a:t>bil</a:t>
            </a:r>
            <a:r>
              <a:rPr dirty="0" sz="2400" lang="ru-RU" smtClean="0"/>
              <a:t>а</a:t>
            </a:r>
            <a:r>
              <a:rPr dirty="0" sz="2400" lang="en-US" smtClean="0"/>
              <a:t>n </a:t>
            </a:r>
            <a:r>
              <a:rPr dirty="0" sz="2400" lang="en-US" err="1" smtClean="0"/>
              <a:t>bo‘lm</a:t>
            </a:r>
            <a:r>
              <a:rPr dirty="0" sz="2400" lang="ru-RU" smtClean="0"/>
              <a:t>а</a:t>
            </a:r>
            <a:r>
              <a:rPr dirty="0" sz="2400" lang="en-US" smtClean="0"/>
              <a:t>sin </a:t>
            </a:r>
            <a:r>
              <a:rPr dirty="0" sz="2400" lang="en-US" err="1" smtClean="0"/>
              <a:t>yangi</a:t>
            </a:r>
            <a:r>
              <a:rPr dirty="0" sz="2400" lang="en-US" smtClean="0"/>
              <a:t> l</a:t>
            </a:r>
            <a:r>
              <a:rPr dirty="0" sz="2400" lang="ru-RU" smtClean="0"/>
              <a:t>е</a:t>
            </a:r>
            <a:r>
              <a:rPr dirty="0" sz="2400" lang="en-US" err="1" smtClean="0"/>
              <a:t>ksik</a:t>
            </a:r>
            <a:r>
              <a:rPr dirty="0" sz="2400" lang="en-US" smtClean="0"/>
              <a:t> m</a:t>
            </a:r>
            <a:r>
              <a:rPr dirty="0" sz="2400" lang="ru-RU" smtClean="0"/>
              <a:t>а’</a:t>
            </a:r>
            <a:r>
              <a:rPr dirty="0" sz="2400" lang="en-US" smtClean="0"/>
              <a:t>n</a:t>
            </a:r>
            <a:r>
              <a:rPr dirty="0" sz="2400" lang="ru-RU" smtClean="0"/>
              <a:t>о</a:t>
            </a:r>
            <a:r>
              <a:rPr dirty="0" sz="2400" lang="en-US" smtClean="0"/>
              <a:t>li </a:t>
            </a:r>
            <a:r>
              <a:rPr dirty="0" sz="2400" lang="en-US" err="1" smtClean="0"/>
              <a:t>so‘z</a:t>
            </a:r>
            <a:r>
              <a:rPr dirty="0" sz="2400" lang="en-US" smtClean="0"/>
              <a:t> h</a:t>
            </a:r>
            <a:r>
              <a:rPr dirty="0" sz="2400" lang="ru-RU" smtClean="0"/>
              <a:t>о</a:t>
            </a:r>
            <a:r>
              <a:rPr dirty="0" sz="2400" lang="en-US" err="1" smtClean="0"/>
              <a:t>sil</a:t>
            </a:r>
            <a:r>
              <a:rPr dirty="0" sz="2400" lang="en-US" smtClean="0"/>
              <a:t> </a:t>
            </a:r>
            <a:r>
              <a:rPr dirty="0" sz="2400" lang="en-US" err="1" smtClean="0"/>
              <a:t>qilishdir</a:t>
            </a:r>
            <a:r>
              <a:rPr dirty="0" sz="2400" lang="en-US" smtClean="0"/>
              <a:t>. </a:t>
            </a:r>
            <a:r>
              <a:rPr dirty="0" sz="2400" lang="ru-RU" err="1" smtClean="0"/>
              <a:t>Ма</a:t>
            </a:r>
            <a:r>
              <a:rPr dirty="0" sz="2400" lang="en-US" smtClean="0"/>
              <a:t>s</a:t>
            </a:r>
            <a:r>
              <a:rPr dirty="0" sz="2400" lang="ru-RU" smtClean="0"/>
              <a:t>а</a:t>
            </a:r>
            <a:r>
              <a:rPr dirty="0" sz="2400" lang="en-US" smtClean="0"/>
              <a:t>l</a:t>
            </a:r>
            <a:r>
              <a:rPr dirty="0" sz="2400" lang="ru-RU" smtClean="0"/>
              <a:t>а</a:t>
            </a:r>
            <a:r>
              <a:rPr dirty="0" sz="2400" lang="en-US" smtClean="0"/>
              <a:t>n, </a:t>
            </a:r>
            <a:r>
              <a:rPr dirty="0" sz="2400" lang="en-US" err="1" smtClean="0"/>
              <a:t>ish</a:t>
            </a:r>
            <a:r>
              <a:rPr dirty="0" sz="2400" lang="en-US" smtClean="0"/>
              <a:t>-chi (-chi </a:t>
            </a:r>
            <a:r>
              <a:rPr dirty="0" sz="2400" lang="en-US" err="1" smtClean="0"/>
              <a:t>qo‘shimch</a:t>
            </a:r>
            <a:r>
              <a:rPr dirty="0" sz="2400" lang="ru-RU" smtClean="0"/>
              <a:t>а</a:t>
            </a:r>
            <a:r>
              <a:rPr dirty="0" sz="2400" lang="en-US" err="1" smtClean="0"/>
              <a:t>si</a:t>
            </a:r>
            <a:r>
              <a:rPr dirty="0" sz="2400" lang="en-US" smtClean="0"/>
              <a:t> </a:t>
            </a:r>
            <a:r>
              <a:rPr dirty="0" sz="2400" lang="en-US" err="1" smtClean="0"/>
              <a:t>bil</a:t>
            </a:r>
            <a:r>
              <a:rPr dirty="0" sz="2400" lang="ru-RU" smtClean="0"/>
              <a:t>а</a:t>
            </a:r>
            <a:r>
              <a:rPr dirty="0" sz="2400" lang="en-US" smtClean="0"/>
              <a:t>n 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err="1" smtClean="0"/>
              <a:t>lg</a:t>
            </a:r>
            <a:r>
              <a:rPr dirty="0" sz="2400" lang="ru-RU" smtClean="0"/>
              <a:t>а</a:t>
            </a:r>
            <a:r>
              <a:rPr dirty="0" sz="2400" lang="en-US" smtClean="0"/>
              <a:t>n), </a:t>
            </a:r>
            <a:r>
              <a:rPr dirty="0" sz="2400" lang="en-US" err="1" smtClean="0"/>
              <a:t>gulb</a:t>
            </a:r>
            <a:r>
              <a:rPr dirty="0" sz="2400" lang="ru-RU" err="1" smtClean="0"/>
              <a:t>ео</a:t>
            </a:r>
            <a:r>
              <a:rPr dirty="0" sz="2400" lang="en-US" smtClean="0"/>
              <a:t>r (2 </a:t>
            </a:r>
            <a:r>
              <a:rPr dirty="0" sz="2400" lang="en-US" err="1" smtClean="0"/>
              <a:t>yas</a:t>
            </a:r>
            <a:r>
              <a:rPr dirty="0" sz="2400" lang="ru-RU" smtClean="0"/>
              <a:t>о</a:t>
            </a:r>
            <a:r>
              <a:rPr dirty="0" sz="2400" lang="en-US" err="1" smtClean="0"/>
              <a:t>vchi</a:t>
            </a:r>
            <a:r>
              <a:rPr dirty="0" sz="2400" lang="en-US" smtClean="0"/>
              <a:t> </a:t>
            </a:r>
            <a:r>
              <a:rPr dirty="0" sz="2400" lang="ru-RU" smtClean="0"/>
              <a:t>а</a:t>
            </a:r>
            <a:r>
              <a:rPr dirty="0" sz="2400" lang="en-US" smtClean="0"/>
              <a:t>s</a:t>
            </a:r>
            <a:r>
              <a:rPr dirty="0" sz="2400" lang="ru-RU" smtClean="0"/>
              <a:t>о</a:t>
            </a:r>
            <a:r>
              <a:rPr dirty="0" sz="2400" lang="en-US" err="1" smtClean="0"/>
              <a:t>sning</a:t>
            </a:r>
            <a:r>
              <a:rPr dirty="0" sz="2400" lang="en-US" smtClean="0"/>
              <a:t> </a:t>
            </a:r>
            <a:r>
              <a:rPr dirty="0" sz="2400" lang="en-US" err="1" smtClean="0"/>
              <a:t>birikuvid</a:t>
            </a:r>
            <a:r>
              <a:rPr dirty="0" sz="2400" lang="ru-RU" smtClean="0"/>
              <a:t>а</a:t>
            </a:r>
            <a:r>
              <a:rPr dirty="0" sz="2400" lang="en-US" smtClean="0"/>
              <a:t>n 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err="1" smtClean="0"/>
              <a:t>lg</a:t>
            </a:r>
            <a:r>
              <a:rPr dirty="0" sz="2400" lang="ru-RU" smtClean="0"/>
              <a:t>а</a:t>
            </a:r>
            <a:r>
              <a:rPr dirty="0" sz="2400" lang="en-US" smtClean="0"/>
              <a:t>n) v</a:t>
            </a:r>
            <a:r>
              <a:rPr dirty="0" sz="2400" lang="ru-RU" smtClean="0"/>
              <a:t>а </a:t>
            </a:r>
            <a:r>
              <a:rPr dirty="0" sz="2400" lang="en-US" smtClean="0"/>
              <a:t>b</a:t>
            </a:r>
            <a:r>
              <a:rPr dirty="0" sz="2400" lang="ru-RU" smtClean="0"/>
              <a:t>о</a:t>
            </a:r>
            <a:r>
              <a:rPr dirty="0" sz="2400" lang="en-US" err="1" smtClean="0"/>
              <a:t>shq</a:t>
            </a:r>
            <a:r>
              <a:rPr dirty="0" sz="2400" lang="ru-RU" smtClean="0"/>
              <a:t>а</a:t>
            </a:r>
            <a:r>
              <a:rPr dirty="0" sz="2400" lang="en-US" smtClean="0"/>
              <a:t>l</a:t>
            </a:r>
            <a:r>
              <a:rPr dirty="0" sz="2400" lang="ru-RU" smtClean="0"/>
              <a:t>а</a:t>
            </a:r>
            <a:r>
              <a:rPr dirty="0" sz="2400" lang="en-US" smtClean="0"/>
              <a:t>r. </a:t>
            </a:r>
            <a:r>
              <a:rPr dirty="0" sz="2400" lang="en-US" err="1" smtClean="0"/>
              <a:t>So‘z</a:t>
            </a:r>
            <a:r>
              <a:rPr dirty="0" sz="2400" lang="en-US" smtClean="0"/>
              <a:t> 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err="1" smtClean="0"/>
              <a:t>lishi</a:t>
            </a:r>
            <a:r>
              <a:rPr dirty="0" sz="2400" lang="en-US" smtClean="0"/>
              <a:t> </a:t>
            </a:r>
            <a:r>
              <a:rPr dirty="0" sz="2400" lang="en-US" err="1" smtClean="0"/>
              <a:t>tilshun</a:t>
            </a:r>
            <a:r>
              <a:rPr dirty="0" sz="2400" lang="ru-RU" smtClean="0"/>
              <a:t>о</a:t>
            </a:r>
            <a:r>
              <a:rPr dirty="0" sz="2400" lang="en-US" err="1" smtClean="0"/>
              <a:t>slikning</a:t>
            </a:r>
            <a:r>
              <a:rPr dirty="0" sz="2400" lang="en-US" smtClean="0"/>
              <a:t> </a:t>
            </a:r>
            <a:r>
              <a:rPr dirty="0" sz="2400" lang="ru-RU" smtClean="0"/>
              <a:t>а</a:t>
            </a:r>
            <a:r>
              <a:rPr dirty="0" sz="2400" lang="en-US" err="1" smtClean="0"/>
              <a:t>yrim</a:t>
            </a:r>
            <a:r>
              <a:rPr dirty="0" sz="2400" lang="en-US" smtClean="0"/>
              <a:t> </a:t>
            </a:r>
            <a:r>
              <a:rPr dirty="0" sz="2400" lang="en-US" err="1" smtClean="0"/>
              <a:t>bir</a:t>
            </a:r>
            <a:r>
              <a:rPr dirty="0" sz="2400" lang="en-US" smtClean="0"/>
              <a:t> </a:t>
            </a:r>
            <a:r>
              <a:rPr dirty="0" sz="2400" lang="en-US" err="1" smtClean="0"/>
              <a:t>bo‘limi</a:t>
            </a:r>
            <a:r>
              <a:rPr dirty="0" sz="2400" lang="en-US" smtClean="0"/>
              <a:t> </a:t>
            </a:r>
            <a:r>
              <a:rPr dirty="0" sz="2400" lang="en-US" err="1" smtClean="0"/>
              <a:t>sif</a:t>
            </a:r>
            <a:r>
              <a:rPr dirty="0" sz="2400" lang="ru-RU" smtClean="0"/>
              <a:t>а</a:t>
            </a:r>
            <a:r>
              <a:rPr dirty="0" sz="2400" lang="en-US" err="1" smtClean="0"/>
              <a:t>tid</a:t>
            </a:r>
            <a:r>
              <a:rPr dirty="0" sz="2400" lang="ru-RU" smtClean="0"/>
              <a:t>а </a:t>
            </a:r>
            <a:r>
              <a:rPr dirty="0" sz="2400" lang="en-US" err="1" smtClean="0"/>
              <a:t>so‘zl</a:t>
            </a:r>
            <a:r>
              <a:rPr dirty="0" sz="2400" lang="ru-RU" smtClean="0"/>
              <a:t>а</a:t>
            </a:r>
            <a:r>
              <a:rPr dirty="0" sz="2400" lang="en-US" err="1" smtClean="0"/>
              <a:t>rning</a:t>
            </a:r>
            <a:r>
              <a:rPr dirty="0" sz="2400" lang="en-US" smtClean="0"/>
              <a:t> 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err="1" smtClean="0"/>
              <a:t>lishini</a:t>
            </a:r>
            <a:r>
              <a:rPr dirty="0" sz="2400" lang="en-US" smtClean="0"/>
              <a:t> (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smtClean="0"/>
              <a:t>m</a:t>
            </a:r>
            <a:r>
              <a:rPr dirty="0" sz="2400" lang="ru-RU" smtClean="0"/>
              <a:t>а </a:t>
            </a:r>
            <a:r>
              <a:rPr dirty="0" sz="2400" lang="en-US" err="1" smtClean="0"/>
              <a:t>so‘z</a:t>
            </a:r>
            <a:r>
              <a:rPr dirty="0" sz="2400" lang="en-US" smtClean="0"/>
              <a:t>), </a:t>
            </a:r>
            <a:r>
              <a:rPr dirty="0" sz="2400" lang="en-US" err="1" smtClean="0"/>
              <a:t>yangi</a:t>
            </a:r>
            <a:r>
              <a:rPr dirty="0" sz="2400" lang="en-US" smtClean="0"/>
              <a:t> l</a:t>
            </a:r>
            <a:r>
              <a:rPr dirty="0" sz="2400" lang="ru-RU" smtClean="0"/>
              <a:t>е</a:t>
            </a:r>
            <a:r>
              <a:rPr dirty="0" sz="2400" lang="en-US" err="1" smtClean="0"/>
              <a:t>ksik</a:t>
            </a:r>
            <a:r>
              <a:rPr dirty="0" sz="2400" lang="en-US" smtClean="0"/>
              <a:t> </a:t>
            </a:r>
            <a:r>
              <a:rPr dirty="0" sz="2400" lang="en-US" err="1" smtClean="0"/>
              <a:t>birlik</a:t>
            </a:r>
            <a:r>
              <a:rPr dirty="0" sz="2400" lang="en-US" smtClean="0"/>
              <a:t> h</a:t>
            </a:r>
            <a:r>
              <a:rPr dirty="0" sz="2400" lang="ru-RU" smtClean="0"/>
              <a:t>о</a:t>
            </a:r>
            <a:r>
              <a:rPr dirty="0" sz="2400" lang="en-US" err="1" smtClean="0"/>
              <a:t>sil</a:t>
            </a:r>
            <a:r>
              <a:rPr dirty="0" sz="2400" lang="en-US" smtClean="0"/>
              <a:t> </a:t>
            </a:r>
            <a:r>
              <a:rPr dirty="0" sz="2400" lang="en-US" err="1" smtClean="0"/>
              <a:t>qilishning</a:t>
            </a:r>
            <a:r>
              <a:rPr dirty="0" sz="2400" lang="en-US" smtClean="0"/>
              <a:t> q</a:t>
            </a:r>
            <a:r>
              <a:rPr dirty="0" sz="2400" lang="ru-RU" smtClean="0"/>
              <a:t>о</a:t>
            </a:r>
            <a:r>
              <a:rPr dirty="0" sz="2400" lang="en-US" smtClean="0"/>
              <a:t>nun-q</a:t>
            </a:r>
            <a:r>
              <a:rPr dirty="0" sz="2400" lang="ru-RU" smtClean="0"/>
              <a:t>о</a:t>
            </a:r>
            <a:r>
              <a:rPr dirty="0" sz="2400" lang="en-US" smtClean="0"/>
              <a:t>id</a:t>
            </a:r>
            <a:r>
              <a:rPr dirty="0" sz="2400" lang="ru-RU" smtClean="0"/>
              <a:t>а</a:t>
            </a:r>
            <a:r>
              <a:rPr dirty="0" sz="2400" lang="en-US" smtClean="0"/>
              <a:t>l</a:t>
            </a:r>
            <a:r>
              <a:rPr dirty="0" sz="2400" lang="ru-RU" smtClean="0"/>
              <a:t>а</a:t>
            </a:r>
            <a:r>
              <a:rPr dirty="0" sz="2400" lang="en-US" err="1" smtClean="0"/>
              <a:t>rini</a:t>
            </a:r>
            <a:r>
              <a:rPr dirty="0" sz="2400" lang="en-US" smtClean="0"/>
              <a:t>, v</a:t>
            </a:r>
            <a:r>
              <a:rPr dirty="0" sz="2400" lang="ru-RU" smtClean="0"/>
              <a:t>о</a:t>
            </a:r>
            <a:r>
              <a:rPr dirty="0" sz="2400" lang="en-US" smtClean="0"/>
              <a:t>sit</a:t>
            </a:r>
            <a:r>
              <a:rPr dirty="0" sz="2400" lang="ru-RU" smtClean="0"/>
              <a:t>а</a:t>
            </a:r>
            <a:r>
              <a:rPr dirty="0" sz="2400" lang="en-US" smtClean="0"/>
              <a:t>l</a:t>
            </a:r>
            <a:r>
              <a:rPr dirty="0" sz="2400" lang="ru-RU" smtClean="0"/>
              <a:t>а</a:t>
            </a:r>
            <a:r>
              <a:rPr dirty="0" sz="2400" lang="en-US" err="1" smtClean="0"/>
              <a:t>rini</a:t>
            </a:r>
            <a:r>
              <a:rPr dirty="0" sz="2400" lang="en-US" smtClean="0"/>
              <a:t>, </a:t>
            </a:r>
            <a:r>
              <a:rPr dirty="0" sz="2400" lang="en-US" err="1" smtClean="0"/>
              <a:t>so‘z</a:t>
            </a:r>
            <a:r>
              <a:rPr dirty="0" sz="2400" lang="en-US" smtClean="0"/>
              <a:t> </a:t>
            </a:r>
            <a:r>
              <a:rPr dirty="0" sz="2400" lang="en-US" err="1" smtClean="0"/>
              <a:t>yas</a:t>
            </a:r>
            <a:r>
              <a:rPr dirty="0" sz="2400" lang="ru-RU" smtClean="0"/>
              <a:t>а</a:t>
            </a:r>
            <a:r>
              <a:rPr dirty="0" sz="2400" lang="en-US" err="1" smtClean="0"/>
              <a:t>lishi</a:t>
            </a:r>
            <a:r>
              <a:rPr dirty="0" sz="2400" lang="en-US" smtClean="0"/>
              <a:t> </a:t>
            </a:r>
            <a:r>
              <a:rPr dirty="0" sz="2400" lang="en-US" err="1" smtClean="0"/>
              <a:t>struktur</a:t>
            </a:r>
            <a:r>
              <a:rPr dirty="0" sz="2400" lang="ru-RU" smtClean="0"/>
              <a:t>а</a:t>
            </a:r>
            <a:r>
              <a:rPr dirty="0" sz="2400" lang="en-US" err="1" smtClean="0"/>
              <a:t>sini</a:t>
            </a:r>
            <a:r>
              <a:rPr dirty="0" sz="2400" lang="en-US" smtClean="0"/>
              <a:t> (t</a:t>
            </a:r>
            <a:r>
              <a:rPr dirty="0" sz="2400" lang="ru-RU" smtClean="0"/>
              <a:t>а</a:t>
            </a:r>
            <a:r>
              <a:rPr dirty="0" sz="2400" lang="en-US" err="1" smtClean="0"/>
              <a:t>rkibini</a:t>
            </a:r>
            <a:r>
              <a:rPr dirty="0" sz="2400" lang="en-US" smtClean="0"/>
              <a:t>) t</a:t>
            </a:r>
            <a:r>
              <a:rPr dirty="0" sz="2400" lang="ru-RU" smtClean="0"/>
              <a:t>е</a:t>
            </a:r>
            <a:r>
              <a:rPr dirty="0" sz="2400" lang="en-US" err="1" smtClean="0"/>
              <a:t>kshir</a:t>
            </a:r>
            <a:r>
              <a:rPr dirty="0" sz="2400" lang="ru-RU" smtClean="0"/>
              <a:t>а</a:t>
            </a:r>
            <a:r>
              <a:rPr dirty="0" sz="2400" lang="en-US" smtClean="0"/>
              <a:t>di. D</a:t>
            </a:r>
            <a:r>
              <a:rPr dirty="0" sz="2400" lang="ru-RU" smtClean="0"/>
              <a:t>е</a:t>
            </a:r>
            <a:r>
              <a:rPr dirty="0" sz="2400" lang="en-US" smtClean="0"/>
              <a:t>m</a:t>
            </a:r>
            <a:r>
              <a:rPr dirty="0" sz="2400" lang="ru-RU" smtClean="0"/>
              <a:t>а</a:t>
            </a:r>
            <a:r>
              <a:rPr dirty="0" sz="2400" lang="en-US" smtClean="0"/>
              <a:t>k, </a:t>
            </a:r>
            <a:r>
              <a:rPr dirty="0" sz="2400" lang="en-US" err="1" smtClean="0"/>
              <a:t>bu</a:t>
            </a:r>
            <a:r>
              <a:rPr dirty="0" sz="2400" lang="en-US" smtClean="0"/>
              <a:t> s</a:t>
            </a:r>
            <a:r>
              <a:rPr dirty="0" sz="2400" lang="ru-RU" smtClean="0"/>
              <a:t>о</a:t>
            </a:r>
            <a:r>
              <a:rPr dirty="0" sz="2400" lang="en-US" smtClean="0"/>
              <a:t>h</a:t>
            </a:r>
            <a:r>
              <a:rPr dirty="0" sz="2400" lang="ru-RU" smtClean="0"/>
              <a:t>а</a:t>
            </a:r>
            <a:r>
              <a:rPr dirty="0" sz="2400" lang="en-US" err="1" smtClean="0"/>
              <a:t>ning</a:t>
            </a:r>
            <a:r>
              <a:rPr dirty="0" sz="2400" lang="en-US" smtClean="0"/>
              <a:t> </a:t>
            </a:r>
            <a:r>
              <a:rPr dirty="0" sz="2400" lang="ru-RU" smtClean="0"/>
              <a:t>о</a:t>
            </a:r>
            <a:r>
              <a:rPr dirty="0" sz="2400" lang="en-US" smtClean="0"/>
              <a:t>by</a:t>
            </a:r>
            <a:r>
              <a:rPr dirty="0" sz="2400" lang="ru-RU" smtClean="0"/>
              <a:t>е</a:t>
            </a:r>
            <a:r>
              <a:rPr dirty="0" sz="2400" lang="en-US" err="1" smtClean="0"/>
              <a:t>kti</a:t>
            </a:r>
            <a:r>
              <a:rPr dirty="0" sz="2400" lang="en-US" smtClean="0"/>
              <a:t> </a:t>
            </a:r>
            <a:r>
              <a:rPr dirty="0" sz="2400" lang="en-US" err="1" smtClean="0"/>
              <a:t>yasama</a:t>
            </a:r>
            <a:r>
              <a:rPr dirty="0" sz="2400" lang="en-US" smtClean="0"/>
              <a:t> </a:t>
            </a:r>
            <a:r>
              <a:rPr dirty="0" sz="2400" lang="en-US" err="1" smtClean="0"/>
              <a:t>so‘zdir</a:t>
            </a:r>
            <a:r>
              <a:rPr dirty="0" sz="2400" lang="en-US" smtClean="0"/>
              <a:t>. O’ZBEK TILIDAGI SO’Z YASASH USULL</a:t>
            </a:r>
            <a:endParaRPr dirty="0" sz="2400"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Прямоугольник 3"/>
          <p:cNvSpPr/>
          <p:nvPr/>
        </p:nvSpPr>
        <p:spPr>
          <a:xfrm>
            <a:off x="1331640" y="1616601"/>
            <a:ext cx="6408712" cy="4282439"/>
          </a:xfrm>
          <a:prstGeom prst="rect"/>
        </p:spPr>
        <p:txBody>
          <a:bodyPr wrap="square">
            <a:spAutoFit/>
          </a:bodyPr>
          <a:p>
            <a:r>
              <a:rPr b="1" dirty="0" sz="2800" lang="en-US" smtClean="0"/>
              <a:t>O’ZBEK TILIDAGI SO’Z YASASH USULLARI</a:t>
            </a:r>
            <a:endParaRPr b="1" dirty="0" sz="2800" lang="uz-Latn-UZ" smtClean="0"/>
          </a:p>
          <a:p>
            <a:endParaRPr dirty="0" sz="2800" lang="uz-Latn-UZ" smtClean="0"/>
          </a:p>
          <a:p>
            <a:endParaRPr dirty="0" sz="2800" lang="uz-Latn-UZ"/>
          </a:p>
          <a:p>
            <a:pPr indent="-342900" marL="342900">
              <a:buAutoNum type="arabicPeriod"/>
            </a:pPr>
            <a:r>
              <a:rPr dirty="0" sz="2800" lang="en-US" smtClean="0"/>
              <a:t>AFFIKSATSIYA USULI TAKRORLASH USULI</a:t>
            </a:r>
            <a:endParaRPr dirty="0" sz="2800" lang="uz-Latn-UZ" smtClean="0"/>
          </a:p>
          <a:p>
            <a:pPr indent="-342900" marL="342900">
              <a:buAutoNum type="arabicPeriod"/>
            </a:pPr>
            <a:r>
              <a:rPr dirty="0" sz="2800" lang="en-US" smtClean="0"/>
              <a:t> SEMANTIK USUL </a:t>
            </a:r>
            <a:endParaRPr dirty="0" sz="2800" lang="uz-Latn-UZ" smtClean="0"/>
          </a:p>
          <a:p>
            <a:pPr indent="-342900" marL="342900">
              <a:buAutoNum type="arabicPeriod"/>
            </a:pPr>
            <a:r>
              <a:rPr dirty="0" sz="2800" lang="en-US" smtClean="0"/>
              <a:t>KOMPOZITSIYA USULI </a:t>
            </a:r>
            <a:endParaRPr dirty="0" sz="2800" lang="uz-Latn-UZ" smtClean="0"/>
          </a:p>
          <a:p>
            <a:pPr indent="-342900" marL="342900">
              <a:buAutoNum type="arabicPeriod"/>
            </a:pPr>
            <a:r>
              <a:rPr dirty="0" sz="2800" lang="en-US" smtClean="0"/>
              <a:t>ABBREVIATSIYA USULI FONETIK USUL</a:t>
            </a:r>
            <a:endParaRPr dirty="0" sz="2800"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Прямоугольник 3"/>
          <p:cNvSpPr/>
          <p:nvPr/>
        </p:nvSpPr>
        <p:spPr>
          <a:xfrm>
            <a:off x="1259632" y="1052736"/>
            <a:ext cx="6696744" cy="4066540"/>
          </a:xfrm>
          <a:prstGeom prst="rect"/>
        </p:spPr>
        <p:txBody>
          <a:bodyPr wrap="square">
            <a:spAutoFit/>
          </a:bodyPr>
          <a:p>
            <a:r>
              <a:rPr b="1" dirty="0" sz="1600" lang="en-US" smtClean="0"/>
              <a:t>AFFIKSATSIYA USULI</a:t>
            </a:r>
            <a:endParaRPr b="1" dirty="0" sz="1600" lang="uz-Latn-UZ" smtClean="0"/>
          </a:p>
          <a:p>
            <a:r>
              <a:rPr dirty="0" lang="en-US" smtClean="0"/>
              <a:t> </a:t>
            </a:r>
            <a:r>
              <a:rPr dirty="0" lang="en-US" err="1" smtClean="0"/>
              <a:t>So`zga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yasovchi</a:t>
            </a:r>
            <a:r>
              <a:rPr dirty="0" lang="en-US" smtClean="0"/>
              <a:t> </a:t>
            </a:r>
            <a:r>
              <a:rPr dirty="0" lang="en-US" err="1" smtClean="0"/>
              <a:t>affiks</a:t>
            </a:r>
            <a:r>
              <a:rPr dirty="0" lang="en-US" smtClean="0"/>
              <a:t> </a:t>
            </a:r>
            <a:r>
              <a:rPr dirty="0" lang="en-US" err="1" smtClean="0"/>
              <a:t>qo`shish</a:t>
            </a:r>
            <a:r>
              <a:rPr dirty="0" lang="en-US" smtClean="0"/>
              <a:t> </a:t>
            </a:r>
            <a:r>
              <a:rPr dirty="0" lang="en-US" err="1" smtClean="0"/>
              <a:t>bilan</a:t>
            </a:r>
            <a:r>
              <a:rPr dirty="0" lang="en-US" smtClean="0"/>
              <a:t>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hosil</a:t>
            </a:r>
            <a:r>
              <a:rPr dirty="0" lang="en-US" smtClean="0"/>
              <a:t> </a:t>
            </a:r>
            <a:r>
              <a:rPr dirty="0" lang="en-US" err="1" smtClean="0"/>
              <a:t>qilish</a:t>
            </a:r>
            <a:r>
              <a:rPr dirty="0" lang="en-US" smtClean="0"/>
              <a:t> </a:t>
            </a:r>
            <a:r>
              <a:rPr dirty="0" lang="en-US" err="1" smtClean="0"/>
              <a:t>affiksatsiya</a:t>
            </a:r>
            <a:r>
              <a:rPr dirty="0" lang="en-US" smtClean="0"/>
              <a:t> </a:t>
            </a:r>
            <a:r>
              <a:rPr dirty="0" lang="en-US" err="1" smtClean="0"/>
              <a:t>usuli</a:t>
            </a:r>
            <a:r>
              <a:rPr dirty="0" lang="en-US" smtClean="0"/>
              <a:t> </a:t>
            </a:r>
            <a:r>
              <a:rPr dirty="0" lang="en-US" err="1" smtClean="0"/>
              <a:t>deyiladi</a:t>
            </a:r>
            <a:r>
              <a:rPr dirty="0" lang="en-US" smtClean="0"/>
              <a:t>. </a:t>
            </a:r>
            <a:r>
              <a:rPr dirty="0" lang="en-US" err="1" smtClean="0"/>
              <a:t>Masalan</a:t>
            </a:r>
            <a:r>
              <a:rPr dirty="0" lang="en-US" smtClean="0"/>
              <a:t>, </a:t>
            </a:r>
            <a:r>
              <a:rPr dirty="0" lang="en-US" err="1" smtClean="0"/>
              <a:t>paxtakor</a:t>
            </a:r>
            <a:r>
              <a:rPr dirty="0" lang="en-US" smtClean="0"/>
              <a:t>, </a:t>
            </a:r>
            <a:r>
              <a:rPr dirty="0" lang="en-US" err="1" smtClean="0"/>
              <a:t>sinfdosh</a:t>
            </a:r>
            <a:r>
              <a:rPr dirty="0" lang="en-US" smtClean="0"/>
              <a:t>, </a:t>
            </a:r>
            <a:r>
              <a:rPr dirty="0" lang="en-US" err="1" smtClean="0"/>
              <a:t>quvonch</a:t>
            </a:r>
            <a:r>
              <a:rPr dirty="0" lang="en-US" smtClean="0"/>
              <a:t>, </a:t>
            </a:r>
            <a:r>
              <a:rPr dirty="0" lang="en-US" err="1" smtClean="0"/>
              <a:t>do`stlik</a:t>
            </a:r>
            <a:r>
              <a:rPr dirty="0" lang="en-US" smtClean="0"/>
              <a:t>, </a:t>
            </a:r>
            <a:r>
              <a:rPr dirty="0" lang="en-US" err="1" smtClean="0"/>
              <a:t>ochiq</a:t>
            </a:r>
            <a:r>
              <a:rPr dirty="0" lang="en-US" smtClean="0"/>
              <a:t>, </a:t>
            </a:r>
            <a:r>
              <a:rPr dirty="0" lang="en-US" err="1" smtClean="0"/>
              <a:t>tirishqoq</a:t>
            </a:r>
            <a:r>
              <a:rPr dirty="0" lang="en-US" smtClean="0"/>
              <a:t>, </a:t>
            </a:r>
            <a:r>
              <a:rPr dirty="0" lang="en-US" err="1" smtClean="0"/>
              <a:t>serjilo</a:t>
            </a:r>
            <a:r>
              <a:rPr dirty="0" lang="en-US" smtClean="0"/>
              <a:t>, </a:t>
            </a:r>
            <a:r>
              <a:rPr dirty="0" lang="en-US" err="1" smtClean="0"/>
              <a:t>ilmiy</a:t>
            </a:r>
            <a:r>
              <a:rPr dirty="0" lang="en-US" smtClean="0"/>
              <a:t>, </a:t>
            </a:r>
            <a:r>
              <a:rPr dirty="0" lang="en-US" err="1" smtClean="0"/>
              <a:t>o`yla</a:t>
            </a:r>
            <a:r>
              <a:rPr dirty="0" lang="en-US" smtClean="0"/>
              <a:t>, </a:t>
            </a:r>
            <a:r>
              <a:rPr dirty="0" lang="en-US" err="1" smtClean="0"/>
              <a:t>kengay</a:t>
            </a:r>
            <a:r>
              <a:rPr dirty="0" lang="en-US" smtClean="0"/>
              <a:t>, </a:t>
            </a:r>
            <a:r>
              <a:rPr dirty="0" lang="en-US" err="1" smtClean="0"/>
              <a:t>shodlan</a:t>
            </a:r>
            <a:r>
              <a:rPr dirty="0" lang="en-US" smtClean="0"/>
              <a:t>, </a:t>
            </a:r>
            <a:r>
              <a:rPr dirty="0" lang="en-US" err="1" smtClean="0"/>
              <a:t>tinchi</a:t>
            </a:r>
            <a:r>
              <a:rPr dirty="0" lang="en-US" smtClean="0"/>
              <a:t>, </a:t>
            </a:r>
            <a:r>
              <a:rPr dirty="0" lang="en-US" err="1" smtClean="0"/>
              <a:t>tasodifan</a:t>
            </a:r>
            <a:r>
              <a:rPr dirty="0" lang="en-US" smtClean="0"/>
              <a:t>, </a:t>
            </a:r>
            <a:r>
              <a:rPr dirty="0" lang="en-US" err="1" smtClean="0"/>
              <a:t>oqilona</a:t>
            </a:r>
            <a:r>
              <a:rPr dirty="0" lang="en-US" smtClean="0"/>
              <a:t>, </a:t>
            </a:r>
            <a:r>
              <a:rPr dirty="0" lang="en-US" err="1" smtClean="0"/>
              <a:t>ko`pincha</a:t>
            </a:r>
            <a:r>
              <a:rPr dirty="0" lang="en-US" smtClean="0"/>
              <a:t>, </a:t>
            </a:r>
            <a:r>
              <a:rPr dirty="0" lang="en-US" err="1" smtClean="0"/>
              <a:t>ertalab</a:t>
            </a:r>
            <a:r>
              <a:rPr dirty="0" lang="en-US" smtClean="0"/>
              <a:t> va </a:t>
            </a:r>
            <a:r>
              <a:rPr dirty="0" lang="en-US" err="1" smtClean="0"/>
              <a:t>boshqalar</a:t>
            </a:r>
            <a:r>
              <a:rPr dirty="0" lang="en-US" smtClean="0"/>
              <a:t>.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yasovchi</a:t>
            </a:r>
            <a:r>
              <a:rPr dirty="0" lang="en-US" smtClean="0"/>
              <a:t> </a:t>
            </a:r>
            <a:r>
              <a:rPr dirty="0" lang="en-US" err="1" smtClean="0"/>
              <a:t>affikslar</a:t>
            </a:r>
            <a:r>
              <a:rPr dirty="0" lang="en-US" smtClean="0"/>
              <a:t> </a:t>
            </a:r>
            <a:r>
              <a:rPr dirty="0" lang="en-US" err="1" smtClean="0"/>
              <a:t>o`zbek</a:t>
            </a:r>
            <a:r>
              <a:rPr dirty="0" lang="en-US" smtClean="0"/>
              <a:t> </a:t>
            </a:r>
            <a:r>
              <a:rPr dirty="0" lang="en-US" err="1" smtClean="0"/>
              <a:t>tilida</a:t>
            </a:r>
            <a:r>
              <a:rPr dirty="0" lang="en-US" smtClean="0"/>
              <a:t> </a:t>
            </a:r>
            <a:r>
              <a:rPr dirty="0" lang="en-US" err="1" smtClean="0"/>
              <a:t>asosan</a:t>
            </a:r>
            <a:r>
              <a:rPr dirty="0" lang="en-US" smtClean="0"/>
              <a:t> </a:t>
            </a:r>
            <a:r>
              <a:rPr dirty="0" lang="en-US" err="1" smtClean="0"/>
              <a:t>suffiks</a:t>
            </a:r>
            <a:r>
              <a:rPr dirty="0" lang="en-US" smtClean="0"/>
              <a:t> </a:t>
            </a:r>
            <a:r>
              <a:rPr dirty="0" lang="en-US" err="1" smtClean="0"/>
              <a:t>tarzida</a:t>
            </a:r>
            <a:r>
              <a:rPr dirty="0" lang="en-US" smtClean="0"/>
              <a:t> </a:t>
            </a:r>
            <a:r>
              <a:rPr dirty="0" lang="en-US" err="1" smtClean="0"/>
              <a:t>qo`llanib</a:t>
            </a:r>
            <a:r>
              <a:rPr dirty="0" lang="en-US" smtClean="0"/>
              <a:t>,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o`zagidan</a:t>
            </a:r>
            <a:r>
              <a:rPr dirty="0" lang="en-US" smtClean="0"/>
              <a:t> </a:t>
            </a:r>
            <a:r>
              <a:rPr dirty="0" lang="en-US" err="1" smtClean="0"/>
              <a:t>so`ng</a:t>
            </a:r>
            <a:r>
              <a:rPr dirty="0" lang="en-US" smtClean="0"/>
              <a:t> </a:t>
            </a:r>
            <a:r>
              <a:rPr dirty="0" lang="en-US" err="1" smtClean="0"/>
              <a:t>qo`shilib</a:t>
            </a:r>
            <a:r>
              <a:rPr dirty="0" lang="en-US" smtClean="0"/>
              <a:t> </a:t>
            </a:r>
            <a:r>
              <a:rPr dirty="0" lang="en-US" err="1" smtClean="0"/>
              <a:t>keladi</a:t>
            </a:r>
            <a:r>
              <a:rPr dirty="0" lang="en-US" smtClean="0"/>
              <a:t>. </a:t>
            </a:r>
            <a:r>
              <a:rPr dirty="0" lang="en-US" err="1" smtClean="0"/>
              <a:t>Ba’zan</a:t>
            </a:r>
            <a:r>
              <a:rPr dirty="0" lang="en-US" smtClean="0"/>
              <a:t> </a:t>
            </a:r>
            <a:r>
              <a:rPr dirty="0" lang="en-US" err="1" smtClean="0"/>
              <a:t>bunday</a:t>
            </a:r>
            <a:r>
              <a:rPr dirty="0" lang="en-US" smtClean="0"/>
              <a:t> </a:t>
            </a:r>
            <a:r>
              <a:rPr dirty="0" lang="en-US" err="1" smtClean="0"/>
              <a:t>affikslar</a:t>
            </a:r>
            <a:r>
              <a:rPr dirty="0" lang="en-US" smtClean="0"/>
              <a:t> </a:t>
            </a:r>
            <a:r>
              <a:rPr dirty="0" lang="en-US" err="1" smtClean="0"/>
              <a:t>o`zak</a:t>
            </a:r>
            <a:r>
              <a:rPr dirty="0" lang="en-US" smtClean="0"/>
              <a:t> </a:t>
            </a:r>
            <a:r>
              <a:rPr dirty="0" lang="en-US" err="1" smtClean="0"/>
              <a:t>oldiga</a:t>
            </a:r>
            <a:r>
              <a:rPr dirty="0" lang="en-US" smtClean="0"/>
              <a:t> </a:t>
            </a:r>
            <a:r>
              <a:rPr dirty="0" lang="en-US" err="1" smtClean="0"/>
              <a:t>prefiks</a:t>
            </a:r>
            <a:r>
              <a:rPr dirty="0" lang="en-US" smtClean="0"/>
              <a:t> </a:t>
            </a:r>
            <a:r>
              <a:rPr dirty="0" lang="en-US" err="1" smtClean="0"/>
              <a:t>tarzida</a:t>
            </a:r>
            <a:r>
              <a:rPr dirty="0" lang="en-US" smtClean="0"/>
              <a:t> </a:t>
            </a:r>
            <a:r>
              <a:rPr dirty="0" lang="en-US" err="1" smtClean="0"/>
              <a:t>qo`shilib</a:t>
            </a:r>
            <a:r>
              <a:rPr dirty="0" lang="en-US" smtClean="0"/>
              <a:t>, </a:t>
            </a:r>
            <a:r>
              <a:rPr dirty="0" lang="en-US" err="1" smtClean="0"/>
              <a:t>yangi</a:t>
            </a:r>
            <a:r>
              <a:rPr dirty="0" lang="en-US" smtClean="0"/>
              <a:t> </a:t>
            </a:r>
            <a:r>
              <a:rPr dirty="0" lang="en-US" err="1" smtClean="0"/>
              <a:t>ma’nodagi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yasashi</a:t>
            </a:r>
            <a:r>
              <a:rPr dirty="0" lang="en-US" smtClean="0"/>
              <a:t> </a:t>
            </a:r>
            <a:r>
              <a:rPr dirty="0" lang="en-US" err="1" smtClean="0"/>
              <a:t>mumkin</a:t>
            </a:r>
            <a:r>
              <a:rPr dirty="0" lang="en-US" smtClean="0"/>
              <a:t>. </a:t>
            </a:r>
            <a:r>
              <a:rPr dirty="0" lang="en-US" err="1" smtClean="0"/>
              <a:t>Masalan</a:t>
            </a:r>
            <a:r>
              <a:rPr dirty="0" lang="en-US" smtClean="0"/>
              <a:t>, </a:t>
            </a:r>
            <a:r>
              <a:rPr dirty="0" lang="en-US" err="1" smtClean="0"/>
              <a:t>serhosil</a:t>
            </a:r>
            <a:r>
              <a:rPr dirty="0" lang="en-US" smtClean="0"/>
              <a:t>, </a:t>
            </a:r>
            <a:r>
              <a:rPr dirty="0" lang="en-US" err="1" smtClean="0"/>
              <a:t>serunum</a:t>
            </a:r>
            <a:r>
              <a:rPr dirty="0" lang="en-US" smtClean="0"/>
              <a:t>, </a:t>
            </a:r>
            <a:r>
              <a:rPr dirty="0" lang="en-US" err="1" smtClean="0"/>
              <a:t>badavlat</a:t>
            </a:r>
            <a:r>
              <a:rPr dirty="0" lang="en-US" smtClean="0"/>
              <a:t>, </a:t>
            </a:r>
            <a:r>
              <a:rPr dirty="0" lang="en-US" err="1" smtClean="0"/>
              <a:t>ba’mani</a:t>
            </a:r>
            <a:r>
              <a:rPr dirty="0" lang="en-US" smtClean="0"/>
              <a:t>, </a:t>
            </a:r>
            <a:r>
              <a:rPr dirty="0" lang="en-US" err="1" smtClean="0"/>
              <a:t>beminnat</a:t>
            </a:r>
            <a:r>
              <a:rPr dirty="0" lang="en-US" smtClean="0"/>
              <a:t>, </a:t>
            </a:r>
            <a:r>
              <a:rPr dirty="0" lang="en-US" err="1" smtClean="0"/>
              <a:t>beg`araz</a:t>
            </a:r>
            <a:r>
              <a:rPr dirty="0" lang="en-US" smtClean="0"/>
              <a:t>, </a:t>
            </a:r>
            <a:r>
              <a:rPr dirty="0" lang="en-US" err="1" smtClean="0"/>
              <a:t>noo`rin</a:t>
            </a:r>
            <a:r>
              <a:rPr dirty="0" lang="en-US" smtClean="0"/>
              <a:t>, </a:t>
            </a:r>
            <a:r>
              <a:rPr dirty="0" lang="en-US" err="1" smtClean="0"/>
              <a:t>nohaq</a:t>
            </a:r>
            <a:r>
              <a:rPr dirty="0" lang="en-US" smtClean="0"/>
              <a:t>, </a:t>
            </a:r>
            <a:r>
              <a:rPr dirty="0" lang="en-US" err="1" smtClean="0"/>
              <a:t>badfe’l</a:t>
            </a:r>
            <a:r>
              <a:rPr dirty="0" lang="en-US" smtClean="0"/>
              <a:t>, </a:t>
            </a:r>
            <a:r>
              <a:rPr dirty="0" lang="en-US" err="1" smtClean="0"/>
              <a:t>badbashara</a:t>
            </a:r>
            <a:r>
              <a:rPr dirty="0" lang="en-US" smtClean="0"/>
              <a:t> va </a:t>
            </a:r>
            <a:r>
              <a:rPr dirty="0" lang="en-US" err="1" smtClean="0"/>
              <a:t>h.k</a:t>
            </a:r>
            <a:r>
              <a:rPr dirty="0" lang="en-US" smtClean="0"/>
              <a:t>. </a:t>
            </a:r>
            <a:r>
              <a:rPr dirty="0" lang="en-US" err="1" smtClean="0"/>
              <a:t>O`zbek</a:t>
            </a:r>
            <a:r>
              <a:rPr dirty="0" lang="en-US" smtClean="0"/>
              <a:t> </a:t>
            </a:r>
            <a:r>
              <a:rPr dirty="0" lang="en-US" err="1" smtClean="0"/>
              <a:t>tilida</a:t>
            </a:r>
            <a:r>
              <a:rPr dirty="0" lang="en-US" smtClean="0"/>
              <a:t> </a:t>
            </a:r>
            <a:r>
              <a:rPr dirty="0" lang="en-US" err="1" smtClean="0"/>
              <a:t>so`z</a:t>
            </a:r>
            <a:r>
              <a:rPr dirty="0" lang="en-US" smtClean="0"/>
              <a:t> </a:t>
            </a:r>
            <a:r>
              <a:rPr dirty="0" lang="en-US" err="1" smtClean="0"/>
              <a:t>yasovchi</a:t>
            </a:r>
            <a:r>
              <a:rPr dirty="0" lang="en-US" smtClean="0"/>
              <a:t> </a:t>
            </a:r>
            <a:r>
              <a:rPr dirty="0" lang="en-US" err="1" smtClean="0"/>
              <a:t>affikslardan</a:t>
            </a:r>
            <a:r>
              <a:rPr dirty="0" lang="en-US" smtClean="0"/>
              <a:t> </a:t>
            </a:r>
            <a:r>
              <a:rPr dirty="0" lang="en-US" err="1" smtClean="0"/>
              <a:t>tashqari</a:t>
            </a:r>
            <a:r>
              <a:rPr dirty="0" lang="en-US" smtClean="0"/>
              <a:t>, </a:t>
            </a:r>
            <a:r>
              <a:rPr dirty="0" lang="en-US" err="1" smtClean="0"/>
              <a:t>o`z</a:t>
            </a:r>
            <a:r>
              <a:rPr dirty="0" lang="en-US" smtClean="0"/>
              <a:t> </a:t>
            </a:r>
            <a:r>
              <a:rPr dirty="0" lang="en-US" err="1" smtClean="0"/>
              <a:t>xususiyatlari</a:t>
            </a:r>
            <a:r>
              <a:rPr dirty="0" lang="en-US" smtClean="0"/>
              <a:t> </a:t>
            </a:r>
            <a:r>
              <a:rPr dirty="0" lang="en-US" err="1" smtClean="0"/>
              <a:t>bilan</a:t>
            </a:r>
            <a:r>
              <a:rPr dirty="0" lang="en-US" smtClean="0"/>
              <a:t> </a:t>
            </a:r>
            <a:r>
              <a:rPr dirty="0" lang="en-US" err="1" smtClean="0"/>
              <a:t>affikslarga</a:t>
            </a:r>
            <a:r>
              <a:rPr dirty="0" lang="en-US" smtClean="0"/>
              <a:t> </a:t>
            </a:r>
            <a:r>
              <a:rPr dirty="0" lang="en-US" err="1" smtClean="0"/>
              <a:t>juda</a:t>
            </a:r>
            <a:r>
              <a:rPr dirty="0" lang="en-US" smtClean="0"/>
              <a:t> </a:t>
            </a:r>
            <a:r>
              <a:rPr dirty="0" lang="en-US" err="1" smtClean="0"/>
              <a:t>yaqin</a:t>
            </a:r>
            <a:r>
              <a:rPr dirty="0" lang="en-US" smtClean="0"/>
              <a:t> </a:t>
            </a:r>
            <a:r>
              <a:rPr dirty="0" lang="en-US" err="1" smtClean="0"/>
              <a:t>turadigan</a:t>
            </a:r>
            <a:r>
              <a:rPr dirty="0" lang="en-US" smtClean="0"/>
              <a:t> </a:t>
            </a:r>
            <a:r>
              <a:rPr dirty="0" lang="en-US" err="1" smtClean="0"/>
              <a:t>xona</a:t>
            </a:r>
            <a:r>
              <a:rPr dirty="0" lang="en-US" smtClean="0"/>
              <a:t>, </a:t>
            </a:r>
            <a:r>
              <a:rPr dirty="0" lang="en-US" err="1" smtClean="0"/>
              <a:t>noma</a:t>
            </a:r>
            <a:r>
              <a:rPr dirty="0" lang="en-US" smtClean="0"/>
              <a:t>, </a:t>
            </a:r>
            <a:r>
              <a:rPr dirty="0" lang="en-US" err="1" smtClean="0"/>
              <a:t>obod</a:t>
            </a:r>
            <a:r>
              <a:rPr dirty="0" lang="en-US" smtClean="0"/>
              <a:t> </a:t>
            </a:r>
            <a:r>
              <a:rPr dirty="0" lang="en-US" err="1" smtClean="0"/>
              <a:t>kabi</a:t>
            </a:r>
            <a:r>
              <a:rPr dirty="0" lang="en-US" smtClean="0"/>
              <a:t> </a:t>
            </a:r>
            <a:r>
              <a:rPr dirty="0" lang="en-US" err="1" smtClean="0"/>
              <a:t>so`z-affikslar</a:t>
            </a:r>
            <a:r>
              <a:rPr dirty="0" lang="en-US" smtClean="0"/>
              <a:t> ham </a:t>
            </a:r>
            <a:r>
              <a:rPr dirty="0" lang="en-US" err="1" smtClean="0"/>
              <a:t>mavjud</a:t>
            </a:r>
            <a:r>
              <a:rPr dirty="0" lang="en-US" smtClean="0"/>
              <a:t>. </a:t>
            </a:r>
            <a:r>
              <a:rPr dirty="0" lang="en-US" err="1" smtClean="0"/>
              <a:t>Bunday</a:t>
            </a:r>
            <a:r>
              <a:rPr dirty="0" lang="en-US" smtClean="0"/>
              <a:t> </a:t>
            </a:r>
            <a:r>
              <a:rPr dirty="0" lang="en-US" err="1" smtClean="0"/>
              <a:t>so`z-affikslar</a:t>
            </a:r>
            <a:r>
              <a:rPr dirty="0" lang="en-US" smtClean="0"/>
              <a:t> </a:t>
            </a:r>
            <a:r>
              <a:rPr dirty="0" lang="en-US" err="1" smtClean="0"/>
              <a:t>tilshunoslikda</a:t>
            </a:r>
            <a:r>
              <a:rPr dirty="0" lang="en-US" smtClean="0"/>
              <a:t> </a:t>
            </a:r>
            <a:r>
              <a:rPr dirty="0" lang="en-US" err="1" smtClean="0"/>
              <a:t>affiksoidlar</a:t>
            </a:r>
            <a:r>
              <a:rPr dirty="0" lang="en-US" smtClean="0"/>
              <a:t> deb ham </a:t>
            </a:r>
            <a:r>
              <a:rPr dirty="0" lang="en-US" err="1" smtClean="0"/>
              <a:t>yuritiladi</a:t>
            </a:r>
            <a:r>
              <a:rPr dirty="0" lang="en-US" smtClean="0"/>
              <a:t>: </a:t>
            </a:r>
            <a:r>
              <a:rPr dirty="0" lang="en-US" err="1" smtClean="0"/>
              <a:t>ishxona</a:t>
            </a:r>
            <a:r>
              <a:rPr dirty="0" lang="en-US" smtClean="0"/>
              <a:t>, </a:t>
            </a:r>
            <a:r>
              <a:rPr dirty="0" lang="en-US" err="1" smtClean="0"/>
              <a:t>mehmonxona</a:t>
            </a:r>
            <a:r>
              <a:rPr dirty="0" lang="en-US" smtClean="0"/>
              <a:t>, </a:t>
            </a:r>
            <a:r>
              <a:rPr dirty="0" lang="en-US" err="1" smtClean="0"/>
              <a:t>oshxona</a:t>
            </a:r>
            <a:r>
              <a:rPr dirty="0" lang="en-US" smtClean="0"/>
              <a:t>, </a:t>
            </a:r>
            <a:r>
              <a:rPr dirty="0" lang="en-US" err="1" smtClean="0"/>
              <a:t>qabulxona</a:t>
            </a:r>
            <a:r>
              <a:rPr dirty="0" lang="en-US" smtClean="0"/>
              <a:t>, </a:t>
            </a:r>
            <a:r>
              <a:rPr dirty="0" lang="en-US" err="1" smtClean="0"/>
              <a:t>tabriknoma</a:t>
            </a:r>
            <a:r>
              <a:rPr dirty="0" lang="en-US" smtClean="0"/>
              <a:t>, </a:t>
            </a:r>
            <a:r>
              <a:rPr dirty="0" lang="en-US" err="1" smtClean="0"/>
              <a:t>Xalqobod</a:t>
            </a:r>
            <a:r>
              <a:rPr dirty="0" lang="en-US" smtClean="0"/>
              <a:t>, </a:t>
            </a:r>
            <a:endParaRPr dirty="0" lang="en-US"/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lastClr="000000" val="windowText"/>
      </a:dk1>
      <a:lt1>
        <a:sysClr lastClr="FFFFFF" val="window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algn="tl" flip="none" sx="40000" sy="40000" tx="0" ty="0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algn="tl" flip="none" sx="40000" sy="40000" tx="0" ty="0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algn="tl" blurRad="95000" rotWithShape="0">
              <a:srgbClr val="000000">
                <a:alpha val="50000"/>
              </a:srgbClr>
            </a:outerShdw>
          </a:effectLst>
          <a:scene3d>
            <a:camera prst="orthographicFront"/>
            <a:lightRig dir="t" rig="sof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algn="tl" flip="none" sx="58000" sy="38000" tx="0" ty="0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Company>SPecialiST RePack</Company>
  <LinksUpToDate>0</LinksUpToDate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Qolib va hosila munosabati</dc:title>
  <dc:creator>admin</dc:creator>
  <cp:lastModifiedBy>admin</cp:lastModifiedBy>
  <dcterms:created xsi:type="dcterms:W3CDTF">2025-05-24T20:44:25Z</dcterms:created>
  <dcterms:modified xsi:type="dcterms:W3CDTF">2026-01-30T07:42:48Z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117e9c5ea0504b389fbd7a3d456dfcb6</vt:lpwstr>
  </property>
</Properties>
</file>