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1" r:id="rId1"/>
  </p:sldMasterIdLst>
  <p:notesMasterIdLst>
    <p:notesMasterId r:id="rId14"/>
  </p:notesMasterIdLst>
  <p:sldIdLst>
    <p:sldId id="265" r:id="rId2"/>
    <p:sldId id="266" r:id="rId3"/>
    <p:sldId id="269" r:id="rId4"/>
    <p:sldId id="270" r:id="rId5"/>
    <p:sldId id="271" r:id="rId6"/>
    <p:sldId id="272" r:id="rId7"/>
    <p:sldId id="276" r:id="rId8"/>
    <p:sldId id="274" r:id="rId9"/>
    <p:sldId id="275" r:id="rId10"/>
    <p:sldId id="273" r:id="rId11"/>
    <p:sldId id="277" r:id="rId12"/>
    <p:sldId id="268" r:id="rId13"/>
  </p:sldIdLst>
  <p:sldSz cx="14630400" cy="8229600"/>
  <p:notesSz cx="8229600" cy="14630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5274" autoAdjust="0"/>
  </p:normalViewPr>
  <p:slideViewPr>
    <p:cSldViewPr snapToGrid="0" snapToObjects="1">
      <p:cViewPr varScale="1">
        <p:scale>
          <a:sx n="69" d="100"/>
          <a:sy n="69" d="100"/>
        </p:scale>
        <p:origin x="67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995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16390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425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69332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38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565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74781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7329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3310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09849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08998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8939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5898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015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5/13/2025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61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8589" y="2391266"/>
            <a:ext cx="10663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err="1">
                <a:latin typeface="Georgia" panose="02040502050405020303" pitchFamily="18" charset="0"/>
              </a:rPr>
              <a:t>Klinik</a:t>
            </a:r>
            <a:r>
              <a:rPr lang="en-US" sz="4400" dirty="0">
                <a:latin typeface="Georgia" panose="02040502050405020303" pitchFamily="18" charset="0"/>
              </a:rPr>
              <a:t> </a:t>
            </a:r>
            <a:r>
              <a:rPr lang="en-US" sz="4400" dirty="0" err="1">
                <a:latin typeface="Georgia" panose="02040502050405020303" pitchFamily="18" charset="0"/>
              </a:rPr>
              <a:t>dozimetriyaning</a:t>
            </a:r>
            <a:r>
              <a:rPr lang="en-US" sz="4400" dirty="0">
                <a:latin typeface="Georgia" panose="02040502050405020303" pitchFamily="18" charset="0"/>
              </a:rPr>
              <a:t> </a:t>
            </a:r>
            <a:r>
              <a:rPr lang="en-US" sz="4400" dirty="0" err="1">
                <a:latin typeface="Georgia" panose="02040502050405020303" pitchFamily="18" charset="0"/>
              </a:rPr>
              <a:t>dolzarb</a:t>
            </a:r>
            <a:r>
              <a:rPr lang="en-US" sz="4400" dirty="0">
                <a:latin typeface="Georgia" panose="02040502050405020303" pitchFamily="18" charset="0"/>
              </a:rPr>
              <a:t> </a:t>
            </a:r>
            <a:r>
              <a:rPr lang="en-US" sz="4400" dirty="0" err="1">
                <a:latin typeface="Georgia" panose="02040502050405020303" pitchFamily="18" charset="0"/>
              </a:rPr>
              <a:t>masalalari</a:t>
            </a:r>
            <a:endParaRPr lang="ru-RU" sz="4400" dirty="0"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6058" y="7420466"/>
            <a:ext cx="33225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O’rinboyeva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Gulchiroy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8459" y="3389444"/>
            <a:ext cx="7315200" cy="1145506"/>
          </a:xfrm>
          <a:prstGeom prst="rect">
            <a:avLst/>
          </a:prstGeom>
        </p:spPr>
        <p:txBody>
          <a:bodyPr>
            <a:spAutoFit/>
          </a:bodyPr>
          <a:lstStyle/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 FAKULTETI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TF-2101 GURUH TALABASI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0086" y="487970"/>
            <a:ext cx="9534293" cy="2345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reaktori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sovitish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suyuqligi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reaktorining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yadrosidan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issiqlikni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generatorlari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atrof-muhitga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o'tkazish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reaktoridagi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sovitish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suvidir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Ko'pincha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sovitish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suyuqligi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zanjiri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birlamchi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sovitish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halqasi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reaktordan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muddatli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radioaktivlikni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520" y="3113550"/>
            <a:ext cx="9132851" cy="45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226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2117" y="519181"/>
            <a:ext cx="73152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err="1" smtClean="0"/>
              <a:t>Foydalanilgan</a:t>
            </a:r>
            <a:r>
              <a:rPr lang="ru-RU" b="1" dirty="0" smtClean="0"/>
              <a:t> </a:t>
            </a:r>
            <a:r>
              <a:rPr lang="ru-RU" b="1" dirty="0" err="1"/>
              <a:t>adabiyotlar</a:t>
            </a:r>
            <a:r>
              <a:rPr lang="ru-RU" b="1" dirty="0"/>
              <a:t>:</a:t>
            </a:r>
          </a:p>
          <a:p>
            <a:endParaRPr lang="ru-RU" dirty="0"/>
          </a:p>
          <a:p>
            <a:r>
              <a:rPr lang="ru-RU" dirty="0"/>
              <a:t>1. S.G. </a:t>
            </a:r>
            <a:r>
              <a:rPr lang="ru-RU" dirty="0" err="1"/>
              <a:t>Kalashnikov</a:t>
            </a:r>
            <a:r>
              <a:rPr lang="ru-RU" dirty="0"/>
              <a:t> –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. </a:t>
            </a:r>
            <a:r>
              <a:rPr lang="ru-RU" dirty="0" err="1"/>
              <a:t>Moskva</a:t>
            </a:r>
            <a:r>
              <a:rPr lang="ru-RU" dirty="0"/>
              <a:t>, </a:t>
            </a:r>
            <a:r>
              <a:rPr lang="ru-RU" dirty="0" err="1"/>
              <a:t>Nauka</a:t>
            </a:r>
            <a:r>
              <a:rPr lang="ru-RU" dirty="0"/>
              <a:t>, 1971.</a:t>
            </a:r>
          </a:p>
          <a:p>
            <a:r>
              <a:rPr lang="ru-RU" dirty="0"/>
              <a:t>(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 </a:t>
            </a:r>
            <a:r>
              <a:rPr lang="ru-RU" dirty="0" err="1"/>
              <a:t>asoslari</a:t>
            </a:r>
            <a:r>
              <a:rPr lang="ru-RU" dirty="0"/>
              <a:t>, </a:t>
            </a:r>
            <a:r>
              <a:rPr lang="ru-RU" dirty="0" err="1"/>
              <a:t>tezlatkichlar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ularning</a:t>
            </a:r>
            <a:r>
              <a:rPr lang="ru-RU" dirty="0"/>
              <a:t> </a:t>
            </a:r>
            <a:r>
              <a:rPr lang="ru-RU" dirty="0" err="1"/>
              <a:t>qoʻllanilishi</a:t>
            </a:r>
            <a:r>
              <a:rPr lang="ru-RU" dirty="0"/>
              <a:t> </a:t>
            </a:r>
            <a:r>
              <a:rPr lang="ru-RU" dirty="0" err="1"/>
              <a:t>keng</a:t>
            </a:r>
            <a:r>
              <a:rPr lang="ru-RU" dirty="0"/>
              <a:t> </a:t>
            </a:r>
            <a:r>
              <a:rPr lang="ru-RU" dirty="0" err="1"/>
              <a:t>yoritilgan</a:t>
            </a:r>
            <a:r>
              <a:rPr lang="ru-RU" dirty="0"/>
              <a:t>.)</a:t>
            </a:r>
          </a:p>
          <a:p>
            <a:endParaRPr lang="en-US" dirty="0" smtClean="0"/>
          </a:p>
          <a:p>
            <a:r>
              <a:rPr lang="ru-RU" dirty="0" smtClean="0"/>
              <a:t>2</a:t>
            </a:r>
            <a:r>
              <a:rPr lang="ru-RU" dirty="0"/>
              <a:t>. V.G. </a:t>
            </a:r>
            <a:r>
              <a:rPr lang="ru-RU" dirty="0" err="1"/>
              <a:t>Levich</a:t>
            </a:r>
            <a:r>
              <a:rPr lang="ru-RU" dirty="0"/>
              <a:t> – </a:t>
            </a:r>
            <a:r>
              <a:rPr lang="ru-RU" dirty="0" err="1"/>
              <a:t>Tezlatkichlar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. </a:t>
            </a:r>
            <a:r>
              <a:rPr lang="ru-RU" dirty="0" err="1"/>
              <a:t>Moskva</a:t>
            </a:r>
            <a:r>
              <a:rPr lang="ru-RU" dirty="0"/>
              <a:t>, </a:t>
            </a:r>
            <a:r>
              <a:rPr lang="ru-RU" dirty="0" err="1"/>
              <a:t>Energoatomizdat</a:t>
            </a:r>
            <a:r>
              <a:rPr lang="ru-RU" dirty="0"/>
              <a:t>, 1983.</a:t>
            </a:r>
          </a:p>
          <a:p>
            <a:endParaRPr lang="en-US" dirty="0" smtClean="0"/>
          </a:p>
          <a:p>
            <a:r>
              <a:rPr lang="ru-RU" dirty="0" smtClean="0"/>
              <a:t>3</a:t>
            </a:r>
            <a:r>
              <a:rPr lang="ru-RU" dirty="0"/>
              <a:t>. A.V. </a:t>
            </a:r>
            <a:r>
              <a:rPr lang="ru-RU" dirty="0" err="1"/>
              <a:t>Varlamov</a:t>
            </a:r>
            <a:r>
              <a:rPr lang="ru-RU" dirty="0"/>
              <a:t>, M.A. </a:t>
            </a:r>
            <a:r>
              <a:rPr lang="ru-RU" dirty="0" err="1"/>
              <a:t>Kumakhov</a:t>
            </a:r>
            <a:r>
              <a:rPr lang="ru-RU" dirty="0"/>
              <a:t> – </a:t>
            </a:r>
            <a:r>
              <a:rPr lang="ru-RU" dirty="0" err="1"/>
              <a:t>Zarralar</a:t>
            </a:r>
            <a:r>
              <a:rPr lang="ru-RU" dirty="0"/>
              <a:t> </a:t>
            </a:r>
            <a:r>
              <a:rPr lang="ru-RU" dirty="0" err="1"/>
              <a:t>fizikasi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tezlatkichlar</a:t>
            </a:r>
            <a:r>
              <a:rPr lang="ru-RU" dirty="0"/>
              <a:t>. </a:t>
            </a:r>
            <a:r>
              <a:rPr lang="ru-RU" dirty="0" err="1"/>
              <a:t>Moskva</a:t>
            </a:r>
            <a:r>
              <a:rPr lang="ru-RU" dirty="0"/>
              <a:t>, 2000.</a:t>
            </a:r>
          </a:p>
          <a:p>
            <a:endParaRPr lang="en-US" dirty="0" smtClean="0"/>
          </a:p>
          <a:p>
            <a:r>
              <a:rPr lang="ru-RU" dirty="0" smtClean="0"/>
              <a:t>4</a:t>
            </a:r>
            <a:r>
              <a:rPr lang="ru-RU" dirty="0"/>
              <a:t>. J.D. </a:t>
            </a:r>
            <a:r>
              <a:rPr lang="ru-RU" dirty="0" err="1"/>
              <a:t>Jackson</a:t>
            </a:r>
            <a:r>
              <a:rPr lang="ru-RU" dirty="0"/>
              <a:t> – </a:t>
            </a:r>
            <a:r>
              <a:rPr lang="ru-RU" dirty="0" err="1"/>
              <a:t>Classical</a:t>
            </a:r>
            <a:r>
              <a:rPr lang="ru-RU" dirty="0"/>
              <a:t> </a:t>
            </a:r>
            <a:r>
              <a:rPr lang="ru-RU" dirty="0" err="1"/>
              <a:t>Electrodynamics</a:t>
            </a:r>
            <a:r>
              <a:rPr lang="ru-RU" dirty="0"/>
              <a:t>. 3rd </a:t>
            </a:r>
            <a:r>
              <a:rPr lang="ru-RU" dirty="0" err="1"/>
              <a:t>ed</a:t>
            </a:r>
            <a:r>
              <a:rPr lang="ru-RU" dirty="0"/>
              <a:t>. </a:t>
            </a:r>
            <a:r>
              <a:rPr lang="ru-RU" dirty="0" err="1"/>
              <a:t>Wiley</a:t>
            </a:r>
            <a:r>
              <a:rPr lang="ru-RU" dirty="0"/>
              <a:t>, 1998.</a:t>
            </a:r>
          </a:p>
          <a:p>
            <a:r>
              <a:rPr lang="ru-RU" dirty="0"/>
              <a:t>(</a:t>
            </a:r>
            <a:r>
              <a:rPr lang="ru-RU" dirty="0" err="1"/>
              <a:t>Tezlatkichlardagi</a:t>
            </a:r>
            <a:r>
              <a:rPr lang="ru-RU" dirty="0"/>
              <a:t> </a:t>
            </a:r>
            <a:r>
              <a:rPr lang="ru-RU" dirty="0" err="1"/>
              <a:t>zaryadli</a:t>
            </a:r>
            <a:r>
              <a:rPr lang="ru-RU" dirty="0"/>
              <a:t> </a:t>
            </a:r>
            <a:r>
              <a:rPr lang="ru-RU" dirty="0" err="1"/>
              <a:t>zarrachalarning</a:t>
            </a:r>
            <a:r>
              <a:rPr lang="ru-RU" dirty="0"/>
              <a:t> </a:t>
            </a:r>
            <a:r>
              <a:rPr lang="ru-RU" dirty="0" err="1"/>
              <a:t>harakatiga</a:t>
            </a:r>
            <a:r>
              <a:rPr lang="ru-RU" dirty="0"/>
              <a:t> </a:t>
            </a:r>
            <a:r>
              <a:rPr lang="ru-RU" dirty="0" err="1"/>
              <a:t>oid</a:t>
            </a:r>
            <a:r>
              <a:rPr lang="ru-RU" dirty="0"/>
              <a:t> </a:t>
            </a:r>
            <a:r>
              <a:rPr lang="ru-RU" dirty="0" err="1" smtClean="0"/>
              <a:t>na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5</a:t>
            </a:r>
            <a:r>
              <a:rPr lang="en-US" dirty="0" smtClean="0"/>
              <a:t>. </a:t>
            </a:r>
            <a:r>
              <a:rPr lang="en-US" dirty="0"/>
              <a:t>A.S. </a:t>
            </a:r>
            <a:r>
              <a:rPr lang="en-US" dirty="0" err="1"/>
              <a:t>Sagdullayev</a:t>
            </a:r>
            <a:r>
              <a:rPr lang="en-US" dirty="0"/>
              <a:t> –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amaliyotdagi</a:t>
            </a:r>
            <a:r>
              <a:rPr lang="en-US" dirty="0"/>
              <a:t> </a:t>
            </a:r>
            <a:r>
              <a:rPr lang="en-US" dirty="0" err="1"/>
              <a:t>qoʻllanilishi</a:t>
            </a:r>
            <a:r>
              <a:rPr lang="en-US" dirty="0"/>
              <a:t>, Toshkent, 2005.</a:t>
            </a:r>
          </a:p>
          <a:p>
            <a:endParaRPr lang="en-US" dirty="0" smtClean="0"/>
          </a:p>
          <a:p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Milliy</a:t>
            </a:r>
            <a:r>
              <a:rPr lang="en-US" dirty="0"/>
              <a:t> </a:t>
            </a:r>
            <a:r>
              <a:rPr lang="en-US" dirty="0" err="1"/>
              <a:t>Universiteti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</a:t>
            </a:r>
            <a:r>
              <a:rPr lang="en-US" dirty="0" err="1"/>
              <a:t>ma’ruza</a:t>
            </a:r>
            <a:r>
              <a:rPr lang="en-US" dirty="0"/>
              <a:t> </a:t>
            </a:r>
            <a:r>
              <a:rPr lang="en-US" dirty="0" err="1"/>
              <a:t>matnlari</a:t>
            </a:r>
            <a:r>
              <a:rPr lang="en-US" dirty="0"/>
              <a:t> (prof. </a:t>
            </a:r>
            <a:r>
              <a:rPr lang="en-US" dirty="0" err="1"/>
              <a:t>Sh.N</a:t>
            </a:r>
            <a:r>
              <a:rPr lang="en-US" dirty="0"/>
              <a:t>. </a:t>
            </a:r>
            <a:r>
              <a:rPr lang="en-US" dirty="0" err="1"/>
              <a:t>Norqulov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tayyorlangan</a:t>
            </a:r>
            <a:r>
              <a:rPr lang="en-US" dirty="0"/>
              <a:t>).</a:t>
            </a:r>
          </a:p>
          <a:p>
            <a:endParaRPr lang="en-US" dirty="0" smtClean="0"/>
          </a:p>
          <a:p>
            <a:r>
              <a:rPr lang="en-US" dirty="0"/>
              <a:t>7</a:t>
            </a:r>
            <a:r>
              <a:rPr lang="en-US" dirty="0" smtClean="0"/>
              <a:t>. </a:t>
            </a:r>
            <a:r>
              <a:rPr lang="en-US" dirty="0"/>
              <a:t>"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</a:t>
            </a:r>
            <a:r>
              <a:rPr lang="en-US" dirty="0" err="1"/>
              <a:t>asoslari</a:t>
            </a:r>
            <a:r>
              <a:rPr lang="en-US" dirty="0"/>
              <a:t>" –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Oliy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o‘rta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</a:t>
            </a:r>
            <a:r>
              <a:rPr lang="en-US" dirty="0" err="1"/>
              <a:t>ta’lim</a:t>
            </a:r>
            <a:r>
              <a:rPr lang="en-US" dirty="0"/>
              <a:t> </a:t>
            </a:r>
            <a:r>
              <a:rPr lang="en-US" dirty="0" err="1"/>
              <a:t>vazirligi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tasdiqlangan</a:t>
            </a:r>
            <a:r>
              <a:rPr lang="en-US" dirty="0"/>
              <a:t> </a:t>
            </a:r>
            <a:r>
              <a:rPr lang="en-US" dirty="0" err="1"/>
              <a:t>darsliklar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8. https://</a:t>
            </a:r>
            <a:r>
              <a:rPr lang="en-US" dirty="0" smtClean="0"/>
              <a:t>uz.wikipedia.org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1752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2614" y="2380114"/>
            <a:ext cx="83439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 err="1"/>
              <a:t>E`tiboringiz</a:t>
            </a:r>
            <a:r>
              <a:rPr lang="en-US" sz="4800" dirty="0"/>
              <a:t> </a:t>
            </a:r>
            <a:r>
              <a:rPr lang="en-US" sz="4800" dirty="0" err="1"/>
              <a:t>uchun</a:t>
            </a:r>
            <a:r>
              <a:rPr lang="en-US" sz="4800" dirty="0"/>
              <a:t> </a:t>
            </a:r>
            <a:r>
              <a:rPr lang="en-US" sz="4800" dirty="0" err="1"/>
              <a:t>rahmat</a:t>
            </a:r>
            <a:r>
              <a:rPr lang="en-US" sz="4800" dirty="0"/>
              <a:t>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72704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16576" y="474553"/>
            <a:ext cx="73018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Mavzu:Tezlatgichlarning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yadro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fizikasida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qo`llanilishi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47237" y="1538508"/>
            <a:ext cx="7315200" cy="1958741"/>
          </a:xfrm>
          <a:prstGeom prst="rect">
            <a:avLst/>
          </a:prstGeom>
        </p:spPr>
        <p:txBody>
          <a:bodyPr>
            <a:spAutoFit/>
          </a:bodyPr>
          <a:lstStyle/>
          <a:p>
            <a:pPr marR="708660" algn="ctr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</a:pPr>
            <a:r>
              <a:rPr lang="en-US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Reja</a:t>
            </a:r>
            <a:endParaRPr lang="en-US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708660" indent="-457200" algn="just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  <a:buAutoNum type="arabicPeriod"/>
            </a:pP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Tezlatkichlar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haqida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umumiy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tushuncha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708660" indent="-457200" algn="just">
              <a:lnSpc>
                <a:spcPct val="107000"/>
              </a:lnSpc>
              <a:spcBef>
                <a:spcPts val="425"/>
              </a:spcBef>
              <a:spcAft>
                <a:spcPts val="800"/>
              </a:spcAft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tushunchalari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Tezlatkichlarning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yadroviy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tadqiqotlardagi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roli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9183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3692" y="632026"/>
            <a:ext cx="749389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/>
              <a:t>Tezlatkichlar</a:t>
            </a:r>
            <a:r>
              <a:rPr lang="ru-RU" sz="2400" b="1" dirty="0"/>
              <a:t> </a:t>
            </a:r>
            <a:r>
              <a:rPr lang="ru-RU" sz="2400" b="1" dirty="0" err="1"/>
              <a:t>haqida</a:t>
            </a:r>
            <a:r>
              <a:rPr lang="ru-RU" sz="2400" b="1" dirty="0"/>
              <a:t> </a:t>
            </a:r>
            <a:r>
              <a:rPr lang="ru-RU" sz="2400" b="1" dirty="0" err="1"/>
              <a:t>umumiy</a:t>
            </a:r>
            <a:r>
              <a:rPr lang="ru-RU" sz="2400" b="1" dirty="0"/>
              <a:t> </a:t>
            </a:r>
            <a:r>
              <a:rPr lang="ru-RU" sz="2400" b="1" dirty="0" err="1"/>
              <a:t>tushuncha</a:t>
            </a:r>
            <a:endParaRPr lang="ru-RU" sz="2400" b="1" dirty="0"/>
          </a:p>
          <a:p>
            <a:pPr algn="ctr"/>
            <a:endParaRPr lang="ru-RU" sz="2400" b="1" dirty="0"/>
          </a:p>
          <a:p>
            <a:pPr>
              <a:lnSpc>
                <a:spcPct val="150000"/>
              </a:lnSpc>
            </a:pPr>
            <a:r>
              <a:rPr lang="ru-RU" dirty="0" err="1"/>
              <a:t>Tezlatkichlar</a:t>
            </a:r>
            <a:r>
              <a:rPr lang="ru-RU" dirty="0"/>
              <a:t> —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zarralarni</a:t>
            </a:r>
            <a:r>
              <a:rPr lang="ru-RU" dirty="0"/>
              <a:t> (</a:t>
            </a:r>
            <a:r>
              <a:rPr lang="ru-RU" dirty="0" err="1"/>
              <a:t>masalan</a:t>
            </a:r>
            <a:r>
              <a:rPr lang="ru-RU" dirty="0"/>
              <a:t>, </a:t>
            </a:r>
            <a:r>
              <a:rPr lang="ru-RU" dirty="0" err="1"/>
              <a:t>proton</a:t>
            </a:r>
            <a:r>
              <a:rPr lang="ru-RU" dirty="0"/>
              <a:t>, </a:t>
            </a:r>
            <a:r>
              <a:rPr lang="ru-RU" dirty="0" err="1"/>
              <a:t>elektron</a:t>
            </a:r>
            <a:r>
              <a:rPr lang="ru-RU" dirty="0"/>
              <a:t>, </a:t>
            </a:r>
            <a:r>
              <a:rPr lang="ru-RU" dirty="0" err="1"/>
              <a:t>neytron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boshqa</a:t>
            </a:r>
            <a:r>
              <a:rPr lang="ru-RU" dirty="0"/>
              <a:t> </a:t>
            </a:r>
            <a:r>
              <a:rPr lang="ru-RU" dirty="0" err="1"/>
              <a:t>elementar</a:t>
            </a:r>
            <a:r>
              <a:rPr lang="ru-RU" dirty="0"/>
              <a:t> </a:t>
            </a:r>
            <a:r>
              <a:rPr lang="ru-RU" dirty="0" err="1"/>
              <a:t>zarralarni</a:t>
            </a:r>
            <a:r>
              <a:rPr lang="ru-RU" dirty="0"/>
              <a:t>) </a:t>
            </a:r>
            <a:r>
              <a:rPr lang="ru-RU" dirty="0" err="1"/>
              <a:t>juda</a:t>
            </a:r>
            <a:r>
              <a:rPr lang="ru-RU" dirty="0"/>
              <a:t> </a:t>
            </a:r>
            <a:r>
              <a:rPr lang="ru-RU" dirty="0" err="1"/>
              <a:t>katta</a:t>
            </a:r>
            <a:r>
              <a:rPr lang="ru-RU" dirty="0"/>
              <a:t> </a:t>
            </a:r>
            <a:r>
              <a:rPr lang="ru-RU" dirty="0" err="1"/>
              <a:t>tezlikgacha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energiyagacha</a:t>
            </a:r>
            <a:r>
              <a:rPr lang="ru-RU" dirty="0"/>
              <a:t> </a:t>
            </a:r>
            <a:r>
              <a:rPr lang="ru-RU" dirty="0" err="1"/>
              <a:t>tezlashtiruvchi</a:t>
            </a:r>
            <a:r>
              <a:rPr lang="ru-RU" dirty="0"/>
              <a:t> </a:t>
            </a:r>
            <a:r>
              <a:rPr lang="ru-RU" dirty="0" err="1"/>
              <a:t>qurilmalardir</a:t>
            </a:r>
            <a:r>
              <a:rPr lang="ru-RU" dirty="0"/>
              <a:t>. </a:t>
            </a:r>
            <a:r>
              <a:rPr lang="ru-RU" dirty="0" err="1"/>
              <a:t>Ular</a:t>
            </a:r>
            <a:r>
              <a:rPr lang="ru-RU" dirty="0"/>
              <a:t> </a:t>
            </a:r>
            <a:r>
              <a:rPr lang="ru-RU" dirty="0" err="1"/>
              <a:t>ilmiy</a:t>
            </a:r>
            <a:r>
              <a:rPr lang="ru-RU" dirty="0"/>
              <a:t> </a:t>
            </a:r>
            <a:r>
              <a:rPr lang="ru-RU" dirty="0" err="1"/>
              <a:t>izlanishlarda</a:t>
            </a:r>
            <a:r>
              <a:rPr lang="ru-RU" dirty="0"/>
              <a:t>, </a:t>
            </a:r>
            <a:r>
              <a:rPr lang="ru-RU" dirty="0" err="1"/>
              <a:t>ayniqsa</a:t>
            </a:r>
            <a:r>
              <a:rPr lang="ru-RU" dirty="0"/>
              <a:t>, </a:t>
            </a:r>
            <a:r>
              <a:rPr lang="ru-RU" dirty="0" err="1"/>
              <a:t>yadro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zarrachalar</a:t>
            </a:r>
            <a:r>
              <a:rPr lang="ru-RU" dirty="0"/>
              <a:t> </a:t>
            </a:r>
            <a:r>
              <a:rPr lang="ru-RU" dirty="0" err="1"/>
              <a:t>fizikasida</a:t>
            </a:r>
            <a:r>
              <a:rPr lang="ru-RU" dirty="0"/>
              <a:t> </a:t>
            </a:r>
            <a:r>
              <a:rPr lang="ru-RU" dirty="0" err="1"/>
              <a:t>muhim</a:t>
            </a:r>
            <a:r>
              <a:rPr lang="ru-RU" dirty="0"/>
              <a:t> </a:t>
            </a:r>
            <a:r>
              <a:rPr lang="ru-RU" dirty="0" err="1"/>
              <a:t>ahamiyatga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. </a:t>
            </a:r>
            <a:r>
              <a:rPr lang="ru-RU" dirty="0" err="1"/>
              <a:t>Tezlatkichlar</a:t>
            </a:r>
            <a:r>
              <a:rPr lang="ru-RU" dirty="0"/>
              <a:t> </a:t>
            </a:r>
            <a:r>
              <a:rPr lang="ru-RU" dirty="0" err="1"/>
              <a:t>yordamida</a:t>
            </a:r>
            <a:r>
              <a:rPr lang="ru-RU" dirty="0"/>
              <a:t> </a:t>
            </a:r>
            <a:r>
              <a:rPr lang="ru-RU" dirty="0" err="1"/>
              <a:t>zarralar</a:t>
            </a:r>
            <a:r>
              <a:rPr lang="ru-RU" dirty="0"/>
              <a:t> </a:t>
            </a:r>
            <a:r>
              <a:rPr lang="ru-RU" dirty="0" err="1"/>
              <a:t>urishtiriladi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moddalarga</a:t>
            </a:r>
            <a:r>
              <a:rPr lang="ru-RU" dirty="0"/>
              <a:t> </a:t>
            </a:r>
            <a:r>
              <a:rPr lang="ru-RU" dirty="0" err="1"/>
              <a:t>yo‘naltirilib</a:t>
            </a:r>
            <a:r>
              <a:rPr lang="ru-RU" dirty="0"/>
              <a:t>, </a:t>
            </a:r>
            <a:r>
              <a:rPr lang="ru-RU" dirty="0" err="1"/>
              <a:t>modda</a:t>
            </a:r>
            <a:r>
              <a:rPr lang="ru-RU" dirty="0"/>
              <a:t> </a:t>
            </a:r>
            <a:r>
              <a:rPr lang="ru-RU" dirty="0" err="1"/>
              <a:t>tuzilmasi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yadroviy</a:t>
            </a:r>
            <a:r>
              <a:rPr lang="ru-RU" dirty="0"/>
              <a:t> </a:t>
            </a:r>
            <a:r>
              <a:rPr lang="ru-RU" dirty="0" err="1"/>
              <a:t>reaksiyalar</a:t>
            </a:r>
            <a:r>
              <a:rPr lang="ru-RU" dirty="0"/>
              <a:t> </a:t>
            </a:r>
            <a:r>
              <a:rPr lang="ru-RU" dirty="0" err="1"/>
              <a:t>o‘rganiladi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dirty="0" err="1"/>
              <a:t>Tezlatkichlar</a:t>
            </a:r>
            <a:r>
              <a:rPr lang="ru-RU" b="1" dirty="0"/>
              <a:t> </a:t>
            </a:r>
            <a:r>
              <a:rPr lang="ru-RU" b="1" dirty="0" err="1"/>
              <a:t>ikki</a:t>
            </a:r>
            <a:r>
              <a:rPr lang="ru-RU" b="1" dirty="0"/>
              <a:t> </a:t>
            </a:r>
            <a:r>
              <a:rPr lang="ru-RU" b="1" dirty="0" err="1"/>
              <a:t>asosiy</a:t>
            </a:r>
            <a:r>
              <a:rPr lang="ru-RU" b="1" dirty="0"/>
              <a:t> </a:t>
            </a:r>
            <a:r>
              <a:rPr lang="ru-RU" b="1" dirty="0" err="1"/>
              <a:t>turga</a:t>
            </a:r>
            <a:r>
              <a:rPr lang="ru-RU" b="1" dirty="0"/>
              <a:t> </a:t>
            </a:r>
            <a:r>
              <a:rPr lang="ru-RU" b="1" dirty="0" err="1"/>
              <a:t>bo‘linadi</a:t>
            </a:r>
            <a:r>
              <a:rPr lang="ru-RU" b="1" dirty="0"/>
              <a:t>:</a:t>
            </a:r>
          </a:p>
          <a:p>
            <a:endParaRPr lang="ru-RU" dirty="0"/>
          </a:p>
          <a:p>
            <a:r>
              <a:rPr lang="ru-RU" dirty="0"/>
              <a:t>1. </a:t>
            </a:r>
            <a:r>
              <a:rPr lang="ru-RU" dirty="0" err="1"/>
              <a:t>Chiziqli</a:t>
            </a:r>
            <a:r>
              <a:rPr lang="ru-RU" dirty="0"/>
              <a:t> </a:t>
            </a:r>
            <a:r>
              <a:rPr lang="ru-RU" dirty="0" err="1"/>
              <a:t>tezlatkichlar</a:t>
            </a:r>
            <a:r>
              <a:rPr lang="ru-RU" dirty="0"/>
              <a:t> (</a:t>
            </a:r>
            <a:r>
              <a:rPr lang="ru-RU" dirty="0" err="1"/>
              <a:t>linak</a:t>
            </a:r>
            <a:r>
              <a:rPr lang="ru-RU" dirty="0"/>
              <a:t>) – </a:t>
            </a:r>
            <a:r>
              <a:rPr lang="ru-RU" dirty="0" err="1"/>
              <a:t>zarralar</a:t>
            </a:r>
            <a:r>
              <a:rPr lang="ru-RU" dirty="0"/>
              <a:t> </a:t>
            </a:r>
            <a:r>
              <a:rPr lang="ru-RU" dirty="0" err="1"/>
              <a:t>to‘g‘ri</a:t>
            </a:r>
            <a:r>
              <a:rPr lang="ru-RU" dirty="0"/>
              <a:t> </a:t>
            </a:r>
            <a:r>
              <a:rPr lang="ru-RU" dirty="0" err="1"/>
              <a:t>chiziqli</a:t>
            </a:r>
            <a:r>
              <a:rPr lang="ru-RU" dirty="0"/>
              <a:t> </a:t>
            </a:r>
            <a:r>
              <a:rPr lang="ru-RU" dirty="0" err="1"/>
              <a:t>yo‘nalishda</a:t>
            </a:r>
            <a:r>
              <a:rPr lang="ru-RU" dirty="0"/>
              <a:t> </a:t>
            </a:r>
            <a:r>
              <a:rPr lang="ru-RU" dirty="0" err="1"/>
              <a:t>tezlashtiriladi</a:t>
            </a:r>
            <a:r>
              <a:rPr lang="ru-RU" dirty="0"/>
              <a:t>.</a:t>
            </a:r>
          </a:p>
          <a:p>
            <a:endParaRPr lang="en-US" dirty="0" smtClean="0"/>
          </a:p>
          <a:p>
            <a:pPr>
              <a:lnSpc>
                <a:spcPct val="150000"/>
              </a:lnSpc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Aylanma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siklik</a:t>
            </a:r>
            <a:r>
              <a:rPr lang="ru-RU" dirty="0"/>
              <a:t> </a:t>
            </a:r>
            <a:r>
              <a:rPr lang="ru-RU" dirty="0" err="1"/>
              <a:t>tezlatkichlar</a:t>
            </a:r>
            <a:r>
              <a:rPr lang="ru-RU" dirty="0"/>
              <a:t> – </a:t>
            </a:r>
            <a:r>
              <a:rPr lang="ru-RU" dirty="0" err="1"/>
              <a:t>zarralar</a:t>
            </a:r>
            <a:r>
              <a:rPr lang="ru-RU" dirty="0"/>
              <a:t> </a:t>
            </a:r>
            <a:r>
              <a:rPr lang="ru-RU" dirty="0" err="1"/>
              <a:t>halqasimon</a:t>
            </a:r>
            <a:r>
              <a:rPr lang="ru-RU" dirty="0"/>
              <a:t> </a:t>
            </a:r>
            <a:r>
              <a:rPr lang="ru-RU" dirty="0" err="1"/>
              <a:t>yo‘lda</a:t>
            </a:r>
            <a:r>
              <a:rPr lang="ru-RU" dirty="0"/>
              <a:t> </a:t>
            </a:r>
            <a:r>
              <a:rPr lang="ru-RU" dirty="0" err="1"/>
              <a:t>harakat</a:t>
            </a:r>
            <a:r>
              <a:rPr lang="ru-RU" dirty="0"/>
              <a:t> </a:t>
            </a:r>
            <a:r>
              <a:rPr lang="ru-RU" dirty="0" err="1"/>
              <a:t>qilib</a:t>
            </a:r>
            <a:r>
              <a:rPr lang="ru-RU" dirty="0"/>
              <a:t>, </a:t>
            </a:r>
            <a:r>
              <a:rPr lang="ru-RU" dirty="0" err="1"/>
              <a:t>magnit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elektr</a:t>
            </a:r>
            <a:r>
              <a:rPr lang="ru-RU" dirty="0"/>
              <a:t> </a:t>
            </a:r>
            <a:r>
              <a:rPr lang="ru-RU" dirty="0" err="1"/>
              <a:t>maydonlar</a:t>
            </a:r>
            <a:r>
              <a:rPr lang="ru-RU" dirty="0"/>
              <a:t> </a:t>
            </a:r>
            <a:r>
              <a:rPr lang="ru-RU" dirty="0" err="1"/>
              <a:t>yordamida</a:t>
            </a:r>
            <a:r>
              <a:rPr lang="ru-RU" dirty="0"/>
              <a:t> </a:t>
            </a:r>
            <a:r>
              <a:rPr lang="ru-RU" dirty="0" err="1"/>
              <a:t>tezlik</a:t>
            </a:r>
            <a:r>
              <a:rPr lang="ru-RU" dirty="0"/>
              <a:t> </a:t>
            </a:r>
            <a:r>
              <a:rPr lang="ru-RU" dirty="0" err="1"/>
              <a:t>oladi</a:t>
            </a:r>
            <a:r>
              <a:rPr lang="ru-RU" dirty="0"/>
              <a:t>. </a:t>
            </a:r>
            <a:r>
              <a:rPr lang="ru-RU" dirty="0" err="1"/>
              <a:t>Bunga</a:t>
            </a:r>
            <a:r>
              <a:rPr lang="ru-RU" dirty="0"/>
              <a:t> </a:t>
            </a:r>
            <a:r>
              <a:rPr lang="ru-RU" dirty="0" err="1"/>
              <a:t>siklotron</a:t>
            </a:r>
            <a:r>
              <a:rPr lang="ru-RU" dirty="0"/>
              <a:t>, </a:t>
            </a:r>
            <a:r>
              <a:rPr lang="ru-RU" dirty="0" err="1"/>
              <a:t>sinkrotron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betatronlar</a:t>
            </a:r>
            <a:r>
              <a:rPr lang="ru-RU" dirty="0"/>
              <a:t> </a:t>
            </a:r>
            <a:r>
              <a:rPr lang="ru-RU" dirty="0" err="1"/>
              <a:t>misol</a:t>
            </a:r>
            <a:r>
              <a:rPr lang="ru-RU" dirty="0"/>
              <a:t> </a:t>
            </a:r>
            <a:r>
              <a:rPr lang="ru-RU" dirty="0" err="1"/>
              <a:t>bo‘ladi</a:t>
            </a:r>
            <a:r>
              <a:rPr lang="ru-RU" dirty="0"/>
              <a:t>.</a:t>
            </a:r>
          </a:p>
        </p:txBody>
      </p:sp>
      <p:pic>
        <p:nvPicPr>
          <p:cNvPr id="2050" name="Picture 2" descr="https://upload.wikimedia.org/wikipedia/commons/thumb/5/5f/2mv_accelerator-MJC01.jpg/250px-2mv_accelerator-MJC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152" y="987219"/>
            <a:ext cx="4795024" cy="403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32488" y="5363957"/>
            <a:ext cx="54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54595D"/>
                </a:solidFill>
                <a:latin typeface="-apple-system"/>
              </a:rPr>
              <a:t>1960-yillardagi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bir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bosqichli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2 MeV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chiziqli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Van de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Graaff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tezlatkichi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,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bu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yerda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texnik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xizmat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ko‘rsatish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uchun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ochilgan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holda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77943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3050" y="880378"/>
            <a:ext cx="1180719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oxir-oqibat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maqsadli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tezlashadi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Odatda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yuborilishidan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past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boshlangʻich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 km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uzunlikdagi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Stanford Linear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Accelerator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(SLAC). SLAC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elektron-pozitron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kollayderidir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oʻzgaruvchan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qoʻllanadigan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anodlarning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tartibidan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9595" y="3714237"/>
            <a:ext cx="11358911" cy="280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yetarli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yetguncha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yoʻli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afzalligi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shundaki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halqa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topologiyasi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uzluksiz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tezlanish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sezilmas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Yana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afzallik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shundaki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quvvatlarda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tezlanish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qaraganda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ancha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kichikdir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aylana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quvvatga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boʻlishi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boʻlishi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944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375" y="325387"/>
            <a:ext cx="73152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0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maydonlardan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foydalangan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tezlikka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tezlashtiradigan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toʻplamda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ushlab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turadigan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qurilmalarning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kollayderlar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tanilgan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upload.wikimedia.org/wikipedia/commons/thumb/0/07/Van_de_Graaff_generator.svg/250px-Van_de_Graaff_generator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887" y="247328"/>
            <a:ext cx="4153753" cy="28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68419" y="2915837"/>
            <a:ext cx="5369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latin typeface="-apple-system"/>
              </a:rPr>
              <a:t>Van de </a:t>
            </a:r>
            <a:r>
              <a:rPr lang="en-US" u="sng" dirty="0" err="1">
                <a:latin typeface="-apple-system"/>
              </a:rPr>
              <a:t>Graaff</a:t>
            </a:r>
            <a:r>
              <a:rPr lang="en-US" u="sng" dirty="0">
                <a:latin typeface="-apple-system"/>
              </a:rPr>
              <a:t> </a:t>
            </a:r>
            <a:r>
              <a:rPr lang="en-US" u="sng" dirty="0" err="1">
                <a:latin typeface="-apple-system"/>
              </a:rPr>
              <a:t>elektrostatik</a:t>
            </a:r>
            <a:r>
              <a:rPr lang="en-US" u="sng" dirty="0">
                <a:latin typeface="-apple-system"/>
              </a:rPr>
              <a:t> </a:t>
            </a:r>
            <a:r>
              <a:rPr lang="en-US" u="sng" dirty="0" err="1">
                <a:latin typeface="-apple-system"/>
              </a:rPr>
              <a:t>tezlatkichining</a:t>
            </a:r>
            <a:r>
              <a:rPr lang="en-US" dirty="0">
                <a:solidFill>
                  <a:srgbClr val="54595D"/>
                </a:solidFill>
                <a:latin typeface="-apple-system"/>
              </a:rPr>
              <a:t> </a:t>
            </a:r>
            <a:r>
              <a:rPr lang="en-US" dirty="0" err="1">
                <a:solidFill>
                  <a:srgbClr val="54595D"/>
                </a:solidFill>
                <a:latin typeface="-apple-system"/>
              </a:rPr>
              <a:t>chizmasi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1014" y="4357443"/>
            <a:ext cx="7315200" cy="2345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202122"/>
                </a:solidFill>
                <a:latin typeface="-apple-system"/>
              </a:rPr>
              <a:t>T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ezlatkichlarning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Elektrostatik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oʻzgaruvchan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Elektrostatik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zarrachalarni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maydonlardan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misol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televizor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qilgichdagi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katod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nurlari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trubkasi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upload.wikimedia.org/wikipedia/commons/thumb/2/25/Lineaer_accelerator_en.svg/250px-Lineaer_accelerator_en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5622" y="4357443"/>
            <a:ext cx="3769655" cy="23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09101" y="7070093"/>
            <a:ext cx="59659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54595D"/>
                </a:solidFill>
                <a:latin typeface="-apple-system"/>
              </a:rPr>
              <a:t>chiziqli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zarracha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tezlatkichi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kontseptsiyasining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tebranish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maydonlari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yordamida</a:t>
            </a:r>
            <a:r>
              <a:rPr lang="en-US" b="1" dirty="0">
                <a:solidFill>
                  <a:srgbClr val="54595D"/>
                </a:solidFill>
                <a:latin typeface="-apple-system"/>
              </a:rPr>
              <a:t> </a:t>
            </a:r>
            <a:r>
              <a:rPr lang="en-US" b="1" dirty="0" err="1">
                <a:solidFill>
                  <a:srgbClr val="54595D"/>
                </a:solidFill>
                <a:latin typeface="-apple-system"/>
              </a:rPr>
              <a:t>tasviri</a:t>
            </a:r>
            <a:r>
              <a:rPr lang="en-US" dirty="0">
                <a:solidFill>
                  <a:srgbClr val="54595D"/>
                </a:solidFill>
                <a:latin typeface="-apple-system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2398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8283" y="1405934"/>
            <a:ext cx="73152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b="1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fizikaning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materiyasining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shakllarini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oʻrganish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qatorda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yadrolari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tarkibiy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oʻzaro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taʼsirini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oʻrganadigan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boʻlimi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fizikasini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atom </a:t>
            </a:r>
            <a:r>
              <a:rPr lang="en-US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chalkashtirib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yubormaslik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atomni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jumladan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elektronlarini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oʻrganadi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fizikasidagi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kashfiyotlar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koʻplab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qoʻllanadi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energetikasi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tibbiyoti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qurollar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magnit-rezonans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tamografiyasi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shular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jumlasiga</a:t>
            </a:r>
            <a:r>
              <a:rPr lang="en-US" sz="24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4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0" i="0" dirty="0">
              <a:solidFill>
                <a:srgbClr val="2021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upload.wikimedia.org/wikipedia/commons/thumb/4/4b/NuclearReaction.svg/250px-NuclearReaction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663" y="1182453"/>
            <a:ext cx="238125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868829" y="468351"/>
            <a:ext cx="3824869" cy="287701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838560" y="3640203"/>
            <a:ext cx="15397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Yadro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fizikasi</a:t>
            </a:r>
            <a:endParaRPr lang="ru-RU" dirty="0"/>
          </a:p>
        </p:txBody>
      </p:sp>
      <p:pic>
        <p:nvPicPr>
          <p:cNvPr id="3076" name="Picture 4" descr="https://upload.wikimedia.org/wikipedia/commons/thumb/d/db/Carbon_atomi.jpg/250px-Carbon_ato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8829" y="4374066"/>
            <a:ext cx="3601843" cy="213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36471" y="6862905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Uglerod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atomining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tuzilishi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42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4829" y="1294422"/>
            <a:ext cx="7315200" cy="419198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1896-yilda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Henri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Becquerelning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tuzlaridagi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fosforessensiyani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tadqiq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vaqtida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radioaktivlikning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kashf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boshlandi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soʻng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yaʼni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1897-yilda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Joseph John Thomson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elektronning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kashf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etilishi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tuzilishga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ekanligidan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dalolat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000" dirty="0" smtClean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XX-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qabul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Thomsonning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olxoʻrili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keks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boʻlib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atom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musbat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zaryadlangan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manfiy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elektronlar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suzib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yuradi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farazga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asoslangan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sz="2000" dirty="0">
                <a:solidFill>
                  <a:srgbClr val="2021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upload.wikimedia.org/wikipedia/commons/thumb/0/05/Paul_Nadar_-_Henri_Becquerel.jpg/250px-Paul_Nadar_-_Henri_Becquer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673" y="401445"/>
            <a:ext cx="5609064" cy="408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332098" y="4755324"/>
            <a:ext cx="1838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Henri Becquerel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012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5551" y="876020"/>
            <a:ext cx="964580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o'ynaydi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atom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Eksperimental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o'lchovlar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eksperimentlarida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reaktorlari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ba'zi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reaktorlari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tizimlarida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optimallashtirishda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reaktorlardagi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nazariyalarini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o'rganish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tezlatkichlar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zamonaviy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innovatsiyalar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1333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8991" y="562466"/>
            <a:ext cx="55193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473428"/>
                </a:solidFill>
                <a:latin typeface="IBM Plex Sans"/>
              </a:rPr>
              <a:t>Elektrostatik</a:t>
            </a:r>
            <a:r>
              <a:rPr lang="en-US" sz="2400" b="1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sz="2400" b="1" dirty="0" err="1">
                <a:solidFill>
                  <a:srgbClr val="473428"/>
                </a:solidFill>
                <a:latin typeface="IBM Plex Sans"/>
              </a:rPr>
              <a:t>zarralar</a:t>
            </a:r>
            <a:r>
              <a:rPr lang="en-US" sz="2400" b="1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sz="2400" b="1" dirty="0" err="1">
                <a:solidFill>
                  <a:srgbClr val="473428"/>
                </a:solidFill>
                <a:latin typeface="IBM Plex Sans"/>
              </a:rPr>
              <a:t>tezlatgichlari</a:t>
            </a:r>
            <a:endParaRPr lang="en-US" sz="2400" b="1" i="0" dirty="0">
              <a:solidFill>
                <a:srgbClr val="473428"/>
              </a:solidFill>
              <a:effectLst/>
              <a:latin typeface="IBM Plex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2527" y="1654164"/>
            <a:ext cx="7315200" cy="2806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zaryadsizlanishi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voltli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shift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tufayli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zarralarni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etkazish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statik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maydonlarga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dinamik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maydonlarga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taalluqli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texnikadan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Elektrodinamik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tezlashish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ikkita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mexanizmning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ikkisidan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rezonansli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induksiya</a:t>
            </a:r>
            <a:r>
              <a:rPr lang="en-US" sz="2000" dirty="0" smtClean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rezonansli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davrlar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bo'shliqlar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tebranish</a:t>
            </a:r>
            <a:r>
              <a:rPr lang="en-US" sz="2000" dirty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 smtClean="0">
                <a:solidFill>
                  <a:srgbClr val="4734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2527" y="4995967"/>
            <a:ext cx="73152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Elektrodinamik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tezlatgichlar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zarralar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to'g'ri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chiziqda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tezlashganda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dumaloq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upload.wikimedia.org/wikipedia/commons/thumb/d/d5/Cockcroft%E2%80%93Walton_generator.jpg/150px-Cockcroft%E2%80%93Walton_generat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0839" y="22303"/>
            <a:ext cx="4605454" cy="3278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300117" y="3502366"/>
            <a:ext cx="608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473428"/>
                </a:solidFill>
                <a:latin typeface="IBM Plex Sans"/>
              </a:rPr>
              <a:t>A </a:t>
            </a:r>
            <a:r>
              <a:rPr lang="en-US" dirty="0">
                <a:latin typeface="IBM Plex Sans"/>
              </a:rPr>
              <a:t>Cockcroft-Walton </a:t>
            </a:r>
            <a:r>
              <a:rPr lang="en-US" dirty="0" err="1">
                <a:latin typeface="IBM Plex Sans"/>
              </a:rPr>
              <a:t>generatori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 </a:t>
            </a:r>
            <a:r>
              <a:rPr lang="en-US" dirty="0">
                <a:latin typeface="IBM Plex Sans"/>
              </a:rPr>
              <a:t>(</a:t>
            </a:r>
            <a:r>
              <a:rPr lang="en-US" dirty="0" err="1">
                <a:latin typeface="IBM Plex Sans"/>
              </a:rPr>
              <a:t>Flibs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 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Istiqomat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qiladigan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 </a:t>
            </a:r>
            <a:r>
              <a:rPr lang="en-US" dirty="0" err="1">
                <a:latin typeface="IBM Plex Sans"/>
              </a:rPr>
              <a:t>Ilmiy</a:t>
            </a:r>
            <a:r>
              <a:rPr lang="en-US" dirty="0">
                <a:latin typeface="IBM Plex Sans"/>
              </a:rPr>
              <a:t> </a:t>
            </a:r>
            <a:r>
              <a:rPr lang="en-US" dirty="0" err="1">
                <a:latin typeface="IBM Plex Sans"/>
              </a:rPr>
              <a:t>muzey</a:t>
            </a:r>
            <a:r>
              <a:rPr lang="en-US" dirty="0">
                <a:latin typeface="IBM Plex Sans"/>
              </a:rPr>
              <a:t> (London).</a:t>
            </a:r>
            <a:endParaRPr lang="ru-RU" dirty="0"/>
          </a:p>
        </p:txBody>
      </p:sp>
      <p:pic>
        <p:nvPicPr>
          <p:cNvPr id="5124" name="Picture 4" descr="https://upload.wikimedia.org/wikipedia/commons/thumb/5/55/Desy_tesla_cavity01.jpg/220px-Desy_tesla_cavity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633" y="4271360"/>
            <a:ext cx="4728660" cy="316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54791" y="7467554"/>
            <a:ext cx="5832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473428"/>
                </a:solidFill>
                <a:latin typeface="IBM Plex Sans"/>
              </a:rPr>
              <a:t>Zamonaviy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 </a:t>
            </a:r>
            <a:r>
              <a:rPr lang="en-US" dirty="0" err="1">
                <a:latin typeface="IBM Plex Sans"/>
              </a:rPr>
              <a:t>Supero'tkazuvchilar</a:t>
            </a:r>
            <a:r>
              <a:rPr lang="en-US" dirty="0">
                <a:latin typeface="IBM Plex Sans"/>
              </a:rPr>
              <a:t> radio </a:t>
            </a:r>
            <a:r>
              <a:rPr lang="en-US" dirty="0" err="1">
                <a:latin typeface="IBM Plex Sans"/>
              </a:rPr>
              <a:t>chastotasi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,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ko'p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hujayrali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chiziqli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tezlatuvchi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 </a:t>
            </a:r>
            <a:r>
              <a:rPr lang="en-US" dirty="0" err="1">
                <a:solidFill>
                  <a:srgbClr val="473428"/>
                </a:solidFill>
                <a:latin typeface="IBM Plex Sans"/>
              </a:rPr>
              <a:t>komponent</a:t>
            </a:r>
            <a:r>
              <a:rPr lang="en-US" dirty="0">
                <a:solidFill>
                  <a:srgbClr val="473428"/>
                </a:solidFill>
                <a:latin typeface="IBM Plex San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18241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261</TotalTime>
  <Words>649</Words>
  <Application>Microsoft Office PowerPoint</Application>
  <PresentationFormat>Произвольный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-apple-system</vt:lpstr>
      <vt:lpstr>Arial</vt:lpstr>
      <vt:lpstr>Calibri</vt:lpstr>
      <vt:lpstr>Calibri Light</vt:lpstr>
      <vt:lpstr>Georgia</vt:lpstr>
      <vt:lpstr>IBM Plex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Bro's</cp:lastModifiedBy>
  <cp:revision>14</cp:revision>
  <dcterms:created xsi:type="dcterms:W3CDTF">2025-05-06T16:37:43Z</dcterms:created>
  <dcterms:modified xsi:type="dcterms:W3CDTF">2025-05-13T08:04:39Z</dcterms:modified>
</cp:coreProperties>
</file>