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20.xml.rels" ContentType="application/vnd.openxmlformats-package.relationships+xml"/>
  <Override PartName="/ppt/slideLayouts/_rels/slideLayout9.xml.rels" ContentType="application/vnd.openxmlformats-package.relationships+xml"/>
  <Override PartName="/ppt/slideLayouts/_rels/slideLayout13.xml.rels" ContentType="application/vnd.openxmlformats-package.relationships+xml"/>
  <Override PartName="/ppt/slideLayouts/_rels/slideLayout5.xml.rels" ContentType="application/vnd.openxmlformats-package.relationships+xml"/>
  <Override PartName="/ppt/slideLayouts/_rels/slideLayout8.xml.rels" ContentType="application/vnd.openxmlformats-package.relationships+xml"/>
  <Override PartName="/ppt/slideLayouts/_rels/slideLayout12.xml.rels" ContentType="application/vnd.openxmlformats-package.relationships+xml"/>
  <Override PartName="/ppt/slideLayouts/_rels/slideLayout7.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10.xml.rels" ContentType="application/vnd.openxmlformats-package.relationships+xml"/>
  <Override PartName="/ppt/slideLayouts/_rels/slideLayout22.xml.rels" ContentType="application/vnd.openxmlformats-package.relationships+xml"/>
  <Override PartName="/ppt/slideLayouts/_rels/slideLayout2.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1.xml.rels" ContentType="application/vnd.openxmlformats-package.relationships+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xml" ContentType="application/vnd.openxmlformats-officedocument.presentationml.slideLayout+xml"/>
  <Override PartName="/ppt/_rels/presentation.xml.rels" ContentType="application/vnd.openxmlformats-package.relationships+xml"/>
  <Override PartName="/ppt/media/image1.png" ContentType="image/png"/>
  <Override PartName="/ppt/media/image2.jpeg" ContentType="image/jpeg"/>
  <Override PartName="/ppt/media/image4.jpeg" ContentType="image/jpeg"/>
  <Override PartName="/ppt/media/image14.png" ContentType="image/png"/>
  <Override PartName="/ppt/media/image5.png" ContentType="image/png"/>
  <Override PartName="/ppt/media/image3.jpeg" ContentType="image/jpeg"/>
  <Override PartName="/ppt/media/image6.png" ContentType="image/png"/>
  <Override PartName="/ppt/media/image7.png" ContentType="image/png"/>
  <Override PartName="/ppt/media/image11.png" ContentType="image/png"/>
  <Override PartName="/ppt/media/image8.png" ContentType="image/png"/>
  <Override PartName="/ppt/media/image12.png" ContentType="image/png"/>
  <Override PartName="/ppt/media/image13.png" ContentType="image/png"/>
  <Override PartName="/ppt/media/image10.jpeg" ContentType="image/jpeg"/>
  <Override PartName="/ppt/media/image9.png" ContentType="image/png"/>
  <Override PartName="/ppt/slides/_rels/slide5.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18.xml.rels" ContentType="application/vnd.openxmlformats-package.relationships+xml"/>
  <Override PartName="/ppt/slides/_rels/slide3.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17.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9.xml" ContentType="application/vnd.openxmlformats-officedocument.presentationml.slide+xml"/>
  <Override PartName="/ppt/slides/slide5.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70"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51435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hyperlink" Target="https://bit.ly/3A1uf1Q" TargetMode="External"/><Relationship Id="rId4" Type="http://schemas.openxmlformats.org/officeDocument/2006/relationships/hyperlink" Target="http://bit.ly/2TtBDfr" TargetMode="Externa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p:bg>
      <p:bgPr>
        <a:solidFill>
          <a:schemeClr val="lt1"/>
        </a:solidFill>
      </p:bgPr>
    </p:bg>
    <p:spTree>
      <p:nvGrpSpPr>
        <p:cNvPr id="1" name=""/>
        <p:cNvGrpSpPr/>
        <p:nvPr/>
      </p:nvGrpSpPr>
      <p:grpSpPr>
        <a:xfrm>
          <a:off x="0" y="0"/>
          <a:ext cx="0" cy="0"/>
          <a:chOff x="0" y="0"/>
          <a:chExt cx="0" cy="0"/>
        </a:xfrm>
      </p:grpSpPr>
      <p:sp>
        <p:nvSpPr>
          <p:cNvPr id="0" name="PlaceHolder 1"/>
          <p:cNvSpPr>
            <a:spLocks noGrp="1"/>
          </p:cNvSpPr>
          <p:nvPr>
            <p:ph type="body"/>
          </p:nvPr>
        </p:nvSpPr>
        <p:spPr>
          <a:xfrm>
            <a:off x="360" y="0"/>
            <a:ext cx="9143640" cy="5143320"/>
          </a:xfrm>
          <a:prstGeom prst="rect">
            <a:avLst/>
          </a:prstGeom>
          <a:noFill/>
          <a:ln w="0">
            <a:noFill/>
          </a:ln>
        </p:spPr>
        <p:txBody>
          <a:bodyPr lIns="90000" rIns="90000" tIns="45000" bIns="4500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
        <p:nvSpPr>
          <p:cNvPr id="1" name="PlaceHolder 2"/>
          <p:cNvSpPr>
            <a:spLocks noGrp="1"/>
          </p:cNvSpPr>
          <p:nvPr>
            <p:ph type="title"/>
          </p:nvPr>
        </p:nvSpPr>
        <p:spPr>
          <a:xfrm>
            <a:off x="228600" y="428400"/>
            <a:ext cx="6222600" cy="984960"/>
          </a:xfrm>
          <a:prstGeom prst="rect">
            <a:avLst/>
          </a:prstGeom>
          <a:noFill/>
          <a:ln w="0">
            <a:noFill/>
          </a:ln>
          <a:effectLst>
            <a:outerShdw dist="19080" dir="5400000" blurRad="57240" rotWithShape="0">
              <a:srgbClr val="ffffff">
                <a:alpha val="5000"/>
              </a:srgbClr>
            </a:outerShdw>
          </a:effectLst>
        </p:spPr>
        <p:txBody>
          <a:bodyPr lIns="91440" rIns="91440" tIns="91440" bIns="91440" anchor="ctr">
            <a:noAutofit/>
          </a:bodyPr>
          <a:p>
            <a:pPr indent="0">
              <a:buNone/>
            </a:pPr>
            <a:r>
              <a:rPr b="0" lang="fr-FR" sz="4700" strike="noStrike" u="none">
                <a:solidFill>
                  <a:schemeClr val="dk1"/>
                </a:solidFill>
                <a:effectLst/>
                <a:uFillTx/>
                <a:latin typeface="Arial"/>
              </a:rPr>
              <a:t>Click to edit the title text format</a:t>
            </a:r>
            <a:endParaRPr b="0" lang="fr-FR" sz="4700" strike="noStrike" u="none">
              <a:solidFill>
                <a:schemeClr val="dk1"/>
              </a:solidFill>
              <a:effectLst/>
              <a:uFillTx/>
              <a:latin typeface="Arial"/>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_1_1_1_1_1_1">
    <p:bg>
      <p:bgPr>
        <a:solidFill>
          <a:schemeClr val="lt1"/>
        </a:solidFill>
      </p:bgPr>
    </p:bg>
    <p:spTree>
      <p:nvGrpSpPr>
        <p:cNvPr id="1" name=""/>
        <p:cNvGrpSpPr/>
        <p:nvPr/>
      </p:nvGrpSpPr>
      <p:grpSpPr>
        <a:xfrm>
          <a:off x="0" y="0"/>
          <a:ext cx="0" cy="0"/>
          <a:chOff x="0" y="0"/>
          <a:chExt cx="0" cy="0"/>
        </a:xfrm>
      </p:grpSpPr>
      <p:sp>
        <p:nvSpPr>
          <p:cNvPr id="29" name="PlaceHolder 1"/>
          <p:cNvSpPr>
            <a:spLocks noGrp="1"/>
          </p:cNvSpPr>
          <p:nvPr>
            <p:ph type="body"/>
          </p:nvPr>
        </p:nvSpPr>
        <p:spPr>
          <a:xfrm>
            <a:off x="360" y="0"/>
            <a:ext cx="9143640" cy="5143320"/>
          </a:xfrm>
          <a:prstGeom prst="rect">
            <a:avLst/>
          </a:prstGeom>
          <a:noFill/>
          <a:ln w="0">
            <a:noFill/>
          </a:ln>
        </p:spPr>
        <p:txBody>
          <a:bodyPr lIns="90000" rIns="90000" tIns="45000" bIns="4500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
        <p:nvSpPr>
          <p:cNvPr id="30" name="PlaceHolder 2"/>
          <p:cNvSpPr>
            <a:spLocks noGrp="1"/>
          </p:cNvSpPr>
          <p:nvPr>
            <p:ph type="title"/>
          </p:nvPr>
        </p:nvSpPr>
        <p:spPr>
          <a:xfrm>
            <a:off x="228600" y="477000"/>
            <a:ext cx="5447520" cy="876960"/>
          </a:xfrm>
          <a:prstGeom prst="rect">
            <a:avLst/>
          </a:prstGeom>
          <a:noFill/>
          <a:ln w="0">
            <a:noFill/>
          </a:ln>
        </p:spPr>
        <p:txBody>
          <a:bodyPr lIns="91440" rIns="91440" tIns="91440" bIns="91440" anchor="b">
            <a:noAutofit/>
          </a:bodyPr>
          <a:p>
            <a:pPr indent="0">
              <a:lnSpc>
                <a:spcPct val="100000"/>
              </a:lnSpc>
              <a:buNone/>
            </a:pPr>
            <a:r>
              <a:rPr b="1" lang="fr-FR" sz="4500" strike="noStrike" u="none">
                <a:solidFill>
                  <a:schemeClr val="dk1"/>
                </a:solidFill>
                <a:effectLst/>
                <a:uFillTx/>
                <a:latin typeface="Sora"/>
                <a:ea typeface="Sora"/>
              </a:rPr>
              <a:t>xx%</a:t>
            </a:r>
            <a:endParaRPr b="0" lang="fr-FR" sz="4500" strike="noStrike" u="none">
              <a:solidFill>
                <a:schemeClr val="dk1"/>
              </a:solidFill>
              <a:effectLst/>
              <a:uFillTx/>
              <a:latin typeface="Arial"/>
            </a:endParaRPr>
          </a:p>
        </p:txBody>
      </p:sp>
      <p:sp>
        <p:nvSpPr>
          <p:cNvPr id="31" name="PlaceHolder 3"/>
          <p:cNvSpPr>
            <a:spLocks noGrp="1"/>
          </p:cNvSpPr>
          <p:nvPr>
            <p:ph type="title"/>
          </p:nvPr>
        </p:nvSpPr>
        <p:spPr>
          <a:xfrm>
            <a:off x="228600" y="2593440"/>
            <a:ext cx="5447520" cy="876960"/>
          </a:xfrm>
          <a:prstGeom prst="rect">
            <a:avLst/>
          </a:prstGeom>
          <a:noFill/>
          <a:ln w="0">
            <a:noFill/>
          </a:ln>
        </p:spPr>
        <p:txBody>
          <a:bodyPr lIns="91440" rIns="91440" tIns="91440" bIns="91440" anchor="b">
            <a:noAutofit/>
          </a:bodyPr>
          <a:p>
            <a:pPr indent="0">
              <a:lnSpc>
                <a:spcPct val="100000"/>
              </a:lnSpc>
              <a:buNone/>
            </a:pPr>
            <a:r>
              <a:rPr b="1" lang="fr-FR" sz="4500" strike="noStrike" u="none">
                <a:solidFill>
                  <a:schemeClr val="dk1"/>
                </a:solidFill>
                <a:effectLst/>
                <a:uFillTx/>
                <a:latin typeface="Sora"/>
                <a:ea typeface="Sora"/>
              </a:rPr>
              <a:t>xx%</a:t>
            </a:r>
            <a:endParaRPr b="0" lang="fr-FR" sz="4500" strike="noStrike" u="none">
              <a:solidFill>
                <a:schemeClr val="dk1"/>
              </a:solidFill>
              <a:effectLst/>
              <a:uFillTx/>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USTOM_3_1">
    <p:bg>
      <p:bgPr>
        <a:solidFill>
          <a:schemeClr val="lt1"/>
        </a:solidFill>
      </p:bgPr>
    </p:bg>
    <p:spTree>
      <p:nvGrpSpPr>
        <p:cNvPr id="1" name=""/>
        <p:cNvGrpSpPr/>
        <p:nvPr/>
      </p:nvGrpSpPr>
      <p:grpSpPr>
        <a:xfrm>
          <a:off x="0" y="0"/>
          <a:ext cx="0" cy="0"/>
          <a:chOff x="0" y="0"/>
          <a:chExt cx="0" cy="0"/>
        </a:xfrm>
      </p:grpSpPr>
      <p:pic>
        <p:nvPicPr>
          <p:cNvPr id="32" name="Google Shape;111;p20" descr=""/>
          <p:cNvPicPr/>
          <p:nvPr/>
        </p:nvPicPr>
        <p:blipFill>
          <a:blip r:embed="rId2"/>
          <a:stretch/>
        </p:blipFill>
        <p:spPr>
          <a:xfrm rot="10800000">
            <a:off x="360" y="0"/>
            <a:ext cx="9143640" cy="5142960"/>
          </a:xfrm>
          <a:prstGeom prst="rect">
            <a:avLst/>
          </a:prstGeom>
          <a:noFill/>
          <a:ln w="0">
            <a:noFill/>
          </a:ln>
        </p:spPr>
      </p:pic>
      <p:sp>
        <p:nvSpPr>
          <p:cNvPr id="33" name="Google Shape;112;p20"/>
          <p:cNvSpPr/>
          <p:nvPr/>
        </p:nvSpPr>
        <p:spPr>
          <a:xfrm>
            <a:off x="228600" y="3283560"/>
            <a:ext cx="4945320" cy="492120"/>
          </a:xfrm>
          <a:prstGeom prst="rect">
            <a:avLst/>
          </a:prstGeom>
          <a:noFill/>
          <a:ln w="0">
            <a:noFill/>
          </a:ln>
        </p:spPr>
        <p:style>
          <a:lnRef idx="0"/>
          <a:fillRef idx="0"/>
          <a:effectRef idx="0"/>
          <a:fontRef idx="minor"/>
        </p:style>
        <p:txBody>
          <a:bodyPr tIns="91440" bIns="91440" anchor="t">
            <a:noAutofit/>
          </a:bodyPr>
          <a:p>
            <a:pPr defTabSz="914400">
              <a:lnSpc>
                <a:spcPct val="100000"/>
              </a:lnSpc>
              <a:tabLst>
                <a:tab algn="l" pos="0"/>
              </a:tabLst>
            </a:pPr>
            <a:r>
              <a:rPr b="1" lang="en" sz="1000" strike="noStrike" u="none">
                <a:solidFill>
                  <a:schemeClr val="dk1"/>
                </a:solidFill>
                <a:effectLst/>
                <a:uFillTx/>
                <a:latin typeface="Public Sans"/>
                <a:ea typeface="Public Sans"/>
              </a:rPr>
              <a:t>CREDITS:</a:t>
            </a:r>
            <a:r>
              <a:rPr b="0" lang="en" sz="1000" strike="noStrike" u="none">
                <a:solidFill>
                  <a:schemeClr val="dk1"/>
                </a:solidFill>
                <a:effectLst/>
                <a:uFillTx/>
                <a:latin typeface="Public Sans"/>
                <a:ea typeface="Public Sans"/>
              </a:rPr>
              <a:t> This presentation template was created by </a:t>
            </a:r>
            <a:r>
              <a:rPr b="1" lang="en" sz="1000" strike="noStrike" u="sng">
                <a:solidFill>
                  <a:schemeClr val="dk1"/>
                </a:solidFill>
                <a:effectLst/>
                <a:uFillTx/>
                <a:latin typeface="Public Sans"/>
                <a:ea typeface="Public Sans"/>
                <a:hlinkClick r:id="rId3"/>
              </a:rPr>
              <a:t>Slidesgo</a:t>
            </a:r>
            <a:r>
              <a:rPr b="0" lang="en" sz="1000" strike="noStrike" u="none">
                <a:solidFill>
                  <a:schemeClr val="dk1"/>
                </a:solidFill>
                <a:effectLst/>
                <a:uFillTx/>
                <a:latin typeface="Public Sans"/>
                <a:ea typeface="Public Sans"/>
              </a:rPr>
              <a:t>, and includes icons, infographics &amp; images by </a:t>
            </a:r>
            <a:r>
              <a:rPr b="1" lang="en" sz="1000" strike="noStrike" u="sng">
                <a:solidFill>
                  <a:schemeClr val="dk1"/>
                </a:solidFill>
                <a:effectLst/>
                <a:uFillTx/>
                <a:latin typeface="Public Sans"/>
                <a:ea typeface="Public Sans"/>
                <a:hlinkClick r:id="rId4"/>
              </a:rPr>
              <a:t>Freepik</a:t>
            </a:r>
            <a:r>
              <a:rPr b="0" lang="en" sz="1000" strike="noStrike" u="none">
                <a:solidFill>
                  <a:schemeClr val="dk1"/>
                </a:solidFill>
                <a:effectLst/>
                <a:uFillTx/>
                <a:latin typeface="Public Sans"/>
                <a:ea typeface="Public Sans"/>
              </a:rPr>
              <a:t> </a:t>
            </a:r>
            <a:endParaRPr b="0" lang="en-US" sz="1000" strike="noStrike" u="none">
              <a:solidFill>
                <a:srgbClr val="000000"/>
              </a:solidFill>
              <a:effectLst/>
              <a:uFillTx/>
              <a:latin typeface="OpenSymbol"/>
            </a:endParaRPr>
          </a:p>
        </p:txBody>
      </p:sp>
      <p:sp>
        <p:nvSpPr>
          <p:cNvPr id="34" name="PlaceHolder 1"/>
          <p:cNvSpPr>
            <a:spLocks noGrp="1"/>
          </p:cNvSpPr>
          <p:nvPr>
            <p:ph type="title"/>
          </p:nvPr>
        </p:nvSpPr>
        <p:spPr>
          <a:xfrm>
            <a:off x="228600" y="228600"/>
            <a:ext cx="6562080" cy="984960"/>
          </a:xfrm>
          <a:prstGeom prst="rect">
            <a:avLst/>
          </a:prstGeom>
          <a:noFill/>
          <a:ln w="0">
            <a:noFill/>
          </a:ln>
        </p:spPr>
        <p:txBody>
          <a:bodyPr lIns="91440" rIns="91440" tIns="91440" bIns="91440" anchor="b">
            <a:noAutofit/>
          </a:bodyPr>
          <a:p>
            <a:pPr indent="0">
              <a:buNone/>
            </a:pPr>
            <a:r>
              <a:rPr b="0" lang="fr-FR" sz="5200" strike="noStrike" u="none">
                <a:solidFill>
                  <a:schemeClr val="dk1"/>
                </a:solidFill>
                <a:effectLst/>
                <a:uFillTx/>
                <a:latin typeface="Arial"/>
              </a:rPr>
              <a:t>Click to edit the title text format</a:t>
            </a:r>
            <a:endParaRPr b="0" lang="fr-FR" sz="5200" strike="noStrike" u="none">
              <a:solidFill>
                <a:schemeClr val="dk1"/>
              </a:solidFill>
              <a:effectLst/>
              <a:uFillTx/>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_HEADER">
    <p:bg>
      <p:bgPr>
        <a:solidFill>
          <a:schemeClr val="lt1"/>
        </a:solidFill>
      </p:bgPr>
    </p:bg>
    <p:spTree>
      <p:nvGrpSpPr>
        <p:cNvPr id="1" name=""/>
        <p:cNvGrpSpPr/>
        <p:nvPr/>
      </p:nvGrpSpPr>
      <p:grpSpPr>
        <a:xfrm>
          <a:off x="0" y="0"/>
          <a:ext cx="0" cy="0"/>
          <a:chOff x="0" y="0"/>
          <a:chExt cx="0" cy="0"/>
        </a:xfrm>
      </p:grpSpPr>
      <p:sp>
        <p:nvSpPr>
          <p:cNvPr id="35" name="PlaceHolder 1"/>
          <p:cNvSpPr>
            <a:spLocks noGrp="1"/>
          </p:cNvSpPr>
          <p:nvPr>
            <p:ph type="body"/>
          </p:nvPr>
        </p:nvSpPr>
        <p:spPr>
          <a:xfrm>
            <a:off x="0" y="0"/>
            <a:ext cx="9143640" cy="5143320"/>
          </a:xfrm>
          <a:prstGeom prst="rect">
            <a:avLst/>
          </a:prstGeom>
          <a:noFill/>
          <a:ln w="0">
            <a:noFill/>
          </a:ln>
        </p:spPr>
        <p:txBody>
          <a:bodyPr lIns="90000" rIns="90000" tIns="45000" bIns="4500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
        <p:nvSpPr>
          <p:cNvPr id="36" name="PlaceHolder 2"/>
          <p:cNvSpPr>
            <a:spLocks noGrp="1"/>
          </p:cNvSpPr>
          <p:nvPr>
            <p:ph type="title"/>
          </p:nvPr>
        </p:nvSpPr>
        <p:spPr>
          <a:xfrm>
            <a:off x="1248840" y="380880"/>
            <a:ext cx="5471640" cy="799920"/>
          </a:xfrm>
          <a:prstGeom prst="rect">
            <a:avLst/>
          </a:prstGeom>
          <a:noFill/>
          <a:ln w="0">
            <a:noFill/>
          </a:ln>
        </p:spPr>
        <p:txBody>
          <a:bodyPr lIns="91440" rIns="91440" tIns="91440" bIns="91440" anchor="ctr">
            <a:noAutofit/>
          </a:bodyPr>
          <a:p>
            <a:pPr indent="0">
              <a:buNone/>
            </a:pPr>
            <a:r>
              <a:rPr b="0" lang="fr-FR" sz="4000" strike="noStrike" u="none">
                <a:solidFill>
                  <a:schemeClr val="dk1"/>
                </a:solidFill>
                <a:effectLst/>
                <a:uFillTx/>
                <a:latin typeface="Arial"/>
              </a:rPr>
              <a:t>Click to edit the title text format</a:t>
            </a:r>
            <a:endParaRPr b="0" lang="fr-FR" sz="4000" strike="noStrike" u="none">
              <a:solidFill>
                <a:schemeClr val="dk1"/>
              </a:solidFill>
              <a:effectLst/>
              <a:uFillTx/>
              <a:latin typeface="Arial"/>
            </a:endParaRPr>
          </a:p>
        </p:txBody>
      </p:sp>
      <p:sp>
        <p:nvSpPr>
          <p:cNvPr id="37" name="PlaceHolder 3"/>
          <p:cNvSpPr>
            <a:spLocks noGrp="1"/>
          </p:cNvSpPr>
          <p:nvPr>
            <p:ph type="title"/>
          </p:nvPr>
        </p:nvSpPr>
        <p:spPr>
          <a:xfrm>
            <a:off x="228600" y="421920"/>
            <a:ext cx="1019880" cy="718200"/>
          </a:xfrm>
          <a:prstGeom prst="rect">
            <a:avLst/>
          </a:prstGeom>
          <a:noFill/>
          <a:ln w="0">
            <a:noFill/>
          </a:ln>
        </p:spPr>
        <p:txBody>
          <a:bodyPr lIns="91440" rIns="91440" tIns="91440" bIns="91440" anchor="ctr">
            <a:noAutofit/>
          </a:bodyPr>
          <a:p>
            <a:pPr indent="0" algn="ctr">
              <a:lnSpc>
                <a:spcPct val="100000"/>
              </a:lnSpc>
              <a:buNone/>
            </a:pPr>
            <a:r>
              <a:rPr b="1" lang="fr-FR" sz="4400" strike="noStrike" u="none">
                <a:solidFill>
                  <a:schemeClr val="dk1"/>
                </a:solidFill>
                <a:effectLst/>
                <a:uFillTx/>
                <a:latin typeface="Sora"/>
                <a:ea typeface="Sora"/>
              </a:rPr>
              <a:t>xx%</a:t>
            </a:r>
            <a:endParaRPr b="0" lang="fr-FR" sz="4400" strike="noStrike" u="none">
              <a:solidFill>
                <a:schemeClr val="dk1"/>
              </a:solidFill>
              <a:effectLst/>
              <a:uFillTx/>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_1_1_1_1_1_1_1">
    <p:bg>
      <p:bgPr>
        <a:solidFill>
          <a:schemeClr val="lt1"/>
        </a:solidFill>
      </p:bgPr>
    </p:bg>
    <p:spTree>
      <p:nvGrpSpPr>
        <p:cNvPr id="1" name=""/>
        <p:cNvGrpSpPr/>
        <p:nvPr/>
      </p:nvGrpSpPr>
      <p:grpSpPr>
        <a:xfrm>
          <a:off x="0" y="0"/>
          <a:ext cx="0" cy="0"/>
          <a:chOff x="0" y="0"/>
          <a:chExt cx="0" cy="0"/>
        </a:xfrm>
      </p:grpSpPr>
      <p:pic>
        <p:nvPicPr>
          <p:cNvPr id="38" name="Google Shape;116;p21" descr=""/>
          <p:cNvPicPr/>
          <p:nvPr/>
        </p:nvPicPr>
        <p:blipFill>
          <a:blip r:embed="rId2"/>
          <a:srcRect l="0" t="5214" r="0" b="5202"/>
          <a:stretch/>
        </p:blipFill>
        <p:spPr>
          <a:xfrm>
            <a:off x="0" y="0"/>
            <a:ext cx="9143640" cy="5142960"/>
          </a:xfrm>
          <a:prstGeom prst="rect">
            <a:avLst/>
          </a:prstGeom>
          <a:noFill/>
          <a:ln w="0">
            <a:noFill/>
          </a:ln>
        </p:spPr>
      </p:pic>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_1_1_1_1_1_1_1_1">
    <p:bg>
      <p:bgPr>
        <a:solidFill>
          <a:schemeClr val="lt1"/>
        </a:solidFill>
      </p:bgPr>
    </p:bg>
    <p:spTree>
      <p:nvGrpSpPr>
        <p:cNvPr id="1" name=""/>
        <p:cNvGrpSpPr/>
        <p:nvPr/>
      </p:nvGrpSpPr>
      <p:grpSpPr>
        <a:xfrm>
          <a:off x="0" y="0"/>
          <a:ext cx="0" cy="0"/>
          <a:chOff x="0" y="0"/>
          <a:chExt cx="0" cy="0"/>
        </a:xfrm>
      </p:grpSpPr>
      <p:pic>
        <p:nvPicPr>
          <p:cNvPr id="39" name="Google Shape;118;p22" descr=""/>
          <p:cNvPicPr/>
          <p:nvPr/>
        </p:nvPicPr>
        <p:blipFill>
          <a:blip r:embed="rId2"/>
          <a:srcRect l="0" t="5214" r="0" b="5202"/>
          <a:stretch/>
        </p:blipFill>
        <p:spPr>
          <a:xfrm>
            <a:off x="0" y="0"/>
            <a:ext cx="9143640" cy="5142960"/>
          </a:xfrm>
          <a:prstGeom prst="rect">
            <a:avLst/>
          </a:prstGeom>
          <a:noFill/>
          <a:ln w="0">
            <a:noFill/>
          </a:ln>
        </p:spPr>
      </p:pic>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_AND_BODY">
    <p:bg>
      <p:bgPr>
        <a:solidFill>
          <a:schemeClr val="lt1"/>
        </a:solidFill>
      </p:bgPr>
    </p:bg>
    <p:spTree>
      <p:nvGrpSpPr>
        <p:cNvPr id="1" name=""/>
        <p:cNvGrpSpPr/>
        <p:nvPr/>
      </p:nvGrpSpPr>
      <p:grpSpPr>
        <a:xfrm>
          <a:off x="0" y="0"/>
          <a:ext cx="0" cy="0"/>
          <a:chOff x="0" y="0"/>
          <a:chExt cx="0" cy="0"/>
        </a:xfrm>
      </p:grpSpPr>
      <p:pic>
        <p:nvPicPr>
          <p:cNvPr id="40" name="Google Shape;17;p4" descr=""/>
          <p:cNvPicPr/>
          <p:nvPr/>
        </p:nvPicPr>
        <p:blipFill>
          <a:blip r:embed="rId2"/>
          <a:stretch/>
        </p:blipFill>
        <p:spPr>
          <a:xfrm>
            <a:off x="0" y="0"/>
            <a:ext cx="9143640" cy="5142960"/>
          </a:xfrm>
          <a:prstGeom prst="rect">
            <a:avLst/>
          </a:prstGeom>
          <a:noFill/>
          <a:ln w="0">
            <a:noFill/>
          </a:ln>
        </p:spPr>
      </p:pic>
      <p:sp>
        <p:nvSpPr>
          <p:cNvPr id="41" name="PlaceHolder 1"/>
          <p:cNvSpPr>
            <a:spLocks noGrp="1"/>
          </p:cNvSpPr>
          <p:nvPr>
            <p:ph type="title"/>
          </p:nvPr>
        </p:nvSpPr>
        <p:spPr>
          <a:xfrm>
            <a:off x="228600" y="228600"/>
            <a:ext cx="8686440" cy="57240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
        <p:nvSpPr>
          <p:cNvPr id="42" name="PlaceHolder 2"/>
          <p:cNvSpPr>
            <a:spLocks noGrp="1"/>
          </p:cNvSpPr>
          <p:nvPr>
            <p:ph type="body"/>
          </p:nvPr>
        </p:nvSpPr>
        <p:spPr>
          <a:xfrm>
            <a:off x="228600" y="3999600"/>
            <a:ext cx="2020320" cy="738720"/>
          </a:xfrm>
          <a:prstGeom prst="rect">
            <a:avLst/>
          </a:prstGeom>
          <a:noFill/>
          <a:ln w="0">
            <a:noFill/>
          </a:ln>
        </p:spPr>
        <p:txBody>
          <a:bodyPr lIns="91440" rIns="91440" tIns="91440" bIns="91440" anchor="t">
            <a:noAutofit/>
          </a:bodyPr>
          <a:p>
            <a:pPr marL="432000" indent="-324000">
              <a:spcBef>
                <a:spcPts val="1417"/>
              </a:spcBef>
              <a:buClr>
                <a:srgbClr val="000000"/>
              </a:buClr>
              <a:buSzPct val="45000"/>
              <a:buFont typeface="Wingdings" charset="2"/>
              <a:buChar char=""/>
            </a:pPr>
            <a:r>
              <a:rPr b="0" lang="fr-FR" sz="1200" strike="noStrike" u="none">
                <a:solidFill>
                  <a:srgbClr val="000000"/>
                </a:solidFill>
                <a:effectLst/>
                <a:uFillTx/>
                <a:latin typeface="Arial"/>
              </a:rPr>
              <a:t>Click to edit the outline text format</a:t>
            </a:r>
            <a:endParaRPr b="0" lang="fr-FR" sz="1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200" strike="noStrike" u="none">
                <a:solidFill>
                  <a:srgbClr val="000000"/>
                </a:solidFill>
                <a:effectLst/>
                <a:uFillTx/>
                <a:latin typeface="Arial"/>
              </a:rPr>
              <a:t>Second Outline Level</a:t>
            </a:r>
            <a:endParaRPr b="0" lang="fr-FR" sz="12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200" strike="noStrike" u="none">
                <a:solidFill>
                  <a:srgbClr val="000000"/>
                </a:solidFill>
                <a:effectLst/>
                <a:uFillTx/>
                <a:latin typeface="Arial"/>
              </a:rPr>
              <a:t>Third Outline Level</a:t>
            </a:r>
            <a:endParaRPr b="0" lang="fr-FR" sz="12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200" strike="noStrike" u="none">
                <a:solidFill>
                  <a:srgbClr val="000000"/>
                </a:solidFill>
                <a:effectLst/>
                <a:uFillTx/>
                <a:latin typeface="Arial"/>
              </a:rPr>
              <a:t>Fourth Outline Level</a:t>
            </a:r>
            <a:endParaRPr b="0" lang="fr-FR" sz="12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200" strike="noStrike" u="none">
                <a:solidFill>
                  <a:srgbClr val="000000"/>
                </a:solidFill>
                <a:effectLst/>
                <a:uFillTx/>
                <a:latin typeface="Arial"/>
              </a:rPr>
              <a:t>Fifth Outline Level</a:t>
            </a:r>
            <a:endParaRPr b="0" lang="fr-FR" sz="12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200" strike="noStrike" u="none">
                <a:solidFill>
                  <a:srgbClr val="000000"/>
                </a:solidFill>
                <a:effectLst/>
                <a:uFillTx/>
                <a:latin typeface="Arial"/>
              </a:rPr>
              <a:t>Sixth Outline Level</a:t>
            </a:r>
            <a:endParaRPr b="0" lang="fr-FR" sz="12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200" strike="noStrike" u="none">
                <a:solidFill>
                  <a:srgbClr val="000000"/>
                </a:solidFill>
                <a:effectLst/>
                <a:uFillTx/>
                <a:latin typeface="Arial"/>
              </a:rPr>
              <a:t>Seventh Outline Level</a:t>
            </a:r>
            <a:endParaRPr b="0" lang="fr-FR" sz="1200" strike="noStrike" u="none">
              <a:solidFill>
                <a:srgbClr val="000000"/>
              </a:solidFill>
              <a:effectLst/>
              <a:uFillTx/>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_AND_TWO_COLUMNS">
    <p:bg>
      <p:bgPr>
        <a:solidFill>
          <a:schemeClr val="lt1"/>
        </a:solidFill>
      </p:bgPr>
    </p:bg>
    <p:spTree>
      <p:nvGrpSpPr>
        <p:cNvPr id="1" name=""/>
        <p:cNvGrpSpPr/>
        <p:nvPr/>
      </p:nvGrpSpPr>
      <p:grpSpPr>
        <a:xfrm>
          <a:off x="0" y="0"/>
          <a:ext cx="0" cy="0"/>
          <a:chOff x="0" y="0"/>
          <a:chExt cx="0" cy="0"/>
        </a:xfrm>
      </p:grpSpPr>
      <p:pic>
        <p:nvPicPr>
          <p:cNvPr id="43" name="Google Shape;21;p5" descr=""/>
          <p:cNvPicPr/>
          <p:nvPr/>
        </p:nvPicPr>
        <p:blipFill>
          <a:blip r:embed="rId2"/>
          <a:stretch/>
        </p:blipFill>
        <p:spPr>
          <a:xfrm>
            <a:off x="0" y="0"/>
            <a:ext cx="9143640" cy="5142960"/>
          </a:xfrm>
          <a:prstGeom prst="rect">
            <a:avLst/>
          </a:prstGeom>
          <a:noFill/>
          <a:ln w="0">
            <a:noFill/>
          </a:ln>
        </p:spPr>
      </p:pic>
      <p:sp>
        <p:nvSpPr>
          <p:cNvPr id="44" name="PlaceHolder 1"/>
          <p:cNvSpPr>
            <a:spLocks noGrp="1"/>
          </p:cNvSpPr>
          <p:nvPr>
            <p:ph type="title"/>
          </p:nvPr>
        </p:nvSpPr>
        <p:spPr>
          <a:xfrm>
            <a:off x="228600" y="228600"/>
            <a:ext cx="8686440" cy="57240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
        <p:nvSpPr>
          <p:cNvPr id="45" name="PlaceHolder 2"/>
          <p:cNvSpPr>
            <a:spLocks noGrp="1"/>
          </p:cNvSpPr>
          <p:nvPr>
            <p:ph type="body"/>
          </p:nvPr>
        </p:nvSpPr>
        <p:spPr>
          <a:xfrm>
            <a:off x="5217480" y="228600"/>
            <a:ext cx="4231080" cy="4686120"/>
          </a:xfrm>
          <a:prstGeom prst="rect">
            <a:avLst/>
          </a:prstGeom>
          <a:noFill/>
          <a:ln w="0">
            <a:noFill/>
          </a:ln>
        </p:spPr>
        <p:txBody>
          <a:bodyPr lIns="90000" rIns="90000" tIns="45000" bIns="4500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_ONLY">
    <p:bg>
      <p:bgPr>
        <a:solidFill>
          <a:schemeClr val="lt1"/>
        </a:solidFill>
      </p:bgPr>
    </p:bg>
    <p:spTree>
      <p:nvGrpSpPr>
        <p:cNvPr id="1" name=""/>
        <p:cNvGrpSpPr/>
        <p:nvPr/>
      </p:nvGrpSpPr>
      <p:grpSpPr>
        <a:xfrm>
          <a:off x="0" y="0"/>
          <a:ext cx="0" cy="0"/>
          <a:chOff x="0" y="0"/>
          <a:chExt cx="0" cy="0"/>
        </a:xfrm>
      </p:grpSpPr>
      <p:pic>
        <p:nvPicPr>
          <p:cNvPr id="46" name="Google Shape;29;p6" descr=""/>
          <p:cNvPicPr/>
          <p:nvPr/>
        </p:nvPicPr>
        <p:blipFill>
          <a:blip r:embed="rId2"/>
          <a:stretch/>
        </p:blipFill>
        <p:spPr>
          <a:xfrm flipH="1" rot="10800000">
            <a:off x="0" y="0"/>
            <a:ext cx="9143640" cy="5142960"/>
          </a:xfrm>
          <a:prstGeom prst="rect">
            <a:avLst/>
          </a:prstGeom>
          <a:noFill/>
          <a:ln w="0">
            <a:noFill/>
          </a:ln>
        </p:spPr>
      </p:pic>
      <p:sp>
        <p:nvSpPr>
          <p:cNvPr id="47" name="PlaceHolder 1"/>
          <p:cNvSpPr>
            <a:spLocks noGrp="1"/>
          </p:cNvSpPr>
          <p:nvPr>
            <p:ph type="title"/>
          </p:nvPr>
        </p:nvSpPr>
        <p:spPr>
          <a:xfrm>
            <a:off x="228600" y="228600"/>
            <a:ext cx="8686440" cy="57240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ONE_COLUMN_TEXT">
    <p:bg>
      <p:bgPr>
        <a:solidFill>
          <a:schemeClr val="lt1"/>
        </a:solidFill>
      </p:bgPr>
    </p:bg>
    <p:spTree>
      <p:nvGrpSpPr>
        <p:cNvPr id="1" name=""/>
        <p:cNvGrpSpPr/>
        <p:nvPr/>
      </p:nvGrpSpPr>
      <p:grpSpPr>
        <a:xfrm>
          <a:off x="0" y="0"/>
          <a:ext cx="0" cy="0"/>
          <a:chOff x="0" y="0"/>
          <a:chExt cx="0" cy="0"/>
        </a:xfrm>
      </p:grpSpPr>
      <p:pic>
        <p:nvPicPr>
          <p:cNvPr id="48" name="Google Shape;32;p7" descr=""/>
          <p:cNvPicPr/>
          <p:nvPr/>
        </p:nvPicPr>
        <p:blipFill>
          <a:blip r:embed="rId2"/>
          <a:stretch/>
        </p:blipFill>
        <p:spPr>
          <a:xfrm>
            <a:off x="0" y="0"/>
            <a:ext cx="9143640" cy="5142960"/>
          </a:xfrm>
          <a:prstGeom prst="rect">
            <a:avLst/>
          </a:prstGeom>
          <a:noFill/>
          <a:ln w="0">
            <a:noFill/>
          </a:ln>
        </p:spPr>
      </p:pic>
      <p:sp>
        <p:nvSpPr>
          <p:cNvPr id="49" name="PlaceHolder 1"/>
          <p:cNvSpPr>
            <a:spLocks noGrp="1"/>
          </p:cNvSpPr>
          <p:nvPr>
            <p:ph type="title"/>
          </p:nvPr>
        </p:nvSpPr>
        <p:spPr>
          <a:xfrm>
            <a:off x="228600" y="228600"/>
            <a:ext cx="3998160" cy="144540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
        <p:nvSpPr>
          <p:cNvPr id="50" name="PlaceHolder 2"/>
          <p:cNvSpPr>
            <a:spLocks noGrp="1"/>
          </p:cNvSpPr>
          <p:nvPr>
            <p:ph type="body"/>
          </p:nvPr>
        </p:nvSpPr>
        <p:spPr>
          <a:xfrm>
            <a:off x="1609560" y="2066040"/>
            <a:ext cx="3823920" cy="2532240"/>
          </a:xfrm>
          <a:prstGeom prst="rect">
            <a:avLst/>
          </a:prstGeom>
          <a:noFill/>
          <a:ln w="0">
            <a:noFill/>
          </a:ln>
        </p:spPr>
        <p:txBody>
          <a:bodyPr lIns="91440" rIns="91440" tIns="91440" bIns="91440" anchor="t">
            <a:noAutofit/>
          </a:bodyPr>
          <a:p>
            <a:pPr marL="432000" indent="-324000">
              <a:spcBef>
                <a:spcPts val="1417"/>
              </a:spcBef>
              <a:buClr>
                <a:srgbClr val="000000"/>
              </a:buClr>
              <a:buSzPct val="45000"/>
              <a:buFont typeface="Wingdings" charset="2"/>
              <a:buChar char=""/>
            </a:pPr>
            <a:r>
              <a:rPr b="0" lang="fr-FR" sz="1400" strike="noStrike" u="none">
                <a:solidFill>
                  <a:srgbClr val="000000"/>
                </a:solidFill>
                <a:effectLst/>
                <a:uFillTx/>
                <a:latin typeface="Arial"/>
              </a:rPr>
              <a:t>Click to edit the outline text format</a:t>
            </a:r>
            <a:endParaRPr b="0" lang="fr-FR" sz="14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400" strike="noStrike" u="none">
                <a:solidFill>
                  <a:srgbClr val="000000"/>
                </a:solidFill>
                <a:effectLst/>
                <a:uFillTx/>
                <a:latin typeface="Arial"/>
              </a:rPr>
              <a:t>Second Outline Level</a:t>
            </a:r>
            <a:endParaRPr b="0" lang="fr-FR" sz="14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400" strike="noStrike" u="none">
                <a:solidFill>
                  <a:srgbClr val="000000"/>
                </a:solidFill>
                <a:effectLst/>
                <a:uFillTx/>
                <a:latin typeface="Arial"/>
              </a:rPr>
              <a:t>Third Outline Level</a:t>
            </a:r>
            <a:endParaRPr b="0" lang="fr-FR" sz="1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400" strike="noStrike" u="none">
                <a:solidFill>
                  <a:srgbClr val="000000"/>
                </a:solidFill>
                <a:effectLst/>
                <a:uFillTx/>
                <a:latin typeface="Arial"/>
              </a:rPr>
              <a:t>Fourth Outline Level</a:t>
            </a:r>
            <a:endParaRPr b="0" lang="fr-FR" sz="14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400" strike="noStrike" u="none">
                <a:solidFill>
                  <a:srgbClr val="000000"/>
                </a:solidFill>
                <a:effectLst/>
                <a:uFillTx/>
                <a:latin typeface="Arial"/>
              </a:rPr>
              <a:t>Fifth Outline Level</a:t>
            </a:r>
            <a:endParaRPr b="0" lang="fr-FR" sz="14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400" strike="noStrike" u="none">
                <a:solidFill>
                  <a:srgbClr val="000000"/>
                </a:solidFill>
                <a:effectLst/>
                <a:uFillTx/>
                <a:latin typeface="Arial"/>
              </a:rPr>
              <a:t>Sixth Outline Level</a:t>
            </a:r>
            <a:endParaRPr b="0" lang="fr-FR" sz="14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400" strike="noStrike" u="none">
                <a:solidFill>
                  <a:srgbClr val="000000"/>
                </a:solidFill>
                <a:effectLst/>
                <a:uFillTx/>
                <a:latin typeface="Arial"/>
              </a:rPr>
              <a:t>Seventh Outline Level</a:t>
            </a:r>
            <a:endParaRPr b="0" lang="fr-FR" sz="1400" strike="noStrike" u="none">
              <a:solidFill>
                <a:srgbClr val="000000"/>
              </a:solidFill>
              <a:effectLst/>
              <a:uFillTx/>
              <a:latin typeface="Arial"/>
            </a:endParaRPr>
          </a:p>
        </p:txBody>
      </p:sp>
      <p:sp>
        <p:nvSpPr>
          <p:cNvPr id="51" name="PlaceHolder 3"/>
          <p:cNvSpPr>
            <a:spLocks noGrp="1"/>
          </p:cNvSpPr>
          <p:nvPr>
            <p:ph type="body"/>
          </p:nvPr>
        </p:nvSpPr>
        <p:spPr>
          <a:xfrm>
            <a:off x="5715720" y="0"/>
            <a:ext cx="3427920" cy="5143320"/>
          </a:xfrm>
          <a:prstGeom prst="rect">
            <a:avLst/>
          </a:prstGeom>
          <a:noFill/>
          <a:ln w="0">
            <a:noFill/>
          </a:ln>
        </p:spPr>
        <p:txBody>
          <a:bodyPr lIns="90000" rIns="90000" tIns="45000" bIns="45000" anchor="t">
            <a:normAutofit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MAIN_POINT">
    <p:bg>
      <p:bgPr>
        <a:solidFill>
          <a:schemeClr val="lt1"/>
        </a:solidFill>
      </p:bgPr>
    </p:bg>
    <p:spTree>
      <p:nvGrpSpPr>
        <p:cNvPr id="1" name=""/>
        <p:cNvGrpSpPr/>
        <p:nvPr/>
      </p:nvGrpSpPr>
      <p:grpSpPr>
        <a:xfrm>
          <a:off x="0" y="0"/>
          <a:ext cx="0" cy="0"/>
          <a:chOff x="0" y="0"/>
          <a:chExt cx="0" cy="0"/>
        </a:xfrm>
      </p:grpSpPr>
      <p:pic>
        <p:nvPicPr>
          <p:cNvPr id="52" name="Google Shape;37;p8" descr=""/>
          <p:cNvPicPr/>
          <p:nvPr/>
        </p:nvPicPr>
        <p:blipFill>
          <a:blip r:embed="rId2"/>
          <a:stretch/>
        </p:blipFill>
        <p:spPr>
          <a:xfrm flipH="1" rot="10800000">
            <a:off x="0" y="0"/>
            <a:ext cx="9143640" cy="5142960"/>
          </a:xfrm>
          <a:prstGeom prst="rect">
            <a:avLst/>
          </a:prstGeom>
          <a:noFill/>
          <a:ln w="0">
            <a:noFill/>
          </a:ln>
        </p:spPr>
      </p:pic>
      <p:sp>
        <p:nvSpPr>
          <p:cNvPr id="53" name="PlaceHolder 1"/>
          <p:cNvSpPr>
            <a:spLocks noGrp="1"/>
          </p:cNvSpPr>
          <p:nvPr>
            <p:ph type="title"/>
          </p:nvPr>
        </p:nvSpPr>
        <p:spPr>
          <a:xfrm>
            <a:off x="1388160" y="1307160"/>
            <a:ext cx="6367320" cy="2529000"/>
          </a:xfrm>
          <a:prstGeom prst="rect">
            <a:avLst/>
          </a:prstGeom>
          <a:noFill/>
          <a:ln w="0">
            <a:noFill/>
          </a:ln>
        </p:spPr>
        <p:txBody>
          <a:bodyPr lIns="91440" rIns="91440" tIns="91440" bIns="91440" anchor="ctr">
            <a:noAutofit/>
          </a:bodyPr>
          <a:p>
            <a:pPr indent="0">
              <a:buNone/>
            </a:pPr>
            <a:r>
              <a:rPr b="0" lang="fr-FR" sz="6000" strike="noStrike" u="none">
                <a:solidFill>
                  <a:schemeClr val="dk1"/>
                </a:solidFill>
                <a:effectLst/>
                <a:uFillTx/>
                <a:latin typeface="Arial"/>
              </a:rPr>
              <a:t>Click to edit the title text format</a:t>
            </a:r>
            <a:endParaRPr b="0" lang="fr-FR" sz="6000" strike="noStrike" u="none">
              <a:solidFill>
                <a:schemeClr val="dk1"/>
              </a:solidFill>
              <a:effectLst/>
              <a:uFillTx/>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IG_NUMBER">
    <p:bg>
      <p:bgPr>
        <a:solidFill>
          <a:schemeClr val="lt1"/>
        </a:solidFill>
      </p:bgPr>
    </p:bg>
    <p:spTree>
      <p:nvGrpSpPr>
        <p:cNvPr id="1" name=""/>
        <p:cNvGrpSpPr/>
        <p:nvPr/>
      </p:nvGrpSpPr>
      <p:grpSpPr>
        <a:xfrm>
          <a:off x="0" y="0"/>
          <a:ext cx="0" cy="0"/>
          <a:chOff x="0" y="0"/>
          <a:chExt cx="0" cy="0"/>
        </a:xfrm>
      </p:grpSpPr>
      <p:pic>
        <p:nvPicPr>
          <p:cNvPr id="2" name="Google Shape;48;p11" descr=""/>
          <p:cNvPicPr/>
          <p:nvPr/>
        </p:nvPicPr>
        <p:blipFill>
          <a:blip r:embed="rId2"/>
          <a:stretch/>
        </p:blipFill>
        <p:spPr>
          <a:xfrm>
            <a:off x="0" y="0"/>
            <a:ext cx="9143640" cy="5142960"/>
          </a:xfrm>
          <a:prstGeom prst="rect">
            <a:avLst/>
          </a:prstGeom>
          <a:noFill/>
          <a:ln w="0">
            <a:noFill/>
          </a:ln>
        </p:spPr>
      </p:pic>
      <p:sp>
        <p:nvSpPr>
          <p:cNvPr id="3" name="PlaceHolder 1"/>
          <p:cNvSpPr>
            <a:spLocks noGrp="1"/>
          </p:cNvSpPr>
          <p:nvPr>
            <p:ph type="title"/>
          </p:nvPr>
        </p:nvSpPr>
        <p:spPr>
          <a:xfrm>
            <a:off x="1284120" y="1953000"/>
            <a:ext cx="6575760" cy="799200"/>
          </a:xfrm>
          <a:prstGeom prst="rect">
            <a:avLst/>
          </a:prstGeom>
          <a:noFill/>
          <a:ln w="0">
            <a:noFill/>
          </a:ln>
        </p:spPr>
        <p:txBody>
          <a:bodyPr lIns="91440" rIns="91440" tIns="91440" bIns="91440" anchor="b">
            <a:noAutofit/>
          </a:bodyPr>
          <a:p>
            <a:pPr indent="0" algn="ctr">
              <a:lnSpc>
                <a:spcPct val="100000"/>
              </a:lnSpc>
              <a:buNone/>
            </a:pPr>
            <a:r>
              <a:rPr b="1" lang="fr-FR" sz="6000" strike="noStrike" u="none">
                <a:solidFill>
                  <a:schemeClr val="dk1"/>
                </a:solidFill>
                <a:effectLst/>
                <a:uFillTx/>
                <a:latin typeface="Sora"/>
                <a:ea typeface="Sora"/>
              </a:rPr>
              <a:t>xx%</a:t>
            </a:r>
            <a:endParaRPr b="0" lang="fr-FR" sz="6000" strike="noStrike" u="none">
              <a:solidFill>
                <a:schemeClr val="dk1"/>
              </a:solidFill>
              <a:effectLst/>
              <a:uFillTx/>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_TITLE_AND_DESCRIPTION">
    <p:bg>
      <p:bgPr>
        <a:solidFill>
          <a:schemeClr val="lt1"/>
        </a:solidFill>
      </p:bgPr>
    </p:bg>
    <p:spTree>
      <p:nvGrpSpPr>
        <p:cNvPr id="1" name=""/>
        <p:cNvGrpSpPr/>
        <p:nvPr/>
      </p:nvGrpSpPr>
      <p:grpSpPr>
        <a:xfrm>
          <a:off x="0" y="0"/>
          <a:ext cx="0" cy="0"/>
          <a:chOff x="0" y="0"/>
          <a:chExt cx="0" cy="0"/>
        </a:xfrm>
      </p:grpSpPr>
      <p:pic>
        <p:nvPicPr>
          <p:cNvPr id="54" name="Google Shape;40;p9" descr=""/>
          <p:cNvPicPr/>
          <p:nvPr/>
        </p:nvPicPr>
        <p:blipFill>
          <a:blip r:embed="rId2"/>
          <a:stretch/>
        </p:blipFill>
        <p:spPr>
          <a:xfrm flipH="1">
            <a:off x="360" y="0"/>
            <a:ext cx="9143640" cy="5142960"/>
          </a:xfrm>
          <a:prstGeom prst="rect">
            <a:avLst/>
          </a:prstGeom>
          <a:noFill/>
          <a:ln w="0">
            <a:noFill/>
          </a:ln>
        </p:spPr>
      </p:pic>
      <p:sp>
        <p:nvSpPr>
          <p:cNvPr id="55" name="PlaceHolder 1"/>
          <p:cNvSpPr>
            <a:spLocks noGrp="1"/>
          </p:cNvSpPr>
          <p:nvPr>
            <p:ph type="title"/>
          </p:nvPr>
        </p:nvSpPr>
        <p:spPr>
          <a:xfrm>
            <a:off x="720000" y="444960"/>
            <a:ext cx="7703640" cy="57240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APTION_ONLY">
    <p:bg>
      <p:bgPr>
        <a:solidFill>
          <a:schemeClr val="lt1"/>
        </a:solidFill>
      </p:bgPr>
    </p:bg>
    <p:spTree>
      <p:nvGrpSpPr>
        <p:cNvPr id="1" name=""/>
        <p:cNvGrpSpPr/>
        <p:nvPr/>
      </p:nvGrpSpPr>
      <p:grpSpPr>
        <a:xfrm>
          <a:off x="0" y="0"/>
          <a:ext cx="0" cy="0"/>
          <a:chOff x="0" y="0"/>
          <a:chExt cx="0" cy="0"/>
        </a:xfrm>
      </p:grpSpPr>
      <p:sp>
        <p:nvSpPr>
          <p:cNvPr id="56" name="PlaceHolder 1"/>
          <p:cNvSpPr>
            <a:spLocks noGrp="1"/>
          </p:cNvSpPr>
          <p:nvPr>
            <p:ph type="body"/>
          </p:nvPr>
        </p:nvSpPr>
        <p:spPr>
          <a:xfrm>
            <a:off x="0" y="0"/>
            <a:ext cx="9143640" cy="5143320"/>
          </a:xfrm>
          <a:prstGeom prst="rect">
            <a:avLst/>
          </a:prstGeom>
          <a:noFill/>
          <a:ln w="0">
            <a:noFill/>
          </a:ln>
        </p:spPr>
        <p:txBody>
          <a:bodyPr lIns="90000" rIns="90000" tIns="45000" bIns="4500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
        <p:nvSpPr>
          <p:cNvPr id="57" name="PlaceHolder 2"/>
          <p:cNvSpPr>
            <a:spLocks noGrp="1"/>
          </p:cNvSpPr>
          <p:nvPr>
            <p:ph type="title"/>
          </p:nvPr>
        </p:nvSpPr>
        <p:spPr>
          <a:xfrm>
            <a:off x="228600" y="228600"/>
            <a:ext cx="2669400" cy="338400"/>
          </a:xfrm>
          <a:prstGeom prst="rect">
            <a:avLst/>
          </a:prstGeom>
          <a:noFill/>
          <a:ln w="0">
            <a:noFill/>
          </a:ln>
        </p:spPr>
        <p:txBody>
          <a:bodyPr lIns="91440" rIns="91440" tIns="91440" bIns="91440" anchor="t">
            <a:noAutofit/>
          </a:bodyPr>
          <a:p>
            <a:pPr indent="0">
              <a:buNone/>
            </a:pPr>
            <a:r>
              <a:rPr b="0" lang="fr-FR" sz="1000" strike="noStrike" u="none">
                <a:solidFill>
                  <a:schemeClr val="dk1"/>
                </a:solidFill>
                <a:effectLst/>
                <a:uFillTx/>
                <a:latin typeface="Arial"/>
              </a:rPr>
              <a:t>Click to edit the title text format</a:t>
            </a:r>
            <a:endParaRPr b="0" lang="fr-FR" sz="1000" strike="noStrike" u="none">
              <a:solidFill>
                <a:schemeClr val="dk1"/>
              </a:solidFill>
              <a:effectLst/>
              <a:uFillTx/>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imple-light-2">
    <p:bg>
      <p:bgPr>
        <a:solidFill>
          <a:schemeClr val="dk1"/>
        </a:solidFill>
      </p:bgPr>
    </p:bg>
    <p:spTree>
      <p:nvGrpSpPr>
        <p:cNvPr id="1" name=""/>
        <p:cNvGrpSpPr/>
        <p:nvPr/>
      </p:nvGrpSpPr>
      <p:grpSpPr>
        <a:xfrm>
          <a:off x="0" y="0"/>
          <a:ext cx="0" cy="0"/>
          <a:chOff x="0" y="0"/>
          <a:chExt cx="0" cy="0"/>
        </a:xfrm>
      </p:grpSpPr>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USTOM_2_1">
    <p:bg>
      <p:bgPr>
        <a:solidFill>
          <a:schemeClr val="dk1"/>
        </a:solidFill>
      </p:bgPr>
    </p:bg>
    <p:spTree>
      <p:nvGrpSpPr>
        <p:cNvPr id="1" name=""/>
        <p:cNvGrpSpPr/>
        <p:nvPr/>
      </p:nvGrpSpPr>
      <p:grpSpPr>
        <a:xfrm>
          <a:off x="0" y="0"/>
          <a:ext cx="0" cy="0"/>
          <a:chOff x="0" y="0"/>
          <a:chExt cx="0" cy="0"/>
        </a:xfrm>
      </p:grpSpPr>
      <p:sp>
        <p:nvSpPr>
          <p:cNvPr id="58" name="Google Shape;124;p25"/>
          <p:cNvSpPr/>
          <p:nvPr/>
        </p:nvSpPr>
        <p:spPr>
          <a:xfrm>
            <a:off x="0" y="-10440"/>
            <a:ext cx="9143640" cy="1180440"/>
          </a:xfrm>
          <a:prstGeom prst="rect">
            <a:avLst/>
          </a:prstGeom>
          <a:solidFill>
            <a:schemeClr val="accent2"/>
          </a:solidFill>
          <a:ln w="0">
            <a:noFill/>
          </a:ln>
        </p:spPr>
        <p:style>
          <a:lnRef idx="0"/>
          <a:fillRef idx="0"/>
          <a:effectRef idx="0"/>
          <a:fontRef idx="minor"/>
        </p:style>
        <p:txBody>
          <a:bodyPr tIns="91440" bIns="91440" anchor="ctr">
            <a:noAutofit/>
          </a:bodyPr>
          <a:p>
            <a:pPr algn="ctr" defTabSz="914400">
              <a:lnSpc>
                <a:spcPct val="100000"/>
              </a:lnSpc>
              <a:tabLst>
                <a:tab algn="l" pos="0"/>
              </a:tabLst>
            </a:pPr>
            <a:endParaRPr b="0" lang="en-US" sz="1800" strike="noStrike" u="none">
              <a:solidFill>
                <a:srgbClr val="000000"/>
              </a:solidFill>
              <a:effectLst/>
              <a:uFillTx/>
              <a:latin typeface="OpenSymbol"/>
            </a:endParaRPr>
          </a:p>
        </p:txBody>
      </p:sp>
      <p:sp>
        <p:nvSpPr>
          <p:cNvPr id="59" name="PlaceHolder 1"/>
          <p:cNvSpPr>
            <a:spLocks noGrp="1"/>
          </p:cNvSpPr>
          <p:nvPr>
            <p:ph type="title"/>
          </p:nvPr>
        </p:nvSpPr>
        <p:spPr>
          <a:xfrm>
            <a:off x="713160" y="539640"/>
            <a:ext cx="7717320" cy="482040"/>
          </a:xfrm>
          <a:prstGeom prst="rect">
            <a:avLst/>
          </a:prstGeom>
          <a:noFill/>
          <a:ln w="0">
            <a:noFill/>
          </a:ln>
        </p:spPr>
        <p:txBody>
          <a:bodyPr lIns="91440" rIns="91440" tIns="91440" bIns="91440" anchor="t">
            <a:noAutofit/>
          </a:bodyPr>
          <a:p>
            <a:pPr indent="0">
              <a:buNone/>
            </a:pPr>
            <a:r>
              <a:rPr b="0" lang="fr-FR" sz="2200" strike="noStrike" u="none">
                <a:solidFill>
                  <a:schemeClr val="dk1"/>
                </a:solidFill>
                <a:effectLst/>
                <a:uFillTx/>
                <a:latin typeface="Arial"/>
              </a:rPr>
              <a:t>Click to edit the title text format</a:t>
            </a:r>
            <a:endParaRPr b="0" lang="fr-FR" sz="2200" strike="noStrike" u="none">
              <a:solidFill>
                <a:schemeClr val="dk1"/>
              </a:solidFill>
              <a:effectLst/>
              <a:uFillTx/>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USTOM_2_1_1">
    <p:bg>
      <p:bgPr>
        <a:solidFill>
          <a:schemeClr val="dk1"/>
        </a:solidFill>
      </p:bgPr>
    </p:bg>
    <p:spTree>
      <p:nvGrpSpPr>
        <p:cNvPr id="1" name=""/>
        <p:cNvGrpSpPr/>
        <p:nvPr/>
      </p:nvGrpSpPr>
      <p:grpSpPr>
        <a:xfrm>
          <a:off x="0" y="0"/>
          <a:ext cx="0" cy="0"/>
          <a:chOff x="0" y="0"/>
          <a:chExt cx="0" cy="0"/>
        </a:xfrm>
      </p:grpSpPr>
      <p:sp>
        <p:nvSpPr>
          <p:cNvPr id="60" name="Google Shape;127;p26"/>
          <p:cNvSpPr/>
          <p:nvPr/>
        </p:nvSpPr>
        <p:spPr>
          <a:xfrm>
            <a:off x="0" y="-10440"/>
            <a:ext cx="9143640" cy="1180440"/>
          </a:xfrm>
          <a:prstGeom prst="rect">
            <a:avLst/>
          </a:prstGeom>
          <a:solidFill>
            <a:schemeClr val="accent2"/>
          </a:solidFill>
          <a:ln w="0">
            <a:noFill/>
          </a:ln>
        </p:spPr>
        <p:style>
          <a:lnRef idx="0"/>
          <a:fillRef idx="0"/>
          <a:effectRef idx="0"/>
          <a:fontRef idx="minor"/>
        </p:style>
        <p:txBody>
          <a:bodyPr tIns="91440" bIns="91440" anchor="ctr">
            <a:noAutofit/>
          </a:bodyPr>
          <a:p>
            <a:pPr algn="ctr" defTabSz="914400">
              <a:lnSpc>
                <a:spcPct val="100000"/>
              </a:lnSpc>
              <a:tabLst>
                <a:tab algn="l" pos="0"/>
              </a:tabLst>
            </a:pPr>
            <a:endParaRPr b="0" lang="en-US" sz="1800" strike="noStrike" u="none">
              <a:solidFill>
                <a:srgbClr val="000000"/>
              </a:solidFill>
              <a:effectLst/>
              <a:uFillTx/>
              <a:latin typeface="OpenSymbol"/>
            </a:endParaRPr>
          </a:p>
        </p:txBody>
      </p:sp>
      <p:sp>
        <p:nvSpPr>
          <p:cNvPr id="61" name="PlaceHolder 1"/>
          <p:cNvSpPr>
            <a:spLocks noGrp="1"/>
          </p:cNvSpPr>
          <p:nvPr>
            <p:ph type="title"/>
          </p:nvPr>
        </p:nvSpPr>
        <p:spPr>
          <a:xfrm>
            <a:off x="728640" y="539640"/>
            <a:ext cx="3347280" cy="482040"/>
          </a:xfrm>
          <a:prstGeom prst="rect">
            <a:avLst/>
          </a:prstGeom>
          <a:noFill/>
          <a:ln w="0">
            <a:noFill/>
          </a:ln>
        </p:spPr>
        <p:txBody>
          <a:bodyPr lIns="91440" rIns="91440" tIns="91440" bIns="91440" anchor="t">
            <a:noAutofit/>
          </a:bodyPr>
          <a:p>
            <a:pPr indent="0">
              <a:buNone/>
            </a:pPr>
            <a:r>
              <a:rPr b="0" lang="fr-FR" sz="2200" strike="noStrike" u="none">
                <a:solidFill>
                  <a:schemeClr val="dk1"/>
                </a:solidFill>
                <a:effectLst/>
                <a:uFillTx/>
                <a:latin typeface="Arial"/>
              </a:rPr>
              <a:t>Click to edit the title text format</a:t>
            </a:r>
            <a:endParaRPr b="0" lang="fr-FR" sz="2200" strike="noStrike" u="none">
              <a:solidFill>
                <a:schemeClr val="dk1"/>
              </a:solidFill>
              <a:effectLst/>
              <a:uFillTx/>
              <a:latin typeface="Arial"/>
            </a:endParaRPr>
          </a:p>
        </p:txBody>
      </p:sp>
      <p:sp>
        <p:nvSpPr>
          <p:cNvPr id="62" name="PlaceHolder 2"/>
          <p:cNvSpPr>
            <a:spLocks noGrp="1"/>
          </p:cNvSpPr>
          <p:nvPr>
            <p:ph type="title"/>
          </p:nvPr>
        </p:nvSpPr>
        <p:spPr>
          <a:xfrm>
            <a:off x="4977720" y="539640"/>
            <a:ext cx="3458160" cy="482040"/>
          </a:xfrm>
          <a:prstGeom prst="rect">
            <a:avLst/>
          </a:prstGeom>
          <a:noFill/>
          <a:ln w="0">
            <a:noFill/>
          </a:ln>
        </p:spPr>
        <p:txBody>
          <a:bodyPr lIns="91440" rIns="91440" tIns="91440" bIns="91440" anchor="t">
            <a:noAutofit/>
          </a:bodyPr>
          <a:p>
            <a:pPr indent="0">
              <a:buNone/>
            </a:pPr>
            <a:r>
              <a:rPr b="0" lang="fr-FR" sz="2200" strike="noStrike" u="none">
                <a:solidFill>
                  <a:schemeClr val="dk1"/>
                </a:solidFill>
                <a:effectLst/>
                <a:uFillTx/>
                <a:latin typeface="Arial"/>
              </a:rPr>
              <a:t>Click to edit the title text format</a:t>
            </a:r>
            <a:endParaRPr b="0" lang="fr-FR" sz="2200" strike="noStrike" u="none">
              <a:solidFill>
                <a:schemeClr val="dk1"/>
              </a:solidFill>
              <a:effectLst/>
              <a:uFillTx/>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_1_1_1_1_2_1">
    <p:bg>
      <p:bgPr>
        <a:solidFill>
          <a:schemeClr val="lt1"/>
        </a:solidFill>
      </p:bgPr>
    </p:bg>
    <p:spTree>
      <p:nvGrpSpPr>
        <p:cNvPr id="1" name=""/>
        <p:cNvGrpSpPr/>
        <p:nvPr/>
      </p:nvGrpSpPr>
      <p:grpSpPr>
        <a:xfrm>
          <a:off x="0" y="0"/>
          <a:ext cx="0" cy="0"/>
          <a:chOff x="0" y="0"/>
          <a:chExt cx="0" cy="0"/>
        </a:xfrm>
      </p:grpSpPr>
      <p:pic>
        <p:nvPicPr>
          <p:cNvPr id="4" name="Google Shape;53;p13" descr=""/>
          <p:cNvPicPr/>
          <p:nvPr/>
        </p:nvPicPr>
        <p:blipFill>
          <a:blip r:embed="rId2"/>
          <a:stretch/>
        </p:blipFill>
        <p:spPr>
          <a:xfrm flipH="1">
            <a:off x="360" y="0"/>
            <a:ext cx="9143640" cy="5142960"/>
          </a:xfrm>
          <a:prstGeom prst="rect">
            <a:avLst/>
          </a:prstGeom>
          <a:noFill/>
          <a:ln w="0">
            <a:noFill/>
          </a:ln>
        </p:spPr>
      </p:pic>
      <p:sp>
        <p:nvSpPr>
          <p:cNvPr id="5" name="PlaceHolder 1"/>
          <p:cNvSpPr>
            <a:spLocks noGrp="1"/>
          </p:cNvSpPr>
          <p:nvPr>
            <p:ph type="title"/>
          </p:nvPr>
        </p:nvSpPr>
        <p:spPr>
          <a:xfrm>
            <a:off x="4851360" y="228600"/>
            <a:ext cx="4143960" cy="98496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
        <p:nvSpPr>
          <p:cNvPr id="6" name="PlaceHolder 2"/>
          <p:cNvSpPr>
            <a:spLocks noGrp="1"/>
          </p:cNvSpPr>
          <p:nvPr>
            <p:ph type="title"/>
          </p:nvPr>
        </p:nvSpPr>
        <p:spPr>
          <a:xfrm>
            <a:off x="4683960" y="1914120"/>
            <a:ext cx="849240" cy="420120"/>
          </a:xfrm>
          <a:prstGeom prst="rect">
            <a:avLst/>
          </a:prstGeom>
          <a:noFill/>
          <a:ln w="0">
            <a:noFill/>
          </a:ln>
        </p:spPr>
        <p:txBody>
          <a:bodyPr lIns="91440" rIns="91440" tIns="91440" bIns="91440" anchor="ctr">
            <a:noAutofit/>
          </a:bodyPr>
          <a:p>
            <a:pPr indent="0" algn="ctr">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7" name="PlaceHolder 3"/>
          <p:cNvSpPr>
            <a:spLocks noGrp="1"/>
          </p:cNvSpPr>
          <p:nvPr>
            <p:ph type="title"/>
          </p:nvPr>
        </p:nvSpPr>
        <p:spPr>
          <a:xfrm>
            <a:off x="4683960" y="2540160"/>
            <a:ext cx="849240" cy="420120"/>
          </a:xfrm>
          <a:prstGeom prst="rect">
            <a:avLst/>
          </a:prstGeom>
          <a:noFill/>
          <a:ln w="0">
            <a:noFill/>
          </a:ln>
        </p:spPr>
        <p:txBody>
          <a:bodyPr lIns="91440" rIns="91440" tIns="91440" bIns="91440" anchor="ctr">
            <a:noAutofit/>
          </a:bodyPr>
          <a:p>
            <a:pPr indent="0" algn="ctr">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8" name="PlaceHolder 4"/>
          <p:cNvSpPr>
            <a:spLocks noGrp="1"/>
          </p:cNvSpPr>
          <p:nvPr>
            <p:ph type="title"/>
          </p:nvPr>
        </p:nvSpPr>
        <p:spPr>
          <a:xfrm>
            <a:off x="4683960" y="3166200"/>
            <a:ext cx="849240" cy="420120"/>
          </a:xfrm>
          <a:prstGeom prst="rect">
            <a:avLst/>
          </a:prstGeom>
          <a:noFill/>
          <a:ln w="0">
            <a:noFill/>
          </a:ln>
        </p:spPr>
        <p:txBody>
          <a:bodyPr lIns="91440" rIns="91440" tIns="91440" bIns="91440" anchor="ctr">
            <a:noAutofit/>
          </a:bodyPr>
          <a:p>
            <a:pPr indent="0" algn="ctr">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9" name="PlaceHolder 5"/>
          <p:cNvSpPr>
            <a:spLocks noGrp="1"/>
          </p:cNvSpPr>
          <p:nvPr>
            <p:ph type="title"/>
          </p:nvPr>
        </p:nvSpPr>
        <p:spPr>
          <a:xfrm>
            <a:off x="4683960" y="1290240"/>
            <a:ext cx="849240" cy="418320"/>
          </a:xfrm>
          <a:prstGeom prst="rect">
            <a:avLst/>
          </a:prstGeom>
          <a:noFill/>
          <a:ln w="0">
            <a:noFill/>
          </a:ln>
        </p:spPr>
        <p:txBody>
          <a:bodyPr lIns="91440" rIns="91440" tIns="91440" bIns="91440" anchor="ctr">
            <a:noAutofit/>
          </a:bodyPr>
          <a:p>
            <a:pPr indent="0" algn="ctr">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10" name="PlaceHolder 6"/>
          <p:cNvSpPr>
            <a:spLocks noGrp="1"/>
          </p:cNvSpPr>
          <p:nvPr>
            <p:ph type="title"/>
          </p:nvPr>
        </p:nvSpPr>
        <p:spPr>
          <a:xfrm>
            <a:off x="4683960" y="3792240"/>
            <a:ext cx="849240" cy="420120"/>
          </a:xfrm>
          <a:prstGeom prst="rect">
            <a:avLst/>
          </a:prstGeom>
          <a:noFill/>
          <a:ln w="0">
            <a:noFill/>
          </a:ln>
        </p:spPr>
        <p:txBody>
          <a:bodyPr lIns="91440" rIns="91440" tIns="91440" bIns="91440" anchor="ctr">
            <a:noAutofit/>
          </a:bodyPr>
          <a:p>
            <a:pPr indent="0" algn="ctr">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11" name="PlaceHolder 7"/>
          <p:cNvSpPr>
            <a:spLocks noGrp="1"/>
          </p:cNvSpPr>
          <p:nvPr>
            <p:ph type="title"/>
          </p:nvPr>
        </p:nvSpPr>
        <p:spPr>
          <a:xfrm>
            <a:off x="4683960" y="4418280"/>
            <a:ext cx="849240" cy="420120"/>
          </a:xfrm>
          <a:prstGeom prst="rect">
            <a:avLst/>
          </a:prstGeom>
          <a:noFill/>
          <a:ln w="0">
            <a:noFill/>
          </a:ln>
        </p:spPr>
        <p:txBody>
          <a:bodyPr lIns="91440" rIns="91440" tIns="91440" bIns="91440" anchor="ctr">
            <a:noAutofit/>
          </a:bodyPr>
          <a:p>
            <a:pPr indent="0" algn="ctr">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12" name="PlaceHolder 8"/>
          <p:cNvSpPr>
            <a:spLocks noGrp="1"/>
          </p:cNvSpPr>
          <p:nvPr>
            <p:ph type="body"/>
          </p:nvPr>
        </p:nvSpPr>
        <p:spPr>
          <a:xfrm>
            <a:off x="-304920" y="228600"/>
            <a:ext cx="4231080" cy="4686120"/>
          </a:xfrm>
          <a:prstGeom prst="rect">
            <a:avLst/>
          </a:prstGeom>
          <a:noFill/>
          <a:ln w="0">
            <a:noFill/>
          </a:ln>
        </p:spPr>
        <p:txBody>
          <a:bodyPr lIns="90000" rIns="90000" tIns="45000" bIns="4500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USTOM">
    <p:bg>
      <p:bgPr>
        <a:solidFill>
          <a:schemeClr val="lt1"/>
        </a:solidFill>
      </p:bgPr>
    </p:bg>
    <p:spTree>
      <p:nvGrpSpPr>
        <p:cNvPr id="1" name=""/>
        <p:cNvGrpSpPr/>
        <p:nvPr/>
      </p:nvGrpSpPr>
      <p:grpSpPr>
        <a:xfrm>
          <a:off x="0" y="0"/>
          <a:ext cx="0" cy="0"/>
          <a:chOff x="0" y="0"/>
          <a:chExt cx="0" cy="0"/>
        </a:xfrm>
      </p:grpSpPr>
      <p:pic>
        <p:nvPicPr>
          <p:cNvPr id="13" name="Google Shape;69;p14" descr=""/>
          <p:cNvPicPr/>
          <p:nvPr/>
        </p:nvPicPr>
        <p:blipFill>
          <a:blip r:embed="rId2"/>
          <a:stretch/>
        </p:blipFill>
        <p:spPr>
          <a:xfrm flipH="1" rot="10800000">
            <a:off x="0" y="0"/>
            <a:ext cx="9143640" cy="5142960"/>
          </a:xfrm>
          <a:prstGeom prst="rect">
            <a:avLst/>
          </a:prstGeom>
          <a:noFill/>
          <a:ln w="0">
            <a:noFill/>
          </a:ln>
        </p:spPr>
      </p:pic>
      <p:sp>
        <p:nvSpPr>
          <p:cNvPr id="14" name="PlaceHolder 1"/>
          <p:cNvSpPr>
            <a:spLocks noGrp="1"/>
          </p:cNvSpPr>
          <p:nvPr>
            <p:ph type="title"/>
          </p:nvPr>
        </p:nvSpPr>
        <p:spPr>
          <a:xfrm>
            <a:off x="228600" y="228600"/>
            <a:ext cx="8475120" cy="1311120"/>
          </a:xfrm>
          <a:prstGeom prst="rect">
            <a:avLst/>
          </a:prstGeom>
          <a:noFill/>
          <a:ln w="0">
            <a:noFill/>
          </a:ln>
        </p:spPr>
        <p:txBody>
          <a:bodyPr lIns="91440" rIns="91440" tIns="91440" bIns="91440" anchor="t">
            <a:noAutofit/>
          </a:bodyPr>
          <a:p>
            <a:pPr indent="0">
              <a:buNone/>
            </a:pPr>
            <a:r>
              <a:rPr b="0" lang="fr-FR" sz="3000" strike="noStrike" u="none">
                <a:solidFill>
                  <a:schemeClr val="dk1"/>
                </a:solidFill>
                <a:effectLst/>
                <a:uFillTx/>
                <a:latin typeface="Arial"/>
              </a:rPr>
              <a:t>Click to edit the title text format</a:t>
            </a:r>
            <a:endParaRPr b="0" lang="fr-FR" sz="3000" strike="noStrike" u="none">
              <a:solidFill>
                <a:schemeClr val="dk1"/>
              </a:solidFill>
              <a:effectLst/>
              <a:uFillTx/>
              <a:latin typeface="Arial"/>
            </a:endParaRPr>
          </a:p>
        </p:txBody>
      </p:sp>
      <p:sp>
        <p:nvSpPr>
          <p:cNvPr id="15"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400" strike="noStrike" u="none">
                <a:solidFill>
                  <a:srgbClr val="000000"/>
                </a:solidFill>
                <a:effectLst/>
                <a:uFillTx/>
                <a:latin typeface="Arial"/>
              </a:rPr>
              <a:t>Click to edit the outline text format</a:t>
            </a:r>
            <a:endParaRPr b="0" lang="fr-FR" sz="14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400" strike="noStrike" u="none">
                <a:solidFill>
                  <a:srgbClr val="000000"/>
                </a:solidFill>
                <a:effectLst/>
                <a:uFillTx/>
                <a:latin typeface="Arial"/>
              </a:rPr>
              <a:t>Second Outline Level</a:t>
            </a:r>
            <a:endParaRPr b="0" lang="fr-FR" sz="14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400" strike="noStrike" u="none">
                <a:solidFill>
                  <a:srgbClr val="000000"/>
                </a:solidFill>
                <a:effectLst/>
                <a:uFillTx/>
                <a:latin typeface="Arial"/>
              </a:rPr>
              <a:t>Third Outline Level</a:t>
            </a:r>
            <a:endParaRPr b="0" lang="fr-FR" sz="1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400" strike="noStrike" u="none">
                <a:solidFill>
                  <a:srgbClr val="000000"/>
                </a:solidFill>
                <a:effectLst/>
                <a:uFillTx/>
                <a:latin typeface="Arial"/>
              </a:rPr>
              <a:t>Fourth Outline Level</a:t>
            </a:r>
            <a:endParaRPr b="0" lang="fr-FR" sz="14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2000" strike="noStrike" u="none">
                <a:solidFill>
                  <a:srgbClr val="000000"/>
                </a:solidFill>
                <a:effectLst/>
                <a:uFillTx/>
                <a:latin typeface="Arial"/>
              </a:rPr>
              <a:t>Fifth Outline Level</a:t>
            </a:r>
            <a:endParaRPr b="0" lang="fr-FR"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2000" strike="noStrike" u="none">
                <a:solidFill>
                  <a:srgbClr val="000000"/>
                </a:solidFill>
                <a:effectLst/>
                <a:uFillTx/>
                <a:latin typeface="Arial"/>
              </a:rPr>
              <a:t>Sixth Outline Level</a:t>
            </a:r>
            <a:endParaRPr b="0" lang="fr-FR"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2000" strike="noStrike" u="none">
                <a:solidFill>
                  <a:srgbClr val="000000"/>
                </a:solidFill>
                <a:effectLst/>
                <a:uFillTx/>
                <a:latin typeface="Arial"/>
              </a:rPr>
              <a:t>Seventh Outline Level</a:t>
            </a:r>
            <a:endParaRPr b="0" lang="fr-FR" sz="2000" strike="noStrike" u="none">
              <a:solidFill>
                <a:srgbClr val="000000"/>
              </a:solidFill>
              <a:effectLst/>
              <a:uFillTx/>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ONE_COLUMN_TEXT_1">
    <p:bg>
      <p:bgPr>
        <a:solidFill>
          <a:schemeClr val="lt1"/>
        </a:solidFill>
      </p:bgPr>
    </p:bg>
    <p:spTree>
      <p:nvGrpSpPr>
        <p:cNvPr id="1" name=""/>
        <p:cNvGrpSpPr/>
        <p:nvPr/>
      </p:nvGrpSpPr>
      <p:grpSpPr>
        <a:xfrm>
          <a:off x="0" y="0"/>
          <a:ext cx="0" cy="0"/>
          <a:chOff x="0" y="0"/>
          <a:chExt cx="0" cy="0"/>
        </a:xfrm>
      </p:grpSpPr>
      <p:pic>
        <p:nvPicPr>
          <p:cNvPr id="16" name="Google Shape;73;p15" descr=""/>
          <p:cNvPicPr/>
          <p:nvPr/>
        </p:nvPicPr>
        <p:blipFill>
          <a:blip r:embed="rId2"/>
          <a:stretch/>
        </p:blipFill>
        <p:spPr>
          <a:xfrm rot="10800000">
            <a:off x="360" y="0"/>
            <a:ext cx="9143640" cy="5142960"/>
          </a:xfrm>
          <a:prstGeom prst="rect">
            <a:avLst/>
          </a:prstGeom>
          <a:noFill/>
          <a:ln w="0">
            <a:noFill/>
          </a:ln>
        </p:spPr>
      </p:pic>
      <p:sp>
        <p:nvSpPr>
          <p:cNvPr id="17" name="PlaceHolder 1"/>
          <p:cNvSpPr>
            <a:spLocks noGrp="1"/>
          </p:cNvSpPr>
          <p:nvPr>
            <p:ph type="title"/>
          </p:nvPr>
        </p:nvSpPr>
        <p:spPr>
          <a:xfrm>
            <a:off x="228600" y="228600"/>
            <a:ext cx="4835520" cy="174132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
        <p:nvSpPr>
          <p:cNvPr id="18" name="PlaceHolder 2"/>
          <p:cNvSpPr>
            <a:spLocks noGrp="1"/>
          </p:cNvSpPr>
          <p:nvPr>
            <p:ph type="body"/>
          </p:nvPr>
        </p:nvSpPr>
        <p:spPr>
          <a:xfrm>
            <a:off x="228600" y="1969920"/>
            <a:ext cx="4835520" cy="2442240"/>
          </a:xfrm>
          <a:prstGeom prst="rect">
            <a:avLst/>
          </a:prstGeom>
          <a:noFill/>
          <a:ln w="0">
            <a:noFill/>
          </a:ln>
        </p:spPr>
        <p:txBody>
          <a:bodyPr lIns="91440" rIns="91440" tIns="91440" bIns="91440" anchor="b">
            <a:noAutofit/>
          </a:bodyPr>
          <a:p>
            <a:pPr marL="432000" indent="-324000">
              <a:spcBef>
                <a:spcPts val="1417"/>
              </a:spcBef>
              <a:buClr>
                <a:srgbClr val="000000"/>
              </a:buClr>
              <a:buSzPct val="45000"/>
              <a:buFont typeface="Wingdings" charset="2"/>
              <a:buChar char=""/>
            </a:pPr>
            <a:r>
              <a:rPr b="0" lang="fr-FR" sz="1400" strike="noStrike" u="none">
                <a:solidFill>
                  <a:srgbClr val="000000"/>
                </a:solidFill>
                <a:effectLst/>
                <a:uFillTx/>
                <a:latin typeface="Arial"/>
              </a:rPr>
              <a:t>Click to edit the outline text format</a:t>
            </a:r>
            <a:endParaRPr b="0" lang="fr-FR" sz="14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400" strike="noStrike" u="none">
                <a:solidFill>
                  <a:srgbClr val="000000"/>
                </a:solidFill>
                <a:effectLst/>
                <a:uFillTx/>
                <a:latin typeface="Arial"/>
              </a:rPr>
              <a:t>Second Outline Level</a:t>
            </a:r>
            <a:endParaRPr b="0" lang="fr-FR" sz="14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400" strike="noStrike" u="none">
                <a:solidFill>
                  <a:srgbClr val="000000"/>
                </a:solidFill>
                <a:effectLst/>
                <a:uFillTx/>
                <a:latin typeface="Arial"/>
              </a:rPr>
              <a:t>Third Outline Level</a:t>
            </a:r>
            <a:endParaRPr b="0" lang="fr-FR" sz="1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400" strike="noStrike" u="none">
                <a:solidFill>
                  <a:srgbClr val="000000"/>
                </a:solidFill>
                <a:effectLst/>
                <a:uFillTx/>
                <a:latin typeface="Arial"/>
              </a:rPr>
              <a:t>Fourth Outline Level</a:t>
            </a:r>
            <a:endParaRPr b="0" lang="fr-FR" sz="14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400" strike="noStrike" u="none">
                <a:solidFill>
                  <a:srgbClr val="000000"/>
                </a:solidFill>
                <a:effectLst/>
                <a:uFillTx/>
                <a:latin typeface="Arial"/>
              </a:rPr>
              <a:t>Fifth Outline Level</a:t>
            </a:r>
            <a:endParaRPr b="0" lang="fr-FR" sz="14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400" strike="noStrike" u="none">
                <a:solidFill>
                  <a:srgbClr val="000000"/>
                </a:solidFill>
                <a:effectLst/>
                <a:uFillTx/>
                <a:latin typeface="Arial"/>
              </a:rPr>
              <a:t>Sixth Outline Level</a:t>
            </a:r>
            <a:endParaRPr b="0" lang="fr-FR" sz="14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400" strike="noStrike" u="none">
                <a:solidFill>
                  <a:srgbClr val="000000"/>
                </a:solidFill>
                <a:effectLst/>
                <a:uFillTx/>
                <a:latin typeface="Arial"/>
              </a:rPr>
              <a:t>Seventh Outline Level</a:t>
            </a:r>
            <a:endParaRPr b="0" lang="fr-FR" sz="1400" strike="noStrike" u="none">
              <a:solidFill>
                <a:srgbClr val="000000"/>
              </a:solidFill>
              <a:effectLst/>
              <a:uFillTx/>
              <a:latin typeface="Arial"/>
            </a:endParaRPr>
          </a:p>
        </p:txBody>
      </p:sp>
      <p:sp>
        <p:nvSpPr>
          <p:cNvPr id="19" name="PlaceHolder 3"/>
          <p:cNvSpPr>
            <a:spLocks noGrp="1"/>
          </p:cNvSpPr>
          <p:nvPr>
            <p:ph type="body"/>
          </p:nvPr>
        </p:nvSpPr>
        <p:spPr>
          <a:xfrm>
            <a:off x="5217480" y="228600"/>
            <a:ext cx="3926520" cy="4686120"/>
          </a:xfrm>
          <a:prstGeom prst="rect">
            <a:avLst/>
          </a:prstGeom>
          <a:noFill/>
          <a:ln w="0">
            <a:noFill/>
          </a:ln>
        </p:spPr>
        <p:txBody>
          <a:bodyPr lIns="90000" rIns="90000" tIns="45000" bIns="4500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effectLst/>
                <a:uFillTx/>
                <a:latin typeface="Arial"/>
              </a:rPr>
              <a:t>Click to edit the outline text format</a:t>
            </a:r>
            <a:endParaRPr b="0" lang="fr-FR"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effectLst/>
                <a:uFillTx/>
                <a:latin typeface="Arial"/>
              </a:rPr>
              <a:t>Second Outline Level</a:t>
            </a:r>
            <a:endParaRPr b="0" lang="fr-FR"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effectLst/>
                <a:uFillTx/>
                <a:latin typeface="Arial"/>
              </a:rPr>
              <a:t>Third Outline Level</a:t>
            </a:r>
            <a:endParaRPr b="0" lang="fr-FR"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effectLst/>
                <a:uFillTx/>
                <a:latin typeface="Arial"/>
              </a:rPr>
              <a:t>Fourth Outline Level</a:t>
            </a:r>
            <a:endParaRPr b="0" lang="fr-FR"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Fifth Outline Level</a:t>
            </a:r>
            <a:endParaRPr b="0" lang="fr-FR"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Sixth Outline Level</a:t>
            </a:r>
            <a:endParaRPr b="0" lang="fr-FR"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effectLst/>
                <a:uFillTx/>
                <a:latin typeface="Arial"/>
              </a:rPr>
              <a:t>Seventh Outline Level</a:t>
            </a:r>
            <a:endParaRPr b="0" lang="fr-FR" sz="1800" strike="noStrike" u="none">
              <a:solidFill>
                <a:srgbClr val="000000"/>
              </a:solidFill>
              <a:effectLst/>
              <a:uFillTx/>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_ONLY_1">
    <p:bg>
      <p:bgPr>
        <a:solidFill>
          <a:schemeClr val="lt1"/>
        </a:solidFill>
      </p:bgPr>
    </p:bg>
    <p:spTree>
      <p:nvGrpSpPr>
        <p:cNvPr id="1" name=""/>
        <p:cNvGrpSpPr/>
        <p:nvPr/>
      </p:nvGrpSpPr>
      <p:grpSpPr>
        <a:xfrm>
          <a:off x="0" y="0"/>
          <a:ext cx="0" cy="0"/>
          <a:chOff x="0" y="0"/>
          <a:chExt cx="0" cy="0"/>
        </a:xfrm>
      </p:grpSpPr>
      <p:pic>
        <p:nvPicPr>
          <p:cNvPr id="20" name="Google Shape;78;p16" descr=""/>
          <p:cNvPicPr/>
          <p:nvPr/>
        </p:nvPicPr>
        <p:blipFill>
          <a:blip r:embed="rId2"/>
          <a:stretch/>
        </p:blipFill>
        <p:spPr>
          <a:xfrm>
            <a:off x="0" y="0"/>
            <a:ext cx="9143640" cy="5142960"/>
          </a:xfrm>
          <a:prstGeom prst="rect">
            <a:avLst/>
          </a:prstGeom>
          <a:noFill/>
          <a:ln w="0">
            <a:noFill/>
          </a:ln>
        </p:spPr>
      </p:pic>
      <p:sp>
        <p:nvSpPr>
          <p:cNvPr id="21" name="PlaceHolder 1"/>
          <p:cNvSpPr>
            <a:spLocks noGrp="1"/>
          </p:cNvSpPr>
          <p:nvPr>
            <p:ph type="title"/>
          </p:nvPr>
        </p:nvSpPr>
        <p:spPr>
          <a:xfrm>
            <a:off x="228600" y="228600"/>
            <a:ext cx="8686440" cy="57240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_1_1_1_2">
    <p:bg>
      <p:bgPr>
        <a:solidFill>
          <a:schemeClr val="lt1"/>
        </a:solidFill>
      </p:bgPr>
    </p:bg>
    <p:spTree>
      <p:nvGrpSpPr>
        <p:cNvPr id="1" name=""/>
        <p:cNvGrpSpPr/>
        <p:nvPr/>
      </p:nvGrpSpPr>
      <p:grpSpPr>
        <a:xfrm>
          <a:off x="0" y="0"/>
          <a:ext cx="0" cy="0"/>
          <a:chOff x="0" y="0"/>
          <a:chExt cx="0" cy="0"/>
        </a:xfrm>
      </p:grpSpPr>
      <p:pic>
        <p:nvPicPr>
          <p:cNvPr id="22" name="Google Shape;81;p17" descr=""/>
          <p:cNvPicPr/>
          <p:nvPr/>
        </p:nvPicPr>
        <p:blipFill>
          <a:blip r:embed="rId2"/>
          <a:stretch/>
        </p:blipFill>
        <p:spPr>
          <a:xfrm flipH="1">
            <a:off x="360" y="0"/>
            <a:ext cx="9143640" cy="5142960"/>
          </a:xfrm>
          <a:prstGeom prst="rect">
            <a:avLst/>
          </a:prstGeom>
          <a:noFill/>
          <a:ln w="0">
            <a:noFill/>
          </a:ln>
        </p:spPr>
      </p:pic>
      <p:sp>
        <p:nvSpPr>
          <p:cNvPr id="23" name="PlaceHolder 1"/>
          <p:cNvSpPr>
            <a:spLocks noGrp="1"/>
          </p:cNvSpPr>
          <p:nvPr>
            <p:ph type="title"/>
          </p:nvPr>
        </p:nvSpPr>
        <p:spPr>
          <a:xfrm>
            <a:off x="3301200" y="1910880"/>
            <a:ext cx="678600" cy="492120"/>
          </a:xfrm>
          <a:prstGeom prst="rect">
            <a:avLst/>
          </a:prstGeom>
          <a:noFill/>
          <a:ln w="0">
            <a:noFill/>
          </a:ln>
        </p:spPr>
        <p:txBody>
          <a:bodyPr lIns="91440" rIns="91440" tIns="91440" bIns="91440" anchor="ctr">
            <a:noAutofit/>
          </a:bodyPr>
          <a:p>
            <a:pPr indent="0">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24" name="PlaceHolder 2"/>
          <p:cNvSpPr>
            <a:spLocks noGrp="1"/>
          </p:cNvSpPr>
          <p:nvPr>
            <p:ph type="title"/>
          </p:nvPr>
        </p:nvSpPr>
        <p:spPr>
          <a:xfrm>
            <a:off x="228600" y="1911240"/>
            <a:ext cx="677520" cy="492120"/>
          </a:xfrm>
          <a:prstGeom prst="rect">
            <a:avLst/>
          </a:prstGeom>
          <a:noFill/>
          <a:ln w="0">
            <a:noFill/>
          </a:ln>
        </p:spPr>
        <p:txBody>
          <a:bodyPr lIns="91440" rIns="91440" tIns="91440" bIns="91440" anchor="ctr">
            <a:noAutofit/>
          </a:bodyPr>
          <a:p>
            <a:pPr indent="0">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25" name="PlaceHolder 3"/>
          <p:cNvSpPr>
            <a:spLocks noGrp="1"/>
          </p:cNvSpPr>
          <p:nvPr>
            <p:ph type="title"/>
          </p:nvPr>
        </p:nvSpPr>
        <p:spPr>
          <a:xfrm>
            <a:off x="6375240" y="1911240"/>
            <a:ext cx="678600" cy="492120"/>
          </a:xfrm>
          <a:prstGeom prst="rect">
            <a:avLst/>
          </a:prstGeom>
          <a:noFill/>
          <a:ln w="0">
            <a:noFill/>
          </a:ln>
        </p:spPr>
        <p:txBody>
          <a:bodyPr lIns="91440" rIns="91440" tIns="91440" bIns="91440" anchor="ctr">
            <a:noAutofit/>
          </a:bodyPr>
          <a:p>
            <a:pPr indent="0">
              <a:lnSpc>
                <a:spcPct val="100000"/>
              </a:lnSpc>
              <a:buNone/>
            </a:pPr>
            <a:r>
              <a:rPr b="1" lang="fr-FR" sz="2000" strike="noStrike" u="none">
                <a:solidFill>
                  <a:schemeClr val="dk1"/>
                </a:solidFill>
                <a:effectLst/>
                <a:uFillTx/>
                <a:latin typeface="Sora"/>
                <a:ea typeface="Sora"/>
              </a:rPr>
              <a:t>xx%</a:t>
            </a:r>
            <a:endParaRPr b="0" lang="fr-FR" sz="2000" strike="noStrike" u="none">
              <a:solidFill>
                <a:schemeClr val="dk1"/>
              </a:solidFill>
              <a:effectLst/>
              <a:uFillTx/>
              <a:latin typeface="Arial"/>
            </a:endParaRPr>
          </a:p>
        </p:txBody>
      </p:sp>
      <p:sp>
        <p:nvSpPr>
          <p:cNvPr id="26" name="PlaceHolder 4"/>
          <p:cNvSpPr>
            <a:spLocks noGrp="1"/>
          </p:cNvSpPr>
          <p:nvPr>
            <p:ph type="title"/>
          </p:nvPr>
        </p:nvSpPr>
        <p:spPr>
          <a:xfrm>
            <a:off x="228600" y="228600"/>
            <a:ext cx="8686440" cy="57240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_1_1_1_1_1">
    <p:bg>
      <p:bgPr>
        <a:solidFill>
          <a:schemeClr val="lt1"/>
        </a:solidFill>
      </p:bgPr>
    </p:bg>
    <p:spTree>
      <p:nvGrpSpPr>
        <p:cNvPr id="1" name=""/>
        <p:cNvGrpSpPr/>
        <p:nvPr/>
      </p:nvGrpSpPr>
      <p:grpSpPr>
        <a:xfrm>
          <a:off x="0" y="0"/>
          <a:ext cx="0" cy="0"/>
          <a:chOff x="0" y="0"/>
          <a:chExt cx="0" cy="0"/>
        </a:xfrm>
      </p:grpSpPr>
      <p:pic>
        <p:nvPicPr>
          <p:cNvPr id="27" name="Google Shape;90;p18" descr=""/>
          <p:cNvPicPr/>
          <p:nvPr/>
        </p:nvPicPr>
        <p:blipFill>
          <a:blip r:embed="rId2"/>
          <a:stretch/>
        </p:blipFill>
        <p:spPr>
          <a:xfrm rot="10800000">
            <a:off x="360" y="0"/>
            <a:ext cx="9143640" cy="5142960"/>
          </a:xfrm>
          <a:prstGeom prst="rect">
            <a:avLst/>
          </a:prstGeom>
          <a:noFill/>
          <a:ln w="0">
            <a:noFill/>
          </a:ln>
        </p:spPr>
      </p:pic>
      <p:sp>
        <p:nvSpPr>
          <p:cNvPr id="28" name="PlaceHolder 1"/>
          <p:cNvSpPr>
            <a:spLocks noGrp="1"/>
          </p:cNvSpPr>
          <p:nvPr>
            <p:ph type="title"/>
          </p:nvPr>
        </p:nvSpPr>
        <p:spPr>
          <a:xfrm>
            <a:off x="228600" y="228600"/>
            <a:ext cx="8686440" cy="572400"/>
          </a:xfrm>
          <a:prstGeom prst="rect">
            <a:avLst/>
          </a:prstGeom>
          <a:noFill/>
          <a:ln w="0">
            <a:noFill/>
          </a:ln>
        </p:spPr>
        <p:txBody>
          <a:bodyPr lIns="91440" rIns="91440" tIns="91440" bIns="91440" anchor="t">
            <a:noAutofit/>
          </a:bodyPr>
          <a:p>
            <a:pPr indent="0">
              <a:buNone/>
            </a:pPr>
            <a:r>
              <a:rPr b="0" lang="fr-FR" sz="2600" strike="noStrike" u="none">
                <a:solidFill>
                  <a:schemeClr val="dk1"/>
                </a:solidFill>
                <a:effectLst/>
                <a:uFillTx/>
                <a:latin typeface="Arial"/>
              </a:rPr>
              <a:t>Click to edit the title text format</a:t>
            </a:r>
            <a:endParaRPr b="0" lang="fr-FR" sz="2600" strike="noStrike" u="none">
              <a:solidFill>
                <a:schemeClr val="dk1"/>
              </a:solidFill>
              <a:effectLst/>
              <a:uFillTx/>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
</Relationships>
</file>

<file path=ppt/slideMasters/_rels/slideMaster2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71" r:id="rId2"/>
    <p:sldLayoutId id="2147483672" r:id="rId3"/>
    <p:sldLayoutId id="2147483673" r:id="rId4"/>
  </p:sldLayoutIdLst>
</p:sldMaster>
</file>

<file path=ppt/slides/_rels/slide1.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2.xml"/>
</Relationships>
</file>

<file path=ppt/slides/_rels/slide12.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6.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1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5.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1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6.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6.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1.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 name="Google Shape;134;p27" descr=""/>
          <p:cNvPicPr/>
          <p:nvPr/>
        </p:nvPicPr>
        <p:blipFill>
          <a:blip r:embed="rId1"/>
          <a:srcRect l="0" t="5212" r="0" b="5204"/>
          <a:stretch/>
        </p:blipFill>
        <p:spPr>
          <a:xfrm flipH="1">
            <a:off x="360" y="0"/>
            <a:ext cx="9143640" cy="5142960"/>
          </a:xfrm>
          <a:prstGeom prst="rect">
            <a:avLst/>
          </a:prstGeom>
          <a:noFill/>
          <a:ln w="0">
            <a:noFill/>
          </a:ln>
        </p:spPr>
      </p:pic>
      <p:grpSp>
        <p:nvGrpSpPr>
          <p:cNvPr id="64" name="Google Shape;135;p27"/>
          <p:cNvGrpSpPr/>
          <p:nvPr/>
        </p:nvGrpSpPr>
        <p:grpSpPr>
          <a:xfrm>
            <a:off x="126000" y="3843000"/>
            <a:ext cx="2587320" cy="1300320"/>
            <a:chOff x="126000" y="3843000"/>
            <a:chExt cx="2587320" cy="1300320"/>
          </a:xfrm>
        </p:grpSpPr>
        <p:sp>
          <p:nvSpPr>
            <p:cNvPr id="65" name="Google Shape;136;p27"/>
            <p:cNvSpPr/>
            <p:nvPr/>
          </p:nvSpPr>
          <p:spPr>
            <a:xfrm>
              <a:off x="126000" y="3843000"/>
              <a:ext cx="2587320" cy="1300320"/>
            </a:xfrm>
            <a:prstGeom prst="round2SameRect">
              <a:avLst>
                <a:gd name="adj1" fmla="val 25836"/>
                <a:gd name="adj2" fmla="val 0"/>
              </a:avLst>
            </a:prstGeom>
            <a:solidFill>
              <a:schemeClr val="accent1"/>
            </a:solidFill>
            <a:ln w="0">
              <a:noFill/>
            </a:ln>
          </p:spPr>
          <p:style>
            <a:lnRef idx="0"/>
            <a:fillRef idx="0"/>
            <a:effectRef idx="0"/>
            <a:fontRef idx="minor"/>
          </p:style>
          <p:txBody>
            <a:bodyPr tIns="91440" bIns="91440" anchor="ctr">
              <a:noAutofit/>
            </a:bodyPr>
            <a:p>
              <a:pPr algn="ctr" defTabSz="914400">
                <a:lnSpc>
                  <a:spcPct val="100000"/>
                </a:lnSpc>
                <a:tabLst>
                  <a:tab algn="l" pos="0"/>
                </a:tabLst>
              </a:pPr>
              <a:endParaRPr b="0" lang="en-US" sz="1800" strike="noStrike" u="none">
                <a:solidFill>
                  <a:srgbClr val="000000"/>
                </a:solidFill>
                <a:effectLst/>
                <a:uFillTx/>
                <a:latin typeface="OpenSymbol"/>
              </a:endParaRPr>
            </a:p>
          </p:txBody>
        </p:sp>
        <p:sp>
          <p:nvSpPr>
            <p:cNvPr id="66" name="Google Shape;137;p27"/>
            <p:cNvSpPr/>
            <p:nvPr/>
          </p:nvSpPr>
          <p:spPr>
            <a:xfrm>
              <a:off x="126000" y="3843000"/>
              <a:ext cx="2587320" cy="1300320"/>
            </a:xfrm>
            <a:prstGeom prst="round2SameRect">
              <a:avLst>
                <a:gd name="adj1" fmla="val 25836"/>
                <a:gd name="adj2" fmla="val 0"/>
              </a:avLst>
            </a:prstGeom>
            <a:solidFill>
              <a:schemeClr val="accent1"/>
            </a:solidFill>
            <a:ln w="0">
              <a:noFill/>
            </a:ln>
          </p:spPr>
          <p:style>
            <a:lnRef idx="0"/>
            <a:fillRef idx="0"/>
            <a:effectRef idx="0"/>
            <a:fontRef idx="minor"/>
          </p:style>
          <p:txBody>
            <a:bodyPr tIns="91440" bIns="91440" anchor="ctr">
              <a:noAutofit/>
            </a:bodyPr>
            <a:p>
              <a:pPr algn="ctr" defTabSz="914400">
                <a:lnSpc>
                  <a:spcPct val="100000"/>
                </a:lnSpc>
                <a:tabLst>
                  <a:tab algn="l" pos="0"/>
                </a:tabLst>
              </a:pPr>
              <a:endParaRPr b="0" lang="en-US" sz="1800" strike="noStrike" u="none">
                <a:solidFill>
                  <a:srgbClr val="000000"/>
                </a:solidFill>
                <a:effectLst/>
                <a:uFillTx/>
                <a:latin typeface="OpenSymbol"/>
              </a:endParaRPr>
            </a:p>
          </p:txBody>
        </p:sp>
      </p:grpSp>
      <p:grpSp>
        <p:nvGrpSpPr>
          <p:cNvPr id="67" name="Google Shape;138;p27"/>
          <p:cNvGrpSpPr/>
          <p:nvPr/>
        </p:nvGrpSpPr>
        <p:grpSpPr>
          <a:xfrm>
            <a:off x="-553320" y="270720"/>
            <a:ext cx="9278280" cy="1300320"/>
            <a:chOff x="-553320" y="270720"/>
            <a:chExt cx="9278280" cy="1300320"/>
          </a:xfrm>
        </p:grpSpPr>
        <p:sp>
          <p:nvSpPr>
            <p:cNvPr id="68" name="Google Shape;139;p27"/>
            <p:cNvSpPr/>
            <p:nvPr/>
          </p:nvSpPr>
          <p:spPr>
            <a:xfrm>
              <a:off x="-553320" y="270720"/>
              <a:ext cx="9278280" cy="1300320"/>
            </a:xfrm>
            <a:prstGeom prst="roundRect">
              <a:avLst>
                <a:gd name="adj" fmla="val 43641"/>
              </a:avLst>
            </a:prstGeom>
            <a:solidFill>
              <a:schemeClr val="accent1"/>
            </a:solidFill>
            <a:ln w="0">
              <a:noFill/>
            </a:ln>
          </p:spPr>
          <p:style>
            <a:lnRef idx="0"/>
            <a:fillRef idx="0"/>
            <a:effectRef idx="0"/>
            <a:fontRef idx="minor"/>
          </p:style>
          <p:txBody>
            <a:bodyPr tIns="91440" bIns="91440" anchor="ctr">
              <a:noAutofit/>
            </a:bodyPr>
            <a:p>
              <a:pPr algn="ctr" defTabSz="914400">
                <a:lnSpc>
                  <a:spcPct val="100000"/>
                </a:lnSpc>
                <a:tabLst>
                  <a:tab algn="l" pos="0"/>
                </a:tabLst>
              </a:pPr>
              <a:endParaRPr b="0" lang="en-US" sz="1800" strike="noStrike" u="none">
                <a:solidFill>
                  <a:srgbClr val="000000"/>
                </a:solidFill>
                <a:effectLst/>
                <a:uFillTx/>
                <a:latin typeface="OpenSymbol"/>
              </a:endParaRPr>
            </a:p>
          </p:txBody>
        </p:sp>
        <p:sp>
          <p:nvSpPr>
            <p:cNvPr id="69" name="Google Shape;140;p27"/>
            <p:cNvSpPr/>
            <p:nvPr/>
          </p:nvSpPr>
          <p:spPr>
            <a:xfrm>
              <a:off x="-343800" y="465480"/>
              <a:ext cx="207720" cy="207720"/>
            </a:xfrm>
            <a:prstGeom prst="ellipse">
              <a:avLst/>
            </a:prstGeom>
            <a:solidFill>
              <a:schemeClr val="accent1"/>
            </a:solidFill>
            <a:ln w="0">
              <a:noFill/>
            </a:ln>
          </p:spPr>
          <p:style>
            <a:lnRef idx="0"/>
            <a:fillRef idx="0"/>
            <a:effectRef idx="0"/>
            <a:fontRef idx="minor"/>
          </p:style>
          <p:txBody>
            <a:bodyPr tIns="73440" bIns="73440" anchor="ctr">
              <a:noAutofit/>
            </a:bodyPr>
            <a:p>
              <a:pPr algn="ctr" defTabSz="914400">
                <a:lnSpc>
                  <a:spcPct val="100000"/>
                </a:lnSpc>
                <a:tabLst>
                  <a:tab algn="l" pos="0"/>
                </a:tabLst>
              </a:pPr>
              <a:endParaRPr b="0" lang="en-US" sz="1800" strike="noStrike" u="none">
                <a:solidFill>
                  <a:srgbClr val="000000"/>
                </a:solidFill>
                <a:effectLst/>
                <a:uFillTx/>
                <a:latin typeface="OpenSymbol"/>
              </a:endParaRPr>
            </a:p>
          </p:txBody>
        </p:sp>
      </p:grpSp>
      <p:sp>
        <p:nvSpPr>
          <p:cNvPr id="70" name="PlaceHolder 1"/>
          <p:cNvSpPr>
            <a:spLocks noGrp="1"/>
          </p:cNvSpPr>
          <p:nvPr>
            <p:ph type="title"/>
          </p:nvPr>
        </p:nvSpPr>
        <p:spPr>
          <a:xfrm>
            <a:off x="228600" y="428760"/>
            <a:ext cx="6219360" cy="980640"/>
          </a:xfrm>
          <a:prstGeom prst="rect">
            <a:avLst/>
          </a:prstGeom>
          <a:noFill/>
          <a:ln w="0">
            <a:noFill/>
          </a:ln>
          <a:effectLst>
            <a:outerShdw dist="19080" dir="5400000" blurRad="57240" rotWithShape="0">
              <a:srgbClr val="ffffff">
                <a:alpha val="5000"/>
              </a:srgbClr>
            </a:outerShdw>
          </a:effectLst>
        </p:spPr>
        <p:txBody>
          <a:bodyPr lIns="91440" rIns="91440" tIns="91440" bIns="91440" anchor="ctr">
            <a:normAutofit/>
          </a:bodyPr>
          <a:p>
            <a:pPr indent="0">
              <a:lnSpc>
                <a:spcPct val="100000"/>
              </a:lnSpc>
              <a:buNone/>
              <a:tabLst>
                <a:tab algn="l" pos="0"/>
              </a:tabLst>
            </a:pPr>
            <a:r>
              <a:rPr b="1" lang="en-US" sz="4700" strike="noStrike" u="none">
                <a:solidFill>
                  <a:schemeClr val="dk1"/>
                </a:solidFill>
                <a:effectLst/>
                <a:uFillTx/>
                <a:latin typeface="Sora"/>
                <a:ea typeface="Sora"/>
              </a:rPr>
              <a:t>Axborot uzatish</a:t>
            </a:r>
            <a:endParaRPr b="0" lang="fr-FR" sz="4700" strike="noStrike" u="none">
              <a:solidFill>
                <a:schemeClr val="dk1"/>
              </a:solidFill>
              <a:effectLst/>
              <a:uFillTx/>
              <a:latin typeface="Arial"/>
            </a:endParaRPr>
          </a:p>
        </p:txBody>
      </p:sp>
      <p:sp>
        <p:nvSpPr>
          <p:cNvPr id="71" name="PlaceHolder 2"/>
          <p:cNvSpPr>
            <a:spLocks noGrp="1"/>
          </p:cNvSpPr>
          <p:nvPr>
            <p:ph type="subTitle"/>
          </p:nvPr>
        </p:nvSpPr>
        <p:spPr>
          <a:xfrm>
            <a:off x="304920" y="3933720"/>
            <a:ext cx="2228400" cy="980640"/>
          </a:xfrm>
          <a:prstGeom prst="rect">
            <a:avLst/>
          </a:prstGeom>
          <a:noFill/>
          <a:ln w="0">
            <a:noFill/>
          </a:ln>
        </p:spPr>
        <p:txBody>
          <a:bodyPr lIns="91440" rIns="91440" tIns="91440" bIns="91440" anchor="b">
            <a:normAutofit/>
          </a:bodyPr>
          <a:p>
            <a:pPr indent="0" algn="ctr">
              <a:lnSpc>
                <a:spcPct val="100000"/>
              </a:lnSpc>
              <a:buNone/>
              <a:tabLst>
                <a:tab algn="l" pos="0"/>
              </a:tabLst>
            </a:pPr>
            <a:r>
              <a:rPr b="0" lang="en-US" sz="1600" strike="noStrike" u="none">
                <a:solidFill>
                  <a:schemeClr val="dk1"/>
                </a:solidFill>
                <a:effectLst/>
                <a:uFillTx/>
                <a:latin typeface="Public Sans"/>
                <a:ea typeface="Public Sans"/>
              </a:rPr>
              <a:t>Axborot almashish asoslari va usullari haqida tushuncha</a:t>
            </a:r>
            <a:endParaRPr b="0" lang="en-US" sz="16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
          <p:cNvSpPr/>
          <p:nvPr/>
        </p:nvSpPr>
        <p:spPr>
          <a:xfrm>
            <a:off x="476280" y="476280"/>
            <a:ext cx="3619080" cy="9522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2600" strike="noStrike" u="none">
                <a:solidFill>
                  <a:schemeClr val="dk1"/>
                </a:solidFill>
                <a:effectLst/>
                <a:uFillTx/>
                <a:latin typeface="Sora"/>
              </a:rPr>
              <a:t>Solishtirish va afzalliklar</a:t>
            </a:r>
            <a:endParaRPr b="0" lang="en-US" sz="2600" strike="noStrike" u="none">
              <a:solidFill>
                <a:srgbClr val="000000"/>
              </a:solidFill>
              <a:effectLst/>
              <a:uFillTx/>
              <a:latin typeface="OpenSymbol"/>
            </a:endParaRPr>
          </a:p>
        </p:txBody>
      </p:sp>
      <p:sp>
        <p:nvSpPr>
          <p:cNvPr id="93" name=""/>
          <p:cNvSpPr/>
          <p:nvPr/>
        </p:nvSpPr>
        <p:spPr>
          <a:xfrm>
            <a:off x="476280" y="1905120"/>
            <a:ext cx="3619080" cy="27619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chemeClr val="dk1"/>
                </a:solidFill>
                <a:effectLst/>
                <a:uFillTx/>
                <a:latin typeface="Public Sans"/>
              </a:rPr>
              <a:t>Analog va raqamli uzatishning o‘ziga xos afzalliklari bor. Analog signal tabiiy ko‘rinishda bo‘lsa-da, </a:t>
            </a:r>
            <a:r>
              <a:rPr b="0" i="1" lang="en-US" sz="1200" strike="noStrike" u="none">
                <a:solidFill>
                  <a:schemeClr val="dk1"/>
                </a:solidFill>
                <a:effectLst/>
                <a:uFillTx/>
                <a:latin typeface="Public Sans"/>
              </a:rPr>
              <a:t>shovqinlarga sezgir</a:t>
            </a:r>
            <a:r>
              <a:rPr b="0" lang="en-US" sz="1200" strike="noStrike" u="none">
                <a:solidFill>
                  <a:schemeClr val="dk1"/>
                </a:solidFill>
                <a:effectLst/>
                <a:uFillTx/>
                <a:latin typeface="Public Sans"/>
              </a:rPr>
              <a:t>. Raqamli uzatish esa sifati yuqori va ishonchliligi bilan ajralib turadi. Raqamli signal </a:t>
            </a:r>
            <a:r>
              <a:rPr b="0" i="1" lang="en-US" sz="1200" strike="noStrike" u="none">
                <a:solidFill>
                  <a:schemeClr val="dk1"/>
                </a:solidFill>
                <a:effectLst/>
                <a:uFillTx/>
                <a:latin typeface="Public Sans"/>
              </a:rPr>
              <a:t>ko‘proq modellashtirish</a:t>
            </a:r>
            <a:r>
              <a:rPr b="0" lang="en-US" sz="1200" strike="noStrike" u="none">
                <a:solidFill>
                  <a:schemeClr val="dk1"/>
                </a:solidFill>
                <a:effectLst/>
                <a:uFillTx/>
                <a:latin typeface="Public Sans"/>
              </a:rPr>
              <a:t> imkonini beradi, ammo u ba’zan murakkabroq va qimmatga tushishi mumkin.</a:t>
            </a:r>
            <a:endParaRPr b="0" lang="en-US" sz="1200" strike="noStrike" u="none">
              <a:solidFill>
                <a:srgbClr val="000000"/>
              </a:solidFill>
              <a:effectLst/>
              <a:uFillTx/>
              <a:latin typeface="OpenSymbol"/>
            </a:endParaRPr>
          </a:p>
        </p:txBody>
      </p:sp>
      <p:pic>
        <p:nvPicPr>
          <p:cNvPr id="94" name="image69a876e4a5281" descr="image69a876e4a5286"/>
          <p:cNvPicPr/>
          <p:nvPr/>
        </p:nvPicPr>
        <p:blipFill>
          <a:blip r:embed="rId1"/>
          <a:stretch/>
        </p:blipFill>
        <p:spPr>
          <a:xfrm>
            <a:off x="4572000" y="0"/>
            <a:ext cx="4571640" cy="5143320"/>
          </a:xfrm>
          <a:prstGeom prst="rect">
            <a:avLst/>
          </a:prstGeom>
          <a:noFill/>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Google Shape;181;p31" descr=""/>
          <p:cNvPicPr/>
          <p:nvPr/>
        </p:nvPicPr>
        <p:blipFill>
          <a:blip r:embed="rId1"/>
          <a:srcRect l="0" t="5212" r="0" b="5204"/>
          <a:stretch/>
        </p:blipFill>
        <p:spPr>
          <a:xfrm>
            <a:off x="0" y="0"/>
            <a:ext cx="9143640" cy="5142960"/>
          </a:xfrm>
          <a:prstGeom prst="rect">
            <a:avLst/>
          </a:prstGeom>
          <a:noFill/>
          <a:ln w="0">
            <a:noFill/>
          </a:ln>
        </p:spPr>
      </p:pic>
      <p:grpSp>
        <p:nvGrpSpPr>
          <p:cNvPr id="96" name="Google Shape;182;p31"/>
          <p:cNvGrpSpPr/>
          <p:nvPr/>
        </p:nvGrpSpPr>
        <p:grpSpPr>
          <a:xfrm>
            <a:off x="-553320" y="130680"/>
            <a:ext cx="9278280" cy="1300320"/>
            <a:chOff x="-553320" y="130680"/>
            <a:chExt cx="9278280" cy="1300320"/>
          </a:xfrm>
        </p:grpSpPr>
        <p:sp>
          <p:nvSpPr>
            <p:cNvPr id="97" name="Google Shape;183;p31"/>
            <p:cNvSpPr/>
            <p:nvPr/>
          </p:nvSpPr>
          <p:spPr>
            <a:xfrm>
              <a:off x="-553320" y="130680"/>
              <a:ext cx="9278280" cy="1300320"/>
            </a:xfrm>
            <a:prstGeom prst="roundRect">
              <a:avLst>
                <a:gd name="adj" fmla="val 43641"/>
              </a:avLst>
            </a:prstGeom>
            <a:solidFill>
              <a:schemeClr val="accent1"/>
            </a:solidFill>
            <a:ln w="0">
              <a:noFill/>
            </a:ln>
          </p:spPr>
          <p:style>
            <a:lnRef idx="0"/>
            <a:fillRef idx="0"/>
            <a:effectRef idx="0"/>
            <a:fontRef idx="minor"/>
          </p:style>
          <p:txBody>
            <a:bodyPr tIns="91440" bIns="91440" anchor="ctr">
              <a:noAutofit/>
            </a:bodyPr>
            <a:p>
              <a:pPr algn="ctr" defTabSz="914400">
                <a:lnSpc>
                  <a:spcPct val="100000"/>
                </a:lnSpc>
                <a:tabLst>
                  <a:tab algn="l" pos="0"/>
                </a:tabLst>
              </a:pPr>
              <a:endParaRPr b="0" lang="en-US" sz="1800" strike="noStrike" u="none">
                <a:solidFill>
                  <a:srgbClr val="000000"/>
                </a:solidFill>
                <a:effectLst/>
                <a:uFillTx/>
                <a:latin typeface="OpenSymbol"/>
              </a:endParaRPr>
            </a:p>
          </p:txBody>
        </p:sp>
        <p:sp>
          <p:nvSpPr>
            <p:cNvPr id="98" name="Google Shape;184;p31"/>
            <p:cNvSpPr/>
            <p:nvPr/>
          </p:nvSpPr>
          <p:spPr>
            <a:xfrm>
              <a:off x="-343800" y="465480"/>
              <a:ext cx="207720" cy="207720"/>
            </a:xfrm>
            <a:prstGeom prst="ellipse">
              <a:avLst/>
            </a:prstGeom>
            <a:solidFill>
              <a:schemeClr val="accent1"/>
            </a:solidFill>
            <a:ln w="0">
              <a:noFill/>
            </a:ln>
          </p:spPr>
          <p:style>
            <a:lnRef idx="0"/>
            <a:fillRef idx="0"/>
            <a:effectRef idx="0"/>
            <a:fontRef idx="minor"/>
          </p:style>
          <p:txBody>
            <a:bodyPr tIns="73440" bIns="73440" anchor="ctr">
              <a:noAutofit/>
            </a:bodyPr>
            <a:p>
              <a:pPr algn="ctr" defTabSz="914400">
                <a:lnSpc>
                  <a:spcPct val="100000"/>
                </a:lnSpc>
                <a:tabLst>
                  <a:tab algn="l" pos="0"/>
                </a:tabLst>
              </a:pPr>
              <a:endParaRPr b="0" lang="en-US" sz="1800" strike="noStrike" u="none">
                <a:solidFill>
                  <a:srgbClr val="000000"/>
                </a:solidFill>
                <a:effectLst/>
                <a:uFillTx/>
                <a:latin typeface="OpenSymbol"/>
              </a:endParaRPr>
            </a:p>
          </p:txBody>
        </p:sp>
      </p:grpSp>
      <p:sp>
        <p:nvSpPr>
          <p:cNvPr id="99" name="PlaceHolder 1"/>
          <p:cNvSpPr>
            <a:spLocks noGrp="1"/>
          </p:cNvSpPr>
          <p:nvPr>
            <p:ph type="title"/>
          </p:nvPr>
        </p:nvSpPr>
        <p:spPr>
          <a:xfrm>
            <a:off x="1247760" y="380880"/>
            <a:ext cx="5466960" cy="799920"/>
          </a:xfrm>
          <a:prstGeom prst="rect">
            <a:avLst/>
          </a:prstGeom>
          <a:noFill/>
          <a:ln w="0">
            <a:noFill/>
          </a:ln>
        </p:spPr>
        <p:txBody>
          <a:bodyPr lIns="91440" rIns="91440" tIns="91440" bIns="91440" anchor="ctr">
            <a:normAutofit/>
          </a:bodyPr>
          <a:p>
            <a:pPr indent="0">
              <a:lnSpc>
                <a:spcPct val="100000"/>
              </a:lnSpc>
              <a:buNone/>
              <a:tabLst>
                <a:tab algn="l" pos="0"/>
              </a:tabLst>
            </a:pPr>
            <a:r>
              <a:rPr b="1" lang="en-US" sz="4000" strike="noStrike" u="none">
                <a:solidFill>
                  <a:schemeClr val="dk1"/>
                </a:solidFill>
                <a:effectLst/>
                <a:uFillTx/>
                <a:latin typeface="Sora"/>
                <a:ea typeface="Sora"/>
              </a:rPr>
              <a:t>Uzatish texnologiyalari</a:t>
            </a:r>
            <a:endParaRPr b="0" lang="fr-FR" sz="4000" strike="noStrike" u="none">
              <a:solidFill>
                <a:schemeClr val="dk1"/>
              </a:solidFill>
              <a:effectLst/>
              <a:uFillTx/>
              <a:latin typeface="Arial"/>
            </a:endParaRPr>
          </a:p>
        </p:txBody>
      </p:sp>
      <p:sp>
        <p:nvSpPr>
          <p:cNvPr id="100" name="PlaceHolder 2"/>
          <p:cNvSpPr>
            <a:spLocks noGrp="1"/>
          </p:cNvSpPr>
          <p:nvPr>
            <p:ph type="title"/>
          </p:nvPr>
        </p:nvSpPr>
        <p:spPr>
          <a:xfrm>
            <a:off x="228600" y="-1326600"/>
            <a:ext cx="1018800" cy="4205160"/>
          </a:xfrm>
          <a:prstGeom prst="rect">
            <a:avLst/>
          </a:prstGeom>
          <a:noFill/>
          <a:ln w="0">
            <a:noFill/>
          </a:ln>
        </p:spPr>
        <p:txBody>
          <a:bodyPr lIns="91440" rIns="91440" tIns="91440" bIns="91440" anchor="ctr">
            <a:spAutoFit/>
          </a:bodyPr>
          <a:p>
            <a:pPr indent="0" algn="ctr">
              <a:lnSpc>
                <a:spcPct val="100000"/>
              </a:lnSpc>
              <a:buNone/>
              <a:tabLst>
                <a:tab algn="l" pos="0"/>
              </a:tabLst>
            </a:pPr>
            <a:r>
              <a:rPr b="0" lang="en-US" sz="4400" strike="noStrike" u="none">
                <a:solidFill>
                  <a:srgbClr val="000000"/>
                </a:solidFill>
                <a:effectLst/>
                <a:uFillTx/>
                <a:latin typeface="Calibri"/>
                <a:ea typeface="Sora"/>
              </a:rPr>
              <a:t>02</a:t>
            </a:r>
            <a:endParaRPr b="0" lang="fr-FR" sz="4400" strike="noStrike" u="none">
              <a:solidFill>
                <a:schemeClr val="dk1"/>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Google Shape;174;p30" title="freepik__adjust__92215.jpeg"/>
          <p:cNvSpPr/>
          <p:nvPr/>
        </p:nvSpPr>
        <p:spPr>
          <a:xfrm>
            <a:off x="5217480" y="228600"/>
            <a:ext cx="3926520" cy="4686120"/>
          </a:xfrm>
          <a:prstGeom prst="roundRect">
            <a:avLst>
              <a:gd name="adj" fmla="val 8045"/>
            </a:avLst>
          </a:prstGeom>
          <a:blipFill rotWithShape="0">
            <a:blip r:embed="rId1"/>
            <a:srcRect/>
            <a:stretch/>
          </a:blip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OpenSymbol"/>
            </a:endParaRPr>
          </a:p>
        </p:txBody>
      </p:sp>
      <p:sp>
        <p:nvSpPr>
          <p:cNvPr id="102" name="PlaceHolder 1"/>
          <p:cNvSpPr>
            <a:spLocks noGrp="1"/>
          </p:cNvSpPr>
          <p:nvPr>
            <p:ph type="title"/>
          </p:nvPr>
        </p:nvSpPr>
        <p:spPr>
          <a:xfrm>
            <a:off x="228600" y="228600"/>
            <a:ext cx="4838400" cy="1742760"/>
          </a:xfrm>
          <a:prstGeom prst="rect">
            <a:avLst/>
          </a:prstGeom>
          <a:noFill/>
          <a:ln w="0">
            <a:noFill/>
          </a:ln>
        </p:spPr>
        <p:txBody>
          <a:bodyPr lIns="91440" rIns="91440" tIns="91440" bIns="91440" anchor="t">
            <a:normAutofit/>
          </a:bodyPr>
          <a:p>
            <a:pPr indent="0">
              <a:lnSpc>
                <a:spcPct val="100000"/>
              </a:lnSpc>
              <a:buNone/>
              <a:tabLst>
                <a:tab algn="l" pos="0"/>
              </a:tabLst>
            </a:pPr>
            <a:r>
              <a:rPr b="1" lang="en-US" sz="2600" strike="noStrike" u="none">
                <a:solidFill>
                  <a:schemeClr val="dk1"/>
                </a:solidFill>
                <a:effectLst/>
                <a:uFillTx/>
                <a:latin typeface="Sora"/>
                <a:ea typeface="Sora"/>
              </a:rPr>
              <a:t>Simsiz uzatish usullari</a:t>
            </a:r>
            <a:endParaRPr b="0" lang="fr-FR" sz="2600" strike="noStrike" u="none">
              <a:solidFill>
                <a:schemeClr val="dk1"/>
              </a:solidFill>
              <a:effectLst/>
              <a:uFillTx/>
              <a:latin typeface="Arial"/>
            </a:endParaRPr>
          </a:p>
        </p:txBody>
      </p:sp>
      <p:sp>
        <p:nvSpPr>
          <p:cNvPr id="103" name="PlaceHolder 2"/>
          <p:cNvSpPr>
            <a:spLocks noGrp="1"/>
          </p:cNvSpPr>
          <p:nvPr>
            <p:ph/>
          </p:nvPr>
        </p:nvSpPr>
        <p:spPr>
          <a:xfrm>
            <a:off x="228600" y="1971720"/>
            <a:ext cx="4838400" cy="2437920"/>
          </a:xfrm>
          <a:prstGeom prst="rect">
            <a:avLst/>
          </a:prstGeom>
          <a:noFill/>
          <a:ln w="0">
            <a:noFill/>
          </a:ln>
        </p:spPr>
        <p:txBody>
          <a:bodyPr lIns="91440" rIns="91440" tIns="91440" bIns="91440" anchor="b">
            <a:normAutofit/>
          </a:bodyPr>
          <a:p>
            <a:pPr indent="0">
              <a:lnSpc>
                <a:spcPct val="150000"/>
              </a:lnSpc>
              <a:buNone/>
              <a:tabLst>
                <a:tab algn="l" pos="0"/>
              </a:tabLst>
            </a:pPr>
            <a:r>
              <a:rPr b="0" lang="en-US" sz="1400" strike="noStrike" u="none">
                <a:solidFill>
                  <a:schemeClr val="dk1"/>
                </a:solidFill>
                <a:effectLst/>
                <a:uFillTx/>
                <a:latin typeface="Public Sans"/>
                <a:ea typeface="Public Sans"/>
              </a:rPr>
              <a:t>Simsiz uzatish simlardan foydalanmaydi va radio to‘lqinlari, infraqizil yoki mikrotolalar yordamida ma’lumot yetkazadi. Bu usul harakatlanuvchi qurilmalar uchun juda qulay va </a:t>
            </a:r>
            <a:r>
              <a:rPr b="0" i="1" lang="en-US" sz="1400" strike="noStrike" u="none">
                <a:solidFill>
                  <a:schemeClr val="dk1"/>
                </a:solidFill>
                <a:effectLst/>
                <a:uFillTx/>
                <a:latin typeface="Public Sans"/>
                <a:ea typeface="Public Sans"/>
              </a:rPr>
              <a:t>har xil joylarda ishlatiladi</a:t>
            </a:r>
            <a:r>
              <a:rPr b="0" lang="en-US" sz="1400" strike="noStrike" u="none">
                <a:solidFill>
                  <a:schemeClr val="dk1"/>
                </a:solidFill>
                <a:effectLst/>
                <a:uFillTx/>
                <a:latin typeface="Public Sans"/>
                <a:ea typeface="Public Sans"/>
              </a:rPr>
              <a:t>. Lekin signal masofasi va shovqinlar ta’siri mavjud.</a:t>
            </a:r>
            <a:endParaRPr b="0" lang="fr-FR" sz="1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
          <p:cNvSpPr/>
          <p:nvPr/>
        </p:nvSpPr>
        <p:spPr>
          <a:xfrm>
            <a:off x="476280" y="476280"/>
            <a:ext cx="8191080" cy="9522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2600" strike="noStrike" u="none">
                <a:solidFill>
                  <a:schemeClr val="dk1"/>
                </a:solidFill>
                <a:effectLst/>
                <a:uFillTx/>
                <a:latin typeface="Sora"/>
              </a:rPr>
              <a:t>Simli uzatish usullari</a:t>
            </a:r>
            <a:endParaRPr b="0" lang="en-US" sz="2600" strike="noStrike" u="none">
              <a:solidFill>
                <a:srgbClr val="000000"/>
              </a:solidFill>
              <a:effectLst/>
              <a:uFillTx/>
              <a:latin typeface="OpenSymbol"/>
            </a:endParaRPr>
          </a:p>
        </p:txBody>
      </p:sp>
      <p:sp>
        <p:nvSpPr>
          <p:cNvPr id="105" name=""/>
          <p:cNvSpPr/>
          <p:nvPr/>
        </p:nvSpPr>
        <p:spPr>
          <a:xfrm>
            <a:off x="476280" y="1905120"/>
            <a:ext cx="8191080" cy="27619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chemeClr val="dk1"/>
                </a:solidFill>
                <a:effectLst/>
                <a:uFillTx/>
                <a:latin typeface="Public Sans"/>
              </a:rPr>
              <a:t>Simli uzatish kabel yoki optik tolalar orqali amalga oshiriladi. Bu usul barqaror va yuqori tezlikda ma’lumot yetkazishni ta’minlaydi. Aksariyat ofis va uy tarmoqlari aynan shunday kanallar asosida ishlaydi, chunki u </a:t>
            </a:r>
            <a:r>
              <a:rPr b="0" i="1" lang="en-US" sz="1200" strike="noStrike" u="none">
                <a:solidFill>
                  <a:schemeClr val="dk1"/>
                </a:solidFill>
                <a:effectLst/>
                <a:uFillTx/>
                <a:latin typeface="Public Sans"/>
              </a:rPr>
              <a:t>xavfsiz va ishonchli</a:t>
            </a:r>
            <a:r>
              <a:rPr b="0" lang="en-US" sz="1200" strike="noStrike" u="none">
                <a:solidFill>
                  <a:schemeClr val="dk1"/>
                </a:solidFill>
                <a:effectLst/>
                <a:uFillTx/>
                <a:latin typeface="Public Sans"/>
              </a:rPr>
              <a:t> hisoblanadi.</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228600" y="228600"/>
            <a:ext cx="8476920" cy="1314000"/>
          </a:xfrm>
          <a:prstGeom prst="rect">
            <a:avLst/>
          </a:prstGeom>
          <a:noFill/>
          <a:ln w="0">
            <a:noFill/>
          </a:ln>
        </p:spPr>
        <p:txBody>
          <a:bodyPr lIns="91440" rIns="91440" tIns="91440" bIns="91440" anchor="t">
            <a:normAutofit/>
          </a:bodyPr>
          <a:p>
            <a:pPr indent="0">
              <a:lnSpc>
                <a:spcPct val="100000"/>
              </a:lnSpc>
              <a:buNone/>
              <a:tabLst>
                <a:tab algn="l" pos="0"/>
              </a:tabLst>
            </a:pPr>
            <a:r>
              <a:rPr b="1" lang="en-US" sz="3000" strike="noStrike" u="none">
                <a:solidFill>
                  <a:schemeClr val="dk1"/>
                </a:solidFill>
                <a:effectLst/>
                <a:uFillTx/>
                <a:latin typeface="Sora"/>
                <a:ea typeface="Sora"/>
              </a:rPr>
              <a:t>Internet va tarmoq protokollari</a:t>
            </a:r>
            <a:endParaRPr b="0" lang="fr-FR" sz="3000" strike="noStrike" u="none">
              <a:solidFill>
                <a:schemeClr val="dk1"/>
              </a:solidFill>
              <a:effectLst/>
              <a:uFillTx/>
              <a:latin typeface="Arial"/>
            </a:endParaRPr>
          </a:p>
        </p:txBody>
      </p:sp>
      <p:sp>
        <p:nvSpPr>
          <p:cNvPr id="107" name="PlaceHolder 2"/>
          <p:cNvSpPr>
            <a:spLocks noGrp="1"/>
          </p:cNvSpPr>
          <p:nvPr>
            <p:ph type="subTitle"/>
          </p:nvPr>
        </p:nvSpPr>
        <p:spPr>
          <a:xfrm>
            <a:off x="228600" y="1704960"/>
            <a:ext cx="5562360" cy="2542680"/>
          </a:xfrm>
          <a:prstGeom prst="rect">
            <a:avLst/>
          </a:prstGeom>
          <a:noFill/>
          <a:ln w="0">
            <a:noFill/>
          </a:ln>
        </p:spPr>
        <p:txBody>
          <a:bodyPr lIns="91440" rIns="91440" tIns="91440" bIns="91440" anchor="t">
            <a:normAutofit/>
          </a:bodyPr>
          <a:p>
            <a:pPr indent="0">
              <a:lnSpc>
                <a:spcPct val="150000"/>
              </a:lnSpc>
              <a:buNone/>
              <a:tabLst>
                <a:tab algn="l" pos="0"/>
              </a:tabLst>
            </a:pPr>
            <a:r>
              <a:rPr b="0" lang="en-US" sz="1200" strike="noStrike" u="none">
                <a:solidFill>
                  <a:schemeClr val="dk1"/>
                </a:solidFill>
                <a:effectLst/>
                <a:uFillTx/>
                <a:latin typeface="Public Sans"/>
                <a:ea typeface="Public Sans"/>
              </a:rPr>
              <a:t>Internet — eng keng tarqalgan axborot uzatish tarmog‘i. Turli protokollar, masalan, </a:t>
            </a:r>
            <a:r>
              <a:rPr b="0" i="1" lang="en-US" sz="1200" strike="noStrike" u="none">
                <a:solidFill>
                  <a:schemeClr val="dk1"/>
                </a:solidFill>
                <a:effectLst/>
                <a:uFillTx/>
                <a:latin typeface="Public Sans"/>
                <a:ea typeface="Public Sans"/>
              </a:rPr>
              <a:t>TCP/IP</a:t>
            </a:r>
            <a:r>
              <a:rPr b="0" lang="en-US" sz="1200" strike="noStrike" u="none">
                <a:solidFill>
                  <a:schemeClr val="dk1"/>
                </a:solidFill>
                <a:effectLst/>
                <a:uFillTx/>
                <a:latin typeface="Public Sans"/>
                <a:ea typeface="Public Sans"/>
              </a:rPr>
              <a:t>, ma’lumotlarni to‘g‘ri va samarali yetkazib berishni ta’minlaydi. Tarmoqlar o‘zaro bog‘lanib, global axborot almashinuvini tashkil qiladi.</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
          <p:cNvSpPr/>
          <p:nvPr/>
        </p:nvSpPr>
        <p:spPr>
          <a:xfrm>
            <a:off x="5048280" y="476280"/>
            <a:ext cx="2285640" cy="952200"/>
          </a:xfrm>
          <a:prstGeom prst="rect">
            <a:avLst/>
          </a:prstGeom>
          <a:noFill/>
          <a:ln w="0">
            <a:noFill/>
          </a:ln>
        </p:spPr>
        <p:style>
          <a:lnRef idx="0"/>
          <a:fillRef idx="0"/>
          <a:effectRef idx="0"/>
          <a:fontRef idx="minor"/>
        </p:style>
        <p:txBody>
          <a:bodyPr anchor="t">
            <a:spAutoFit/>
          </a:bodyPr>
          <a:p>
            <a:pPr defTabSz="914400">
              <a:lnSpc>
                <a:spcPct val="100000"/>
              </a:lnSpc>
              <a:tabLst>
                <a:tab algn="l" pos="0"/>
              </a:tabLst>
            </a:pPr>
            <a:r>
              <a:rPr b="1" lang="en-US" sz="5000" strike="noStrike" u="none">
                <a:solidFill>
                  <a:schemeClr val="dk1"/>
                </a:solidFill>
                <a:effectLst/>
                <a:uFillTx/>
                <a:latin typeface="Calibri"/>
              </a:rPr>
              <a:t>03</a:t>
            </a:r>
            <a:endParaRPr b="0" lang="en-US" sz="5000" strike="noStrike" u="none">
              <a:solidFill>
                <a:srgbClr val="000000"/>
              </a:solidFill>
              <a:effectLst/>
              <a:uFillTx/>
              <a:latin typeface="OpenSymbol"/>
            </a:endParaRPr>
          </a:p>
        </p:txBody>
      </p:sp>
      <p:sp>
        <p:nvSpPr>
          <p:cNvPr id="109" name=""/>
          <p:cNvSpPr/>
          <p:nvPr/>
        </p:nvSpPr>
        <p:spPr>
          <a:xfrm>
            <a:off x="5048280" y="1428840"/>
            <a:ext cx="3619080" cy="142848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4000" strike="noStrike" u="none">
                <a:solidFill>
                  <a:schemeClr val="dk1"/>
                </a:solidFill>
                <a:effectLst/>
                <a:uFillTx/>
                <a:latin typeface="Sora"/>
              </a:rPr>
              <a:t>Axborot uzatishda xavfsizlik</a:t>
            </a:r>
            <a:endParaRPr b="0" lang="en-US" sz="4000" strike="noStrike" u="none">
              <a:solidFill>
                <a:srgbClr val="000000"/>
              </a:solidFill>
              <a:effectLst/>
              <a:uFillTx/>
              <a:latin typeface="OpenSymbol"/>
            </a:endParaRPr>
          </a:p>
        </p:txBody>
      </p:sp>
      <p:pic>
        <p:nvPicPr>
          <p:cNvPr id="110" name="image69a876e4bf3cd" descr="image69a876e4bf3d1"/>
          <p:cNvPicPr/>
          <p:nvPr/>
        </p:nvPicPr>
        <p:blipFill>
          <a:blip r:embed="rId1"/>
          <a:stretch/>
        </p:blipFill>
        <p:spPr>
          <a:xfrm>
            <a:off x="0" y="0"/>
            <a:ext cx="4571640" cy="5143320"/>
          </a:xfrm>
          <a:prstGeom prst="rect">
            <a:avLst/>
          </a:prstGeom>
          <a:noFill/>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
          <p:cNvSpPr/>
          <p:nvPr/>
        </p:nvSpPr>
        <p:spPr>
          <a:xfrm>
            <a:off x="476280" y="476280"/>
            <a:ext cx="8191080" cy="9522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2600" strike="noStrike" u="none">
                <a:solidFill>
                  <a:schemeClr val="dk1"/>
                </a:solidFill>
                <a:effectLst/>
                <a:uFillTx/>
                <a:latin typeface="Sora"/>
              </a:rPr>
              <a:t>Axborot shifrlash</a:t>
            </a:r>
            <a:endParaRPr b="0" lang="en-US" sz="2600" strike="noStrike" u="none">
              <a:solidFill>
                <a:srgbClr val="000000"/>
              </a:solidFill>
              <a:effectLst/>
              <a:uFillTx/>
              <a:latin typeface="OpenSymbol"/>
            </a:endParaRPr>
          </a:p>
        </p:txBody>
      </p:sp>
      <p:sp>
        <p:nvSpPr>
          <p:cNvPr id="112" name=""/>
          <p:cNvSpPr/>
          <p:nvPr/>
        </p:nvSpPr>
        <p:spPr>
          <a:xfrm>
            <a:off x="476280" y="1905120"/>
            <a:ext cx="8191080" cy="27619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chemeClr val="dk1"/>
                </a:solidFill>
                <a:effectLst/>
                <a:uFillTx/>
                <a:latin typeface="Public Sans"/>
              </a:rPr>
              <a:t>Axborotni himoya qilishda shifrlash juda muhim. U ma’lumotni maxfiy holga keltiradi, faqat kalit yordamida ochilishi mumkin. Shifrlash usullari axborotning o‘g‘irlanishi yoki buzilishidan himoya qiladi.</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
          <p:cNvSpPr/>
          <p:nvPr/>
        </p:nvSpPr>
        <p:spPr>
          <a:xfrm>
            <a:off x="5048280" y="476280"/>
            <a:ext cx="3619080" cy="9522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2600" strike="noStrike" u="none">
                <a:solidFill>
                  <a:schemeClr val="dk1"/>
                </a:solidFill>
                <a:effectLst/>
                <a:uFillTx/>
                <a:latin typeface="Sora"/>
              </a:rPr>
              <a:t>Ma'lumotlarni himoya qilish usullari</a:t>
            </a:r>
            <a:endParaRPr b="0" lang="en-US" sz="2600" strike="noStrike" u="none">
              <a:solidFill>
                <a:srgbClr val="000000"/>
              </a:solidFill>
              <a:effectLst/>
              <a:uFillTx/>
              <a:latin typeface="OpenSymbol"/>
            </a:endParaRPr>
          </a:p>
        </p:txBody>
      </p:sp>
      <p:sp>
        <p:nvSpPr>
          <p:cNvPr id="114" name=""/>
          <p:cNvSpPr/>
          <p:nvPr/>
        </p:nvSpPr>
        <p:spPr>
          <a:xfrm>
            <a:off x="5048280" y="1905120"/>
            <a:ext cx="3619080" cy="27619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chemeClr val="dk1"/>
                </a:solidFill>
                <a:effectLst/>
                <a:uFillTx/>
                <a:latin typeface="Public Sans"/>
              </a:rPr>
              <a:t>Ma’lumotlarni himoya qilish uchun parol, autentifikatsiya, va xavfsizlik devorlari kabi texnikalar ishlatiladi. Bundan tashqari, muntazam zaxira nusxalari olish ham juda muhim. Bu usullar ma’lumotlarni saqlashda xavfsizlikni oshiradi.</a:t>
            </a:r>
            <a:endParaRPr b="0" lang="en-US" sz="1200" strike="noStrike" u="none">
              <a:solidFill>
                <a:srgbClr val="000000"/>
              </a:solidFill>
              <a:effectLst/>
              <a:uFillTx/>
              <a:latin typeface="OpenSymbol"/>
            </a:endParaRPr>
          </a:p>
        </p:txBody>
      </p:sp>
      <p:pic>
        <p:nvPicPr>
          <p:cNvPr id="115" name="image69a876e4d014f" descr="image69a876e4d0153"/>
          <p:cNvPicPr/>
          <p:nvPr/>
        </p:nvPicPr>
        <p:blipFill>
          <a:blip r:embed="rId1"/>
          <a:stretch/>
        </p:blipFill>
        <p:spPr>
          <a:xfrm>
            <a:off x="0" y="0"/>
            <a:ext cx="4571640" cy="5143320"/>
          </a:xfrm>
          <a:prstGeom prst="rect">
            <a:avLst/>
          </a:prstGeom>
          <a:noFill/>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228600" y="228600"/>
            <a:ext cx="8476920" cy="1314000"/>
          </a:xfrm>
          <a:prstGeom prst="rect">
            <a:avLst/>
          </a:prstGeom>
          <a:noFill/>
          <a:ln w="0">
            <a:noFill/>
          </a:ln>
        </p:spPr>
        <p:txBody>
          <a:bodyPr lIns="91440" rIns="91440" tIns="91440" bIns="91440" anchor="t">
            <a:normAutofit/>
          </a:bodyPr>
          <a:p>
            <a:pPr indent="0">
              <a:lnSpc>
                <a:spcPct val="100000"/>
              </a:lnSpc>
              <a:buNone/>
              <a:tabLst>
                <a:tab algn="l" pos="0"/>
              </a:tabLst>
            </a:pPr>
            <a:r>
              <a:rPr b="1" lang="en-US" sz="3000" strike="noStrike" u="none">
                <a:solidFill>
                  <a:schemeClr val="dk1"/>
                </a:solidFill>
                <a:effectLst/>
                <a:uFillTx/>
                <a:latin typeface="Sora"/>
                <a:ea typeface="Sora"/>
              </a:rPr>
              <a:t>Xavfsizlik xatarlarini kamaytirish</a:t>
            </a:r>
            <a:endParaRPr b="0" lang="fr-FR" sz="3000" strike="noStrike" u="none">
              <a:solidFill>
                <a:schemeClr val="dk1"/>
              </a:solidFill>
              <a:effectLst/>
              <a:uFillTx/>
              <a:latin typeface="Arial"/>
            </a:endParaRPr>
          </a:p>
        </p:txBody>
      </p:sp>
      <p:sp>
        <p:nvSpPr>
          <p:cNvPr id="117" name="PlaceHolder 2"/>
          <p:cNvSpPr>
            <a:spLocks noGrp="1"/>
          </p:cNvSpPr>
          <p:nvPr>
            <p:ph type="subTitle"/>
          </p:nvPr>
        </p:nvSpPr>
        <p:spPr>
          <a:xfrm>
            <a:off x="228600" y="1704960"/>
            <a:ext cx="5562360" cy="2542680"/>
          </a:xfrm>
          <a:prstGeom prst="rect">
            <a:avLst/>
          </a:prstGeom>
          <a:noFill/>
          <a:ln w="0">
            <a:noFill/>
          </a:ln>
        </p:spPr>
        <p:txBody>
          <a:bodyPr lIns="91440" rIns="91440" tIns="91440" bIns="91440" anchor="t">
            <a:normAutofit/>
          </a:bodyPr>
          <a:p>
            <a:pPr indent="0">
              <a:lnSpc>
                <a:spcPct val="150000"/>
              </a:lnSpc>
              <a:buNone/>
              <a:tabLst>
                <a:tab algn="l" pos="0"/>
              </a:tabLst>
            </a:pPr>
            <a:r>
              <a:rPr b="0" lang="en-US" sz="1200" strike="noStrike" u="none">
                <a:solidFill>
                  <a:schemeClr val="dk1"/>
                </a:solidFill>
                <a:effectLst/>
                <a:uFillTx/>
                <a:latin typeface="Public Sans"/>
                <a:ea typeface="Public Sans"/>
              </a:rPr>
              <a:t>Xavfsizlik xatarlarini kamaytirish uchun foydalanuvchilarni xabardor qilish va doimiy nazorat zarur. Antivirus dasturlari va tarmoqlarni himoya qilish mexanizmlari tahdidlar oldini olishda yordam beradi. Shuningdek, yangilanishlarni muntazam o‘rnatish kerak.</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Google Shape;174;p30" title="freepik__adjust__92215.jpeg"/>
          <p:cNvSpPr/>
          <p:nvPr/>
        </p:nvSpPr>
        <p:spPr>
          <a:xfrm>
            <a:off x="5217480" y="228600"/>
            <a:ext cx="3926520" cy="4686120"/>
          </a:xfrm>
          <a:prstGeom prst="roundRect">
            <a:avLst>
              <a:gd name="adj" fmla="val 8045"/>
            </a:avLst>
          </a:prstGeom>
          <a:blipFill rotWithShape="0">
            <a:blip r:embed="rId1"/>
            <a:srcRect/>
            <a:stretch/>
          </a:blip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OpenSymbol"/>
            </a:endParaRPr>
          </a:p>
        </p:txBody>
      </p:sp>
      <p:sp>
        <p:nvSpPr>
          <p:cNvPr id="119" name="PlaceHolder 1"/>
          <p:cNvSpPr>
            <a:spLocks noGrp="1"/>
          </p:cNvSpPr>
          <p:nvPr>
            <p:ph type="title"/>
          </p:nvPr>
        </p:nvSpPr>
        <p:spPr>
          <a:xfrm>
            <a:off x="228600" y="228600"/>
            <a:ext cx="4838400" cy="1742760"/>
          </a:xfrm>
          <a:prstGeom prst="rect">
            <a:avLst/>
          </a:prstGeom>
          <a:noFill/>
          <a:ln w="0">
            <a:noFill/>
          </a:ln>
        </p:spPr>
        <p:txBody>
          <a:bodyPr lIns="91440" rIns="91440" tIns="91440" bIns="91440" anchor="t">
            <a:normAutofit/>
          </a:bodyPr>
          <a:p>
            <a:pPr indent="0">
              <a:lnSpc>
                <a:spcPct val="100000"/>
              </a:lnSpc>
              <a:buNone/>
              <a:tabLst>
                <a:tab algn="l" pos="0"/>
              </a:tabLst>
            </a:pPr>
            <a:r>
              <a:rPr b="1" lang="en-US" sz="2600" strike="noStrike" u="none">
                <a:solidFill>
                  <a:schemeClr val="dk1"/>
                </a:solidFill>
                <a:effectLst/>
                <a:uFillTx/>
                <a:latin typeface="Sora"/>
                <a:ea typeface="Sora"/>
              </a:rPr>
              <a:t>Xulosa</a:t>
            </a:r>
            <a:endParaRPr b="0" lang="fr-FR" sz="2600" strike="noStrike" u="none">
              <a:solidFill>
                <a:schemeClr val="dk1"/>
              </a:solidFill>
              <a:effectLst/>
              <a:uFillTx/>
              <a:latin typeface="Arial"/>
            </a:endParaRPr>
          </a:p>
        </p:txBody>
      </p:sp>
      <p:sp>
        <p:nvSpPr>
          <p:cNvPr id="120" name="PlaceHolder 2"/>
          <p:cNvSpPr>
            <a:spLocks noGrp="1"/>
          </p:cNvSpPr>
          <p:nvPr>
            <p:ph/>
          </p:nvPr>
        </p:nvSpPr>
        <p:spPr>
          <a:xfrm>
            <a:off x="228600" y="1971720"/>
            <a:ext cx="4838400" cy="2437920"/>
          </a:xfrm>
          <a:prstGeom prst="rect">
            <a:avLst/>
          </a:prstGeom>
          <a:noFill/>
          <a:ln w="0">
            <a:noFill/>
          </a:ln>
        </p:spPr>
        <p:txBody>
          <a:bodyPr lIns="91440" rIns="91440" tIns="91440" bIns="91440" anchor="b">
            <a:normAutofit/>
          </a:bodyPr>
          <a:p>
            <a:pPr indent="0">
              <a:lnSpc>
                <a:spcPct val="150000"/>
              </a:lnSpc>
              <a:buNone/>
              <a:tabLst>
                <a:tab algn="l" pos="0"/>
              </a:tabLst>
            </a:pPr>
            <a:r>
              <a:rPr b="0" lang="en-US" sz="1400" strike="noStrike" u="none">
                <a:solidFill>
                  <a:schemeClr val="dk1"/>
                </a:solidFill>
                <a:effectLst/>
                <a:uFillTx/>
                <a:latin typeface="Public Sans"/>
                <a:ea typeface="Public Sans"/>
              </a:rPr>
              <a:t>Axborot uzatish zamonaviy hayotning ajralmas qismi hisoblanadi. To‘g‘ri texnologiyalar va xavfsizlik choralari yordamida ma’lumotlar tez va ishonchli tarzda yetkaziladi. Analog va raqamli usullar har birining o‘z o‘rni bor. Algoritmlar va protokollar tarmoqni samarali qiladi hamda himoya qiladi.</a:t>
            </a:r>
            <a:endParaRPr b="0" lang="fr-FR" sz="1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Google Shape;174;p30" title="freepik__adjust__92215.jpeg"/>
          <p:cNvSpPr/>
          <p:nvPr/>
        </p:nvSpPr>
        <p:spPr>
          <a:xfrm>
            <a:off x="5217480" y="228600"/>
            <a:ext cx="3926520" cy="4686120"/>
          </a:xfrm>
          <a:prstGeom prst="roundRect">
            <a:avLst>
              <a:gd name="adj" fmla="val 8045"/>
            </a:avLst>
          </a:prstGeom>
          <a:blipFill rotWithShape="0">
            <a:blip r:embed="rId1"/>
            <a:srcRect/>
            <a:stretch/>
          </a:blipFill>
          <a:ln w="0">
            <a:noFill/>
          </a:ln>
        </p:spPr>
        <p:style>
          <a:lnRef idx="0"/>
          <a:fillRef idx="0"/>
          <a:effectRef idx="0"/>
          <a:fontRef idx="minor"/>
        </p:style>
        <p:txBody>
          <a:bodyPr lIns="90000" rIns="90000" tIns="45000" bIns="45000" anchor="t">
            <a:noAutofit/>
          </a:bodyPr>
          <a:p>
            <a:endParaRPr b="0" lang="en-US" sz="1800" strike="noStrike" u="none">
              <a:solidFill>
                <a:srgbClr val="000000"/>
              </a:solidFill>
              <a:effectLst/>
              <a:uFillTx/>
              <a:latin typeface="OpenSymbol"/>
            </a:endParaRPr>
          </a:p>
        </p:txBody>
      </p:sp>
      <p:sp>
        <p:nvSpPr>
          <p:cNvPr id="73" name="PlaceHolder 1"/>
          <p:cNvSpPr>
            <a:spLocks noGrp="1"/>
          </p:cNvSpPr>
          <p:nvPr>
            <p:ph type="title"/>
          </p:nvPr>
        </p:nvSpPr>
        <p:spPr>
          <a:xfrm>
            <a:off x="228600" y="228600"/>
            <a:ext cx="4838400" cy="1742760"/>
          </a:xfrm>
          <a:prstGeom prst="rect">
            <a:avLst/>
          </a:prstGeom>
          <a:noFill/>
          <a:ln w="0">
            <a:noFill/>
          </a:ln>
        </p:spPr>
        <p:txBody>
          <a:bodyPr lIns="91440" rIns="91440" tIns="91440" bIns="91440" anchor="t">
            <a:normAutofit/>
          </a:bodyPr>
          <a:p>
            <a:pPr indent="0">
              <a:lnSpc>
                <a:spcPct val="100000"/>
              </a:lnSpc>
              <a:buNone/>
              <a:tabLst>
                <a:tab algn="l" pos="0"/>
              </a:tabLst>
            </a:pPr>
            <a:r>
              <a:rPr b="1" lang="en-US" sz="2600" strike="noStrike" u="none">
                <a:solidFill>
                  <a:schemeClr val="dk1"/>
                </a:solidFill>
                <a:effectLst/>
                <a:uFillTx/>
                <a:latin typeface="Sora"/>
                <a:ea typeface="Sora"/>
              </a:rPr>
              <a:t>Kirish</a:t>
            </a:r>
            <a:endParaRPr b="0" lang="fr-FR" sz="2600" strike="noStrike" u="none">
              <a:solidFill>
                <a:schemeClr val="dk1"/>
              </a:solidFill>
              <a:effectLst/>
              <a:uFillTx/>
              <a:latin typeface="Arial"/>
            </a:endParaRPr>
          </a:p>
        </p:txBody>
      </p:sp>
      <p:sp>
        <p:nvSpPr>
          <p:cNvPr id="74" name="PlaceHolder 2"/>
          <p:cNvSpPr>
            <a:spLocks noGrp="1"/>
          </p:cNvSpPr>
          <p:nvPr>
            <p:ph/>
          </p:nvPr>
        </p:nvSpPr>
        <p:spPr>
          <a:xfrm>
            <a:off x="228600" y="1971720"/>
            <a:ext cx="4838400" cy="2437920"/>
          </a:xfrm>
          <a:prstGeom prst="rect">
            <a:avLst/>
          </a:prstGeom>
          <a:noFill/>
          <a:ln w="0">
            <a:noFill/>
          </a:ln>
        </p:spPr>
        <p:txBody>
          <a:bodyPr lIns="91440" rIns="91440" tIns="91440" bIns="91440" anchor="b">
            <a:normAutofit/>
          </a:bodyPr>
          <a:p>
            <a:pPr indent="0">
              <a:lnSpc>
                <a:spcPct val="150000"/>
              </a:lnSpc>
              <a:buNone/>
              <a:tabLst>
                <a:tab algn="l" pos="0"/>
              </a:tabLst>
            </a:pPr>
            <a:r>
              <a:rPr b="0" lang="en-US" sz="1400" strike="noStrike" u="none">
                <a:solidFill>
                  <a:schemeClr val="dk1"/>
                </a:solidFill>
                <a:effectLst/>
                <a:uFillTx/>
                <a:latin typeface="Public Sans"/>
                <a:ea typeface="Public Sans"/>
              </a:rPr>
              <a:t>Axborot uzatish — bu malumotlarni bir nuqtadan boshqasiga yetkazish jarayonidir. Bu jarayon turli signallar va texnologiyalar yordamida amalga oshiriladi. Bugungi kunda axborot uzatish hayotning barcha sohalarida muhim rol o‘ynaydi.</a:t>
            </a:r>
            <a:endParaRPr b="0" lang="fr-FR" sz="1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228600" y="227880"/>
            <a:ext cx="6562440" cy="981360"/>
          </a:xfrm>
          <a:prstGeom prst="rect">
            <a:avLst/>
          </a:prstGeom>
          <a:noFill/>
          <a:ln w="0">
            <a:noFill/>
          </a:ln>
        </p:spPr>
        <p:txBody>
          <a:bodyPr lIns="91440" rIns="91440" tIns="91440" bIns="91440" anchor="b">
            <a:spAutoFit/>
          </a:bodyPr>
          <a:p>
            <a:pPr indent="0">
              <a:lnSpc>
                <a:spcPct val="100000"/>
              </a:lnSpc>
              <a:buNone/>
              <a:tabLst>
                <a:tab algn="l" pos="0"/>
              </a:tabLst>
            </a:pPr>
            <a:r>
              <a:rPr b="1" lang="en" sz="5200" strike="noStrike" u="none">
                <a:solidFill>
                  <a:schemeClr val="dk1"/>
                </a:solidFill>
                <a:effectLst/>
                <a:uFillTx/>
                <a:latin typeface="Sora"/>
                <a:ea typeface="Sora"/>
              </a:rPr>
              <a:t>Thank you</a:t>
            </a:r>
            <a:endParaRPr b="0" lang="fr-FR" sz="5200" strike="noStrike" u="none">
              <a:solidFill>
                <a:schemeClr val="dk1"/>
              </a:solidFill>
              <a:effectLst/>
              <a:uFillTx/>
              <a:latin typeface="Arial"/>
            </a:endParaRPr>
          </a:p>
        </p:txBody>
      </p:sp>
      <p:sp>
        <p:nvSpPr>
          <p:cNvPr id="122" name="PlaceHolder 2"/>
          <p:cNvSpPr>
            <a:spLocks noGrp="1"/>
          </p:cNvSpPr>
          <p:nvPr>
            <p:ph type="subTitle"/>
          </p:nvPr>
        </p:nvSpPr>
        <p:spPr>
          <a:xfrm>
            <a:off x="228600" y="1266840"/>
            <a:ext cx="4447800" cy="1047960"/>
          </a:xfrm>
          <a:prstGeom prst="rect">
            <a:avLst/>
          </a:prstGeom>
          <a:noFill/>
          <a:ln w="0">
            <a:noFill/>
          </a:ln>
        </p:spPr>
        <p:txBody>
          <a:bodyPr lIns="91440" rIns="91440" tIns="91440" bIns="91440" anchor="t">
            <a:spAutoFit/>
          </a:bodyPr>
          <a:p>
            <a:pPr indent="0">
              <a:lnSpc>
                <a:spcPct val="100000"/>
              </a:lnSpc>
              <a:buNone/>
              <a:tabLst>
                <a:tab algn="l" pos="0"/>
              </a:tabLst>
            </a:pPr>
            <a:r>
              <a:rPr b="0" lang="en" sz="1200" strike="noStrike" u="none">
                <a:solidFill>
                  <a:schemeClr val="dk1"/>
                </a:solidFill>
                <a:effectLst/>
                <a:uFillTx/>
                <a:latin typeface="Public Sans"/>
                <a:ea typeface="Public Sans"/>
              </a:rPr>
              <a:t>Do you have any questions?</a:t>
            </a:r>
            <a:endParaRPr b="0" lang="en-US" sz="1200" strike="noStrike" u="none">
              <a:solidFill>
                <a:srgbClr val="000000"/>
              </a:solidFill>
              <a:effectLst/>
              <a:uFillTx/>
              <a:latin typeface="OpenSymbol"/>
            </a:endParaRPr>
          </a:p>
          <a:p>
            <a:pPr indent="0">
              <a:lnSpc>
                <a:spcPct val="100000"/>
              </a:lnSpc>
              <a:spcBef>
                <a:spcPts val="1001"/>
              </a:spcBef>
              <a:buNone/>
              <a:tabLst>
                <a:tab algn="l" pos="0"/>
              </a:tabLst>
            </a:pPr>
            <a:r>
              <a:rPr b="0" lang="en" sz="1200" strike="noStrike" u="none">
                <a:solidFill>
                  <a:schemeClr val="dk1"/>
                </a:solidFill>
                <a:effectLst/>
                <a:uFillTx/>
                <a:latin typeface="Public Sans"/>
                <a:ea typeface="Public Sans"/>
              </a:rPr>
              <a:t>youremail@freepik.com</a:t>
            </a:r>
            <a:endParaRPr b="0" lang="en-US" sz="1200" strike="noStrike" u="none">
              <a:solidFill>
                <a:srgbClr val="000000"/>
              </a:solidFill>
              <a:effectLst/>
              <a:uFillTx/>
              <a:latin typeface="OpenSymbol"/>
            </a:endParaRPr>
          </a:p>
          <a:p>
            <a:pPr indent="0">
              <a:lnSpc>
                <a:spcPct val="100000"/>
              </a:lnSpc>
              <a:buNone/>
              <a:tabLst>
                <a:tab algn="l" pos="0"/>
              </a:tabLst>
            </a:pPr>
            <a:r>
              <a:rPr b="0" lang="en" sz="1200" strike="noStrike" u="none">
                <a:solidFill>
                  <a:schemeClr val="dk1"/>
                </a:solidFill>
                <a:effectLst/>
                <a:uFillTx/>
                <a:latin typeface="Public Sans"/>
                <a:ea typeface="Public Sans"/>
              </a:rPr>
              <a:t>+00 000 000 000</a:t>
            </a:r>
            <a:endParaRPr b="0" lang="en-US" sz="1200" strike="noStrike" u="none">
              <a:solidFill>
                <a:srgbClr val="000000"/>
              </a:solidFill>
              <a:effectLst/>
              <a:uFillTx/>
              <a:latin typeface="OpenSymbol"/>
            </a:endParaRPr>
          </a:p>
          <a:p>
            <a:pPr indent="0">
              <a:lnSpc>
                <a:spcPct val="100000"/>
              </a:lnSpc>
              <a:buNone/>
              <a:tabLst>
                <a:tab algn="l" pos="0"/>
              </a:tabLst>
            </a:pPr>
            <a:r>
              <a:rPr b="0" lang="en" sz="1200" strike="noStrike" u="none">
                <a:solidFill>
                  <a:schemeClr val="dk1"/>
                </a:solidFill>
                <a:effectLst/>
                <a:uFillTx/>
                <a:latin typeface="Public Sans"/>
                <a:ea typeface="Public Sans"/>
              </a:rPr>
              <a:t>yourwebsite.com</a:t>
            </a:r>
            <a:endParaRPr b="0" lang="en-US" sz="1200" strike="noStrike" u="none">
              <a:solidFill>
                <a:srgbClr val="000000"/>
              </a:solidFill>
              <a:effectLst/>
              <a:uFillTx/>
              <a:latin typeface="OpenSymbol"/>
            </a:endParaRPr>
          </a:p>
        </p:txBody>
      </p:sp>
      <p:sp>
        <p:nvSpPr>
          <p:cNvPr id="123" name="Google Shape;291;p40"/>
          <p:cNvSpPr/>
          <p:nvPr/>
        </p:nvSpPr>
        <p:spPr>
          <a:xfrm>
            <a:off x="304920" y="3962520"/>
            <a:ext cx="4152600" cy="342720"/>
          </a:xfrm>
          <a:prstGeom prst="rect">
            <a:avLst/>
          </a:prstGeom>
          <a:noFill/>
          <a:ln w="0">
            <a:noFill/>
          </a:ln>
        </p:spPr>
        <p:style>
          <a:lnRef idx="0"/>
          <a:fillRef idx="0"/>
          <a:effectRef idx="0"/>
          <a:fontRef idx="minor"/>
        </p:style>
        <p:txBody>
          <a:bodyPr lIns="0" rIns="0" tIns="0" bIns="0" anchor="t">
            <a:spAutoFit/>
          </a:bodyPr>
          <a:p>
            <a:pPr defTabSz="914400">
              <a:lnSpc>
                <a:spcPct val="100000"/>
              </a:lnSpc>
              <a:tabLst>
                <a:tab algn="l" pos="0"/>
              </a:tabLst>
            </a:pPr>
            <a:r>
              <a:rPr b="0" lang="en" sz="1000" strike="noStrike" u="none">
                <a:solidFill>
                  <a:schemeClr val="dk1"/>
                </a:solidFill>
                <a:effectLst/>
                <a:uFillTx/>
                <a:latin typeface="Arial"/>
              </a:rPr>
              <a:t>Please keep this slide for attribution</a:t>
            </a:r>
            <a:endParaRPr b="0" lang="en-US" sz="1000" strike="noStrike" u="none">
              <a:solidFill>
                <a:srgbClr val="000000"/>
              </a:solidFill>
              <a:effectLst/>
              <a:uFillTx/>
              <a:latin typeface="OpenSymbol"/>
            </a:endParaRPr>
          </a:p>
        </p:txBody>
      </p:sp>
      <p:sp>
        <p:nvSpPr>
          <p:cNvPr id="124" name="Google Shape;292;p40"/>
          <p:cNvSpPr/>
          <p:nvPr/>
        </p:nvSpPr>
        <p:spPr>
          <a:xfrm>
            <a:off x="304920" y="2638440"/>
            <a:ext cx="331200" cy="331560"/>
          </a:xfrm>
          <a:custGeom>
            <a:avLst/>
            <a:gdLst>
              <a:gd name="textAreaLeft" fmla="*/ 0 w 331200"/>
              <a:gd name="textAreaRight" fmla="*/ 331560 w 331200"/>
              <a:gd name="textAreaTop" fmla="*/ 0 h 331560"/>
              <a:gd name="textAreaBottom" fmla="*/ 331920 h 331560"/>
            </a:gdLst>
            <a:ahLst/>
            <a:cxnLst/>
            <a:rect l="textAreaLeft" t="textAreaTop" r="textAreaRight" b="textAreaBottom"/>
            <a:pathLst>
              <a:path w="10860" h="10872">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dk1"/>
          </a:solidFill>
          <a:ln w="0">
            <a:noFill/>
          </a:ln>
        </p:spPr>
        <p:style>
          <a:lnRef idx="0"/>
          <a:fillRef idx="0"/>
          <a:effectRef idx="0"/>
          <a:fontRef idx="minor"/>
        </p:style>
        <p:txBody>
          <a:bodyPr tIns="91440" bIns="9144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grpSp>
        <p:nvGrpSpPr>
          <p:cNvPr id="125" name="Google Shape;293;p40"/>
          <p:cNvGrpSpPr/>
          <p:nvPr/>
        </p:nvGrpSpPr>
        <p:grpSpPr>
          <a:xfrm>
            <a:off x="798840" y="2638080"/>
            <a:ext cx="327600" cy="332640"/>
            <a:chOff x="798840" y="2638080"/>
            <a:chExt cx="327600" cy="332640"/>
          </a:xfrm>
        </p:grpSpPr>
        <p:sp>
          <p:nvSpPr>
            <p:cNvPr id="126" name="Google Shape;294;p40"/>
            <p:cNvSpPr/>
            <p:nvPr/>
          </p:nvSpPr>
          <p:spPr>
            <a:xfrm>
              <a:off x="798840" y="2638080"/>
              <a:ext cx="327600" cy="332640"/>
            </a:xfrm>
            <a:custGeom>
              <a:avLst/>
              <a:gdLst>
                <a:gd name="textAreaLeft" fmla="*/ 0 w 327600"/>
                <a:gd name="textAreaRight" fmla="*/ 327960 w 327600"/>
                <a:gd name="textAreaTop" fmla="*/ 0 h 332640"/>
                <a:gd name="textAreaBottom" fmla="*/ 333000 h 332640"/>
              </a:gdLst>
              <a:ahLst/>
              <a:cxnLst/>
              <a:rect l="textAreaLeft" t="textAreaTop" r="textAreaRight" b="textAreaBottom"/>
              <a:pathLst>
                <a:path w="10872" h="1086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dk1"/>
            </a:solidFill>
            <a:ln w="0">
              <a:noFill/>
            </a:ln>
          </p:spPr>
          <p:style>
            <a:lnRef idx="0"/>
            <a:fillRef idx="0"/>
            <a:effectRef idx="0"/>
            <a:fontRef idx="minor"/>
          </p:style>
          <p:txBody>
            <a:bodyPr tIns="91440" bIns="9144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sp>
          <p:nvSpPr>
            <p:cNvPr id="127" name="Google Shape;295;p40"/>
            <p:cNvSpPr/>
            <p:nvPr/>
          </p:nvSpPr>
          <p:spPr>
            <a:xfrm>
              <a:off x="860400" y="2701080"/>
              <a:ext cx="203760" cy="207000"/>
            </a:xfrm>
            <a:custGeom>
              <a:avLst/>
              <a:gdLst>
                <a:gd name="textAreaLeft" fmla="*/ 0 w 203760"/>
                <a:gd name="textAreaRight" fmla="*/ 204120 w 203760"/>
                <a:gd name="textAreaTop" fmla="*/ 0 h 207000"/>
                <a:gd name="textAreaBottom" fmla="*/ 207360 h 207000"/>
              </a:gdLst>
              <a:ahLst/>
              <a:cxnLst/>
              <a:rect l="textAreaLeft" t="textAreaTop" r="textAreaRight" b="textAreaBottom"/>
              <a:pathLst>
                <a:path w="6764" h="6764">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dk1"/>
            </a:solidFill>
            <a:ln w="0">
              <a:noFill/>
            </a:ln>
          </p:spPr>
          <p:style>
            <a:lnRef idx="0"/>
            <a:fillRef idx="0"/>
            <a:effectRef idx="0"/>
            <a:fontRef idx="minor"/>
          </p:style>
          <p:txBody>
            <a:bodyPr tIns="91440" bIns="9144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sp>
          <p:nvSpPr>
            <p:cNvPr id="128" name="Google Shape;296;p40"/>
            <p:cNvSpPr/>
            <p:nvPr/>
          </p:nvSpPr>
          <p:spPr>
            <a:xfrm>
              <a:off x="907920" y="2750040"/>
              <a:ext cx="108360" cy="108360"/>
            </a:xfrm>
            <a:custGeom>
              <a:avLst/>
              <a:gdLst>
                <a:gd name="textAreaLeft" fmla="*/ 0 w 108360"/>
                <a:gd name="textAreaRight" fmla="*/ 108720 w 108360"/>
                <a:gd name="textAreaTop" fmla="*/ 0 h 108360"/>
                <a:gd name="textAreaBottom" fmla="*/ 108720 h 108360"/>
              </a:gdLst>
              <a:ahLst/>
              <a:cxnLst/>
              <a:rect l="textAreaLeft" t="textAreaTop" r="textAreaRight" b="textAreaBottom"/>
              <a:pathLst>
                <a:path w="3607" h="3542">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dk1"/>
            </a:solidFill>
            <a:ln w="0">
              <a:noFill/>
            </a:ln>
          </p:spPr>
          <p:style>
            <a:lnRef idx="0"/>
            <a:fillRef idx="0"/>
            <a:effectRef idx="0"/>
            <a:fontRef idx="minor"/>
          </p:style>
          <p:txBody>
            <a:bodyPr tIns="54360" bIns="5436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sp>
          <p:nvSpPr>
            <p:cNvPr id="129" name="Google Shape;297;p40"/>
            <p:cNvSpPr/>
            <p:nvPr/>
          </p:nvSpPr>
          <p:spPr>
            <a:xfrm>
              <a:off x="1003680" y="2727720"/>
              <a:ext cx="27720" cy="27720"/>
            </a:xfrm>
            <a:custGeom>
              <a:avLst/>
              <a:gdLst>
                <a:gd name="textAreaLeft" fmla="*/ 0 w 27720"/>
                <a:gd name="textAreaRight" fmla="*/ 28080 w 27720"/>
                <a:gd name="textAreaTop" fmla="*/ 0 h 27720"/>
                <a:gd name="textAreaBottom" fmla="*/ 28080 h 27720"/>
              </a:gdLst>
              <a:ahLst/>
              <a:cxnLst/>
              <a:rect l="textAreaLeft" t="textAreaTop" r="textAreaRight" b="textAreaBottom"/>
              <a:pathLst>
                <a:path w="929" h="918">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dk1"/>
            </a:solidFill>
            <a:ln w="0">
              <a:noFill/>
            </a:ln>
          </p:spPr>
          <p:style>
            <a:lnRef idx="0"/>
            <a:fillRef idx="0"/>
            <a:effectRef idx="0"/>
            <a:fontRef idx="minor"/>
          </p:style>
          <p:txBody>
            <a:bodyPr tIns="14040" bIns="1404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grpSp>
      <p:grpSp>
        <p:nvGrpSpPr>
          <p:cNvPr id="130" name="Google Shape;298;p40"/>
          <p:cNvGrpSpPr/>
          <p:nvPr/>
        </p:nvGrpSpPr>
        <p:grpSpPr>
          <a:xfrm>
            <a:off x="1302480" y="2638080"/>
            <a:ext cx="332640" cy="332640"/>
            <a:chOff x="1302480" y="2638080"/>
            <a:chExt cx="332640" cy="332640"/>
          </a:xfrm>
        </p:grpSpPr>
        <p:sp>
          <p:nvSpPr>
            <p:cNvPr id="131" name="Google Shape;299;p40"/>
            <p:cNvSpPr/>
            <p:nvPr/>
          </p:nvSpPr>
          <p:spPr>
            <a:xfrm>
              <a:off x="1302480" y="2638080"/>
              <a:ext cx="332640" cy="332640"/>
            </a:xfrm>
            <a:custGeom>
              <a:avLst/>
              <a:gdLst>
                <a:gd name="textAreaLeft" fmla="*/ 0 w 332640"/>
                <a:gd name="textAreaRight" fmla="*/ 333000 w 332640"/>
                <a:gd name="textAreaTop" fmla="*/ 0 h 332640"/>
                <a:gd name="textAreaBottom" fmla="*/ 333000 h 332640"/>
              </a:gdLst>
              <a:ahLst/>
              <a:cxnLst/>
              <a:rect l="textAreaLeft" t="textAreaTop" r="textAreaRight" b="textAreaBottom"/>
              <a:pathLst>
                <a:path w="10872" h="1086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dk1"/>
            </a:solidFill>
            <a:ln w="0">
              <a:noFill/>
            </a:ln>
          </p:spPr>
          <p:style>
            <a:lnRef idx="0"/>
            <a:fillRef idx="0"/>
            <a:effectRef idx="0"/>
            <a:fontRef idx="minor"/>
          </p:style>
          <p:txBody>
            <a:bodyPr tIns="91440" bIns="9144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sp>
          <p:nvSpPr>
            <p:cNvPr id="132" name="Google Shape;300;p40"/>
            <p:cNvSpPr/>
            <p:nvPr/>
          </p:nvSpPr>
          <p:spPr>
            <a:xfrm>
              <a:off x="1379160" y="2771280"/>
              <a:ext cx="45720" cy="115920"/>
            </a:xfrm>
            <a:custGeom>
              <a:avLst/>
              <a:gdLst>
                <a:gd name="textAreaLeft" fmla="*/ 0 w 45720"/>
                <a:gd name="textAreaRight" fmla="*/ 46080 w 45720"/>
                <a:gd name="textAreaTop" fmla="*/ 0 h 115920"/>
                <a:gd name="textAreaBottom" fmla="*/ 116280 h 115920"/>
              </a:gdLst>
              <a:ahLst/>
              <a:cxnLst/>
              <a:rect l="textAreaLeft" t="textAreaTop" r="textAreaRight" b="textAreaBottom"/>
              <a:pathLst>
                <a:path w="1502" h="3787">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dk1"/>
            </a:solidFill>
            <a:ln w="0">
              <a:noFill/>
            </a:ln>
          </p:spPr>
          <p:style>
            <a:lnRef idx="0"/>
            <a:fillRef idx="0"/>
            <a:effectRef idx="0"/>
            <a:fontRef idx="minor"/>
          </p:style>
          <p:txBody>
            <a:bodyPr tIns="57960" bIns="5796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sp>
          <p:nvSpPr>
            <p:cNvPr id="133" name="Google Shape;301;p40"/>
            <p:cNvSpPr/>
            <p:nvPr/>
          </p:nvSpPr>
          <p:spPr>
            <a:xfrm>
              <a:off x="1371960" y="2708280"/>
              <a:ext cx="52560" cy="52560"/>
            </a:xfrm>
            <a:custGeom>
              <a:avLst/>
              <a:gdLst>
                <a:gd name="textAreaLeft" fmla="*/ 0 w 52560"/>
                <a:gd name="textAreaRight" fmla="*/ 52920 w 52560"/>
                <a:gd name="textAreaTop" fmla="*/ 0 h 52560"/>
                <a:gd name="textAreaBottom" fmla="*/ 52920 h 52560"/>
              </a:gdLst>
              <a:ahLst/>
              <a:cxnLst/>
              <a:rect l="textAreaLeft" t="textAreaTop" r="textAreaRight" b="textAreaBottom"/>
              <a:pathLst>
                <a:path w="1728" h="1728">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dk1"/>
            </a:solidFill>
            <a:ln w="0">
              <a:noFill/>
            </a:ln>
          </p:spPr>
          <p:style>
            <a:lnRef idx="0"/>
            <a:fillRef idx="0"/>
            <a:effectRef idx="0"/>
            <a:fontRef idx="minor"/>
          </p:style>
          <p:txBody>
            <a:bodyPr tIns="26280" bIns="2628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sp>
          <p:nvSpPr>
            <p:cNvPr id="134" name="Google Shape;302;p40"/>
            <p:cNvSpPr/>
            <p:nvPr/>
          </p:nvSpPr>
          <p:spPr>
            <a:xfrm>
              <a:off x="1449000" y="2771280"/>
              <a:ext cx="123120" cy="115920"/>
            </a:xfrm>
            <a:custGeom>
              <a:avLst/>
              <a:gdLst>
                <a:gd name="textAreaLeft" fmla="*/ 0 w 123120"/>
                <a:gd name="textAreaRight" fmla="*/ 123480 w 123120"/>
                <a:gd name="textAreaTop" fmla="*/ 0 h 115920"/>
                <a:gd name="textAreaBottom" fmla="*/ 116280 h 115920"/>
              </a:gdLst>
              <a:ahLst/>
              <a:cxnLst/>
              <a:rect l="textAreaLeft" t="textAreaTop" r="textAreaRight" b="textAreaBottom"/>
              <a:pathLst>
                <a:path w="4026" h="3787">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dk1"/>
            </a:solidFill>
            <a:ln w="0">
              <a:noFill/>
            </a:ln>
          </p:spPr>
          <p:style>
            <a:lnRef idx="0"/>
            <a:fillRef idx="0"/>
            <a:effectRef idx="0"/>
            <a:fontRef idx="minor"/>
          </p:style>
          <p:txBody>
            <a:bodyPr tIns="57960" bIns="5796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grpSp>
      <p:grpSp>
        <p:nvGrpSpPr>
          <p:cNvPr id="135" name="Google Shape;303;p40"/>
          <p:cNvGrpSpPr/>
          <p:nvPr/>
        </p:nvGrpSpPr>
        <p:grpSpPr>
          <a:xfrm>
            <a:off x="1791720" y="2638080"/>
            <a:ext cx="332640" cy="332640"/>
            <a:chOff x="1791720" y="2638080"/>
            <a:chExt cx="332640" cy="332640"/>
          </a:xfrm>
        </p:grpSpPr>
        <p:sp>
          <p:nvSpPr>
            <p:cNvPr id="136" name="Google Shape;304;p40"/>
            <p:cNvSpPr/>
            <p:nvPr/>
          </p:nvSpPr>
          <p:spPr>
            <a:xfrm>
              <a:off x="1866240" y="2710440"/>
              <a:ext cx="183960" cy="188280"/>
            </a:xfrm>
            <a:custGeom>
              <a:avLst/>
              <a:gdLst>
                <a:gd name="textAreaLeft" fmla="*/ 0 w 183960"/>
                <a:gd name="textAreaRight" fmla="*/ 184320 w 183960"/>
                <a:gd name="textAreaTop" fmla="*/ 0 h 188280"/>
                <a:gd name="textAreaBottom" fmla="*/ 188640 h 188280"/>
              </a:gdLst>
              <a:ahLst/>
              <a:cxnLst/>
              <a:rect l="textAreaLeft" t="textAreaTop" r="textAreaRight" b="textAreaBottom"/>
              <a:pathLst>
                <a:path w="494728" h="505587">
                  <a:moveTo>
                    <a:pt x="294418" y="214122"/>
                  </a:moveTo>
                  <a:lnTo>
                    <a:pt x="478631" y="0"/>
                  </a:lnTo>
                  <a:lnTo>
                    <a:pt x="435007" y="0"/>
                  </a:lnTo>
                  <a:lnTo>
                    <a:pt x="275082" y="185928"/>
                  </a:lnTo>
                  <a:lnTo>
                    <a:pt x="147352" y="0"/>
                  </a:lnTo>
                  <a:lnTo>
                    <a:pt x="0" y="0"/>
                  </a:lnTo>
                  <a:lnTo>
                    <a:pt x="193167" y="281083"/>
                  </a:lnTo>
                  <a:lnTo>
                    <a:pt x="0" y="505587"/>
                  </a:lnTo>
                  <a:lnTo>
                    <a:pt x="43625" y="505587"/>
                  </a:lnTo>
                  <a:lnTo>
                    <a:pt x="212503" y="309277"/>
                  </a:lnTo>
                  <a:lnTo>
                    <a:pt x="347377" y="505587"/>
                  </a:lnTo>
                  <a:lnTo>
                    <a:pt x="494729" y="505587"/>
                  </a:lnTo>
                  <a:lnTo>
                    <a:pt x="294418" y="214027"/>
                  </a:lnTo>
                  <a:lnTo>
                    <a:pt x="294418" y="214027"/>
                  </a:lnTo>
                  <a:close/>
                  <a:moveTo>
                    <a:pt x="234601" y="283655"/>
                  </a:moveTo>
                  <a:lnTo>
                    <a:pt x="215075" y="255651"/>
                  </a:lnTo>
                  <a:lnTo>
                    <a:pt x="59341" y="32861"/>
                  </a:lnTo>
                  <a:lnTo>
                    <a:pt x="126397" y="32861"/>
                  </a:lnTo>
                  <a:lnTo>
                    <a:pt x="252032" y="212598"/>
                  </a:lnTo>
                  <a:lnTo>
                    <a:pt x="271558" y="240601"/>
                  </a:lnTo>
                  <a:lnTo>
                    <a:pt x="434912" y="474250"/>
                  </a:lnTo>
                  <a:lnTo>
                    <a:pt x="367855" y="474250"/>
                  </a:lnTo>
                  <a:lnTo>
                    <a:pt x="234505" y="283559"/>
                  </a:lnTo>
                  <a:lnTo>
                    <a:pt x="234505" y="283559"/>
                  </a:lnTo>
                  <a:close/>
                </a:path>
              </a:pathLst>
            </a:custGeom>
            <a:solidFill>
              <a:schemeClr val="dk1"/>
            </a:solidFill>
            <a:ln w="0">
              <a:noFill/>
            </a:ln>
          </p:spPr>
          <p:style>
            <a:lnRef idx="0"/>
            <a:fillRef idx="0"/>
            <a:effectRef idx="0"/>
            <a:fontRef idx="minor"/>
          </p:style>
          <p:txBody>
            <a:bodyPr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sp>
          <p:nvSpPr>
            <p:cNvPr id="137" name="Google Shape;305;p40"/>
            <p:cNvSpPr/>
            <p:nvPr/>
          </p:nvSpPr>
          <p:spPr>
            <a:xfrm>
              <a:off x="1791720" y="2638080"/>
              <a:ext cx="332640" cy="332640"/>
            </a:xfrm>
            <a:custGeom>
              <a:avLst/>
              <a:gdLst>
                <a:gd name="textAreaLeft" fmla="*/ 0 w 332640"/>
                <a:gd name="textAreaRight" fmla="*/ 333000 w 332640"/>
                <a:gd name="textAreaTop" fmla="*/ 0 h 332640"/>
                <a:gd name="textAreaBottom" fmla="*/ 333000 h 332640"/>
              </a:gdLst>
              <a:ahLst/>
              <a:cxnLst/>
              <a:rect l="textAreaLeft" t="textAreaTop" r="textAreaRight" b="textAreaBottom"/>
              <a:pathLst>
                <a:path w="10872" h="1086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dk1"/>
            </a:solidFill>
            <a:ln w="0">
              <a:noFill/>
            </a:ln>
          </p:spPr>
          <p:style>
            <a:lnRef idx="0"/>
            <a:fillRef idx="0"/>
            <a:effectRef idx="0"/>
            <a:fontRef idx="minor"/>
          </p:style>
          <p:txBody>
            <a:bodyPr tIns="91440" bIns="91440" anchor="ctr">
              <a:noAutofit/>
            </a:bodyPr>
            <a:p>
              <a:pPr defTabSz="914400">
                <a:lnSpc>
                  <a:spcPct val="100000"/>
                </a:lnSpc>
                <a:tabLst>
                  <a:tab algn="l" pos="0"/>
                </a:tabLst>
              </a:pPr>
              <a:endParaRPr b="0" lang="en-US" sz="1800" strike="noStrike" u="none">
                <a:solidFill>
                  <a:srgbClr val="ffffff"/>
                </a:solidFill>
                <a:effectLst/>
                <a:uFillTx/>
                <a:latin typeface="OpenSymbol"/>
              </a:endParaRPr>
            </a:p>
          </p:txBody>
        </p:sp>
      </p:gr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
          <p:cNvSpPr/>
          <p:nvPr/>
        </p:nvSpPr>
        <p:spPr>
          <a:xfrm>
            <a:off x="5048280" y="476280"/>
            <a:ext cx="2285640" cy="952200"/>
          </a:xfrm>
          <a:prstGeom prst="rect">
            <a:avLst/>
          </a:prstGeom>
          <a:noFill/>
          <a:ln w="0">
            <a:noFill/>
          </a:ln>
        </p:spPr>
        <p:style>
          <a:lnRef idx="0"/>
          <a:fillRef idx="0"/>
          <a:effectRef idx="0"/>
          <a:fontRef idx="minor"/>
        </p:style>
        <p:txBody>
          <a:bodyPr anchor="t">
            <a:spAutoFit/>
          </a:bodyPr>
          <a:p>
            <a:pPr defTabSz="914400">
              <a:lnSpc>
                <a:spcPct val="100000"/>
              </a:lnSpc>
              <a:tabLst>
                <a:tab algn="l" pos="0"/>
              </a:tabLst>
            </a:pPr>
            <a:r>
              <a:rPr b="1" lang="en-US" sz="5000" strike="noStrike" u="none">
                <a:solidFill>
                  <a:schemeClr val="dk1"/>
                </a:solidFill>
                <a:effectLst/>
                <a:uFillTx/>
                <a:latin typeface="Calibri"/>
              </a:rPr>
              <a:t>01</a:t>
            </a:r>
            <a:endParaRPr b="0" lang="en-US" sz="5000" strike="noStrike" u="none">
              <a:solidFill>
                <a:srgbClr val="000000"/>
              </a:solidFill>
              <a:effectLst/>
              <a:uFillTx/>
              <a:latin typeface="OpenSymbol"/>
            </a:endParaRPr>
          </a:p>
        </p:txBody>
      </p:sp>
      <p:sp>
        <p:nvSpPr>
          <p:cNvPr id="76" name=""/>
          <p:cNvSpPr/>
          <p:nvPr/>
        </p:nvSpPr>
        <p:spPr>
          <a:xfrm>
            <a:off x="5048280" y="1428840"/>
            <a:ext cx="3619080" cy="142848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4000" strike="noStrike" u="none">
                <a:solidFill>
                  <a:schemeClr val="dk1"/>
                </a:solidFill>
                <a:effectLst/>
                <a:uFillTx/>
                <a:latin typeface="Sora"/>
              </a:rPr>
              <a:t>Axborot uzatish asoslari</a:t>
            </a:r>
            <a:endParaRPr b="0" lang="en-US" sz="4000" strike="noStrike" u="none">
              <a:solidFill>
                <a:srgbClr val="000000"/>
              </a:solidFill>
              <a:effectLst/>
              <a:uFillTx/>
              <a:latin typeface="OpenSymbol"/>
            </a:endParaRPr>
          </a:p>
        </p:txBody>
      </p:sp>
      <p:pic>
        <p:nvPicPr>
          <p:cNvPr id="77" name="image69a876e470013" descr="image69a876e470019"/>
          <p:cNvPicPr/>
          <p:nvPr/>
        </p:nvPicPr>
        <p:blipFill>
          <a:blip r:embed="rId1"/>
          <a:stretch/>
        </p:blipFill>
        <p:spPr>
          <a:xfrm>
            <a:off x="0" y="0"/>
            <a:ext cx="4571640" cy="514332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
          <p:cNvSpPr/>
          <p:nvPr/>
        </p:nvSpPr>
        <p:spPr>
          <a:xfrm>
            <a:off x="476280" y="476280"/>
            <a:ext cx="8191080" cy="9522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2600" strike="noStrike" u="none">
                <a:solidFill>
                  <a:schemeClr val="dk1"/>
                </a:solidFill>
                <a:effectLst/>
                <a:uFillTx/>
                <a:latin typeface="Sora"/>
              </a:rPr>
              <a:t>Axborot va uning turlari</a:t>
            </a:r>
            <a:endParaRPr b="0" lang="en-US" sz="2600" strike="noStrike" u="none">
              <a:solidFill>
                <a:srgbClr val="000000"/>
              </a:solidFill>
              <a:effectLst/>
              <a:uFillTx/>
              <a:latin typeface="OpenSymbol"/>
            </a:endParaRPr>
          </a:p>
        </p:txBody>
      </p:sp>
      <p:sp>
        <p:nvSpPr>
          <p:cNvPr id="79" name=""/>
          <p:cNvSpPr/>
          <p:nvPr/>
        </p:nvSpPr>
        <p:spPr>
          <a:xfrm>
            <a:off x="476280" y="1905120"/>
            <a:ext cx="8191080" cy="27619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chemeClr val="dk1"/>
                </a:solidFill>
                <a:effectLst/>
                <a:uFillTx/>
                <a:latin typeface="Public Sans"/>
              </a:rPr>
              <a:t>Axborot turli shakllarda bo‘lishi mumkin: matn, ovoz, rasm yoki video. Har biri alohida kodlash va uzatish usullarini talab qiladi. Axborotning to‘g‘ri uzatilishi uning sifatini ta’minlaydi va yaxlitlikni saqlaydi.</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
          <p:cNvSpPr/>
          <p:nvPr/>
        </p:nvSpPr>
        <p:spPr>
          <a:xfrm>
            <a:off x="5048280" y="476280"/>
            <a:ext cx="3619080" cy="9522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2600" strike="noStrike" u="none">
                <a:solidFill>
                  <a:schemeClr val="dk1"/>
                </a:solidFill>
                <a:effectLst/>
                <a:uFillTx/>
                <a:latin typeface="Sora"/>
              </a:rPr>
              <a:t>Signallar va kodlash</a:t>
            </a:r>
            <a:endParaRPr b="0" lang="en-US" sz="2600" strike="noStrike" u="none">
              <a:solidFill>
                <a:srgbClr val="000000"/>
              </a:solidFill>
              <a:effectLst/>
              <a:uFillTx/>
              <a:latin typeface="OpenSymbol"/>
            </a:endParaRPr>
          </a:p>
        </p:txBody>
      </p:sp>
      <p:sp>
        <p:nvSpPr>
          <p:cNvPr id="81" name=""/>
          <p:cNvSpPr/>
          <p:nvPr/>
        </p:nvSpPr>
        <p:spPr>
          <a:xfrm>
            <a:off x="5048280" y="1905120"/>
            <a:ext cx="3619080" cy="27619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chemeClr val="dk1"/>
                </a:solidFill>
                <a:effectLst/>
                <a:uFillTx/>
                <a:latin typeface="Public Sans"/>
              </a:rPr>
              <a:t>Signallar axborotni uzatish uchun vositadir. Ular </a:t>
            </a:r>
            <a:r>
              <a:rPr b="0" i="1" lang="en-US" sz="1200" strike="noStrike" u="none">
                <a:solidFill>
                  <a:schemeClr val="dk1"/>
                </a:solidFill>
                <a:effectLst/>
                <a:uFillTx/>
                <a:latin typeface="Public Sans"/>
              </a:rPr>
              <a:t>analog</a:t>
            </a:r>
            <a:r>
              <a:rPr b="0" lang="en-US" sz="1200" strike="noStrike" u="none">
                <a:solidFill>
                  <a:schemeClr val="dk1"/>
                </a:solidFill>
                <a:effectLst/>
                <a:uFillTx/>
                <a:latin typeface="Public Sans"/>
              </a:rPr>
              <a:t> yoki </a:t>
            </a:r>
            <a:r>
              <a:rPr b="0" i="1" lang="en-US" sz="1200" strike="noStrike" u="none">
                <a:solidFill>
                  <a:schemeClr val="dk1"/>
                </a:solidFill>
                <a:effectLst/>
                <a:uFillTx/>
                <a:latin typeface="Public Sans"/>
              </a:rPr>
              <a:t>raqamli</a:t>
            </a:r>
            <a:r>
              <a:rPr b="0" lang="en-US" sz="1200" strike="noStrike" u="none">
                <a:solidFill>
                  <a:schemeClr val="dk1"/>
                </a:solidFill>
                <a:effectLst/>
                <a:uFillTx/>
                <a:latin typeface="Public Sans"/>
              </a:rPr>
              <a:t> shaklda bo‘lishi mumkin. Kodlash axborotni tanlangan formatga aylantirish va uzatishni osonlashtirish uchun zarur jarayondir.</a:t>
            </a:r>
            <a:endParaRPr b="0" lang="en-US" sz="1200" strike="noStrike" u="none">
              <a:solidFill>
                <a:srgbClr val="000000"/>
              </a:solidFill>
              <a:effectLst/>
              <a:uFillTx/>
              <a:latin typeface="OpenSymbol"/>
            </a:endParaRPr>
          </a:p>
        </p:txBody>
      </p:sp>
      <p:pic>
        <p:nvPicPr>
          <p:cNvPr id="82" name="image69a876e4839b5" descr="image69a876e4839b9"/>
          <p:cNvPicPr/>
          <p:nvPr/>
        </p:nvPicPr>
        <p:blipFill>
          <a:blip r:embed="rId1"/>
          <a:stretch/>
        </p:blipFill>
        <p:spPr>
          <a:xfrm>
            <a:off x="0" y="0"/>
            <a:ext cx="4571640" cy="5143320"/>
          </a:xfrm>
          <a:prstGeom prst="rect">
            <a:avLst/>
          </a:prstGeom>
          <a:noFill/>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type="title"/>
          </p:nvPr>
        </p:nvSpPr>
        <p:spPr>
          <a:xfrm>
            <a:off x="228600" y="228600"/>
            <a:ext cx="8476920" cy="1314000"/>
          </a:xfrm>
          <a:prstGeom prst="rect">
            <a:avLst/>
          </a:prstGeom>
          <a:noFill/>
          <a:ln w="0">
            <a:noFill/>
          </a:ln>
        </p:spPr>
        <p:txBody>
          <a:bodyPr lIns="91440" rIns="91440" tIns="91440" bIns="91440" anchor="t">
            <a:normAutofit/>
          </a:bodyPr>
          <a:p>
            <a:pPr indent="0">
              <a:lnSpc>
                <a:spcPct val="100000"/>
              </a:lnSpc>
              <a:buNone/>
              <a:tabLst>
                <a:tab algn="l" pos="0"/>
              </a:tabLst>
            </a:pPr>
            <a:r>
              <a:rPr b="1" lang="en-US" sz="3000" strike="noStrike" u="none">
                <a:solidFill>
                  <a:schemeClr val="dk1"/>
                </a:solidFill>
                <a:effectLst/>
                <a:uFillTx/>
                <a:latin typeface="Sora"/>
                <a:ea typeface="Sora"/>
              </a:rPr>
              <a:t>Uzatish kanallari</a:t>
            </a:r>
            <a:endParaRPr b="0" lang="fr-FR" sz="3000" strike="noStrike" u="none">
              <a:solidFill>
                <a:schemeClr val="dk1"/>
              </a:solidFill>
              <a:effectLst/>
              <a:uFillTx/>
              <a:latin typeface="Arial"/>
            </a:endParaRPr>
          </a:p>
        </p:txBody>
      </p:sp>
      <p:sp>
        <p:nvSpPr>
          <p:cNvPr id="84" name="PlaceHolder 2"/>
          <p:cNvSpPr>
            <a:spLocks noGrp="1"/>
          </p:cNvSpPr>
          <p:nvPr>
            <p:ph type="subTitle"/>
          </p:nvPr>
        </p:nvSpPr>
        <p:spPr>
          <a:xfrm>
            <a:off x="228600" y="1704960"/>
            <a:ext cx="5562360" cy="2542680"/>
          </a:xfrm>
          <a:prstGeom prst="rect">
            <a:avLst/>
          </a:prstGeom>
          <a:noFill/>
          <a:ln w="0">
            <a:noFill/>
          </a:ln>
        </p:spPr>
        <p:txBody>
          <a:bodyPr lIns="91440" rIns="91440" tIns="91440" bIns="91440" anchor="t">
            <a:normAutofit/>
          </a:bodyPr>
          <a:p>
            <a:pPr indent="0">
              <a:lnSpc>
                <a:spcPct val="150000"/>
              </a:lnSpc>
              <a:buNone/>
              <a:tabLst>
                <a:tab algn="l" pos="0"/>
              </a:tabLst>
            </a:pPr>
            <a:r>
              <a:rPr b="0" lang="en-US" sz="1200" strike="noStrike" u="none">
                <a:solidFill>
                  <a:schemeClr val="dk1"/>
                </a:solidFill>
                <a:effectLst/>
                <a:uFillTx/>
                <a:latin typeface="Public Sans"/>
                <a:ea typeface="Public Sans"/>
              </a:rPr>
              <a:t>Uzatish kanallari turli bo‘lishi mumkin: simli (kabel, optik tolalar) yoki simsiz (radio to‘lqinlari, infraqizil, uyali aloqa). To‘g‘ri kanal tanlovi ma’lumot uzatish sifatini va tezligini belgilaydi.</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
          <p:cNvSpPr/>
          <p:nvPr/>
        </p:nvSpPr>
        <p:spPr>
          <a:xfrm>
            <a:off x="476280" y="476280"/>
            <a:ext cx="2285640" cy="952200"/>
          </a:xfrm>
          <a:prstGeom prst="rect">
            <a:avLst/>
          </a:prstGeom>
          <a:noFill/>
          <a:ln w="0">
            <a:noFill/>
          </a:ln>
        </p:spPr>
        <p:style>
          <a:lnRef idx="0"/>
          <a:fillRef idx="0"/>
          <a:effectRef idx="0"/>
          <a:fontRef idx="minor"/>
        </p:style>
        <p:txBody>
          <a:bodyPr anchor="t">
            <a:spAutoFit/>
          </a:bodyPr>
          <a:p>
            <a:pPr defTabSz="914400">
              <a:lnSpc>
                <a:spcPct val="100000"/>
              </a:lnSpc>
              <a:tabLst>
                <a:tab algn="l" pos="0"/>
              </a:tabLst>
            </a:pPr>
            <a:r>
              <a:rPr b="1" lang="en-US" sz="5000" strike="noStrike" u="none">
                <a:solidFill>
                  <a:schemeClr val="dk1"/>
                </a:solidFill>
                <a:effectLst/>
                <a:uFillTx/>
                <a:latin typeface="Calibri"/>
              </a:rPr>
              <a:t>01</a:t>
            </a:r>
            <a:endParaRPr b="0" lang="en-US" sz="5000" strike="noStrike" u="none">
              <a:solidFill>
                <a:srgbClr val="000000"/>
              </a:solidFill>
              <a:effectLst/>
              <a:uFillTx/>
              <a:latin typeface="OpenSymbol"/>
            </a:endParaRPr>
          </a:p>
        </p:txBody>
      </p:sp>
      <p:sp>
        <p:nvSpPr>
          <p:cNvPr id="86" name=""/>
          <p:cNvSpPr/>
          <p:nvPr/>
        </p:nvSpPr>
        <p:spPr>
          <a:xfrm>
            <a:off x="476280" y="1428840"/>
            <a:ext cx="3619080" cy="142848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4000" strike="noStrike" u="none">
                <a:solidFill>
                  <a:schemeClr val="dk1"/>
                </a:solidFill>
                <a:effectLst/>
                <a:uFillTx/>
                <a:latin typeface="Sora"/>
              </a:rPr>
              <a:t>Analog va raqamli uzatish</a:t>
            </a:r>
            <a:endParaRPr b="0" lang="en-US" sz="4000" strike="noStrike" u="none">
              <a:solidFill>
                <a:srgbClr val="000000"/>
              </a:solidFill>
              <a:effectLst/>
              <a:uFillTx/>
              <a:latin typeface="OpenSymbol"/>
            </a:endParaRPr>
          </a:p>
        </p:txBody>
      </p:sp>
      <p:pic>
        <p:nvPicPr>
          <p:cNvPr id="87" name="image69a876e494739" descr="image69a876e49473d"/>
          <p:cNvPicPr/>
          <p:nvPr/>
        </p:nvPicPr>
        <p:blipFill>
          <a:blip r:embed="rId1"/>
          <a:stretch/>
        </p:blipFill>
        <p:spPr>
          <a:xfrm>
            <a:off x="4572000" y="0"/>
            <a:ext cx="4571640" cy="5143320"/>
          </a:xfrm>
          <a:prstGeom prst="rect">
            <a:avLst/>
          </a:prstGeom>
          <a:noFill/>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
          <p:cNvSpPr/>
          <p:nvPr/>
        </p:nvSpPr>
        <p:spPr>
          <a:xfrm>
            <a:off x="476280" y="476280"/>
            <a:ext cx="8191080" cy="952200"/>
          </a:xfrm>
          <a:prstGeom prst="rect">
            <a:avLst/>
          </a:prstGeom>
          <a:noFill/>
          <a:ln w="0">
            <a:noFill/>
          </a:ln>
        </p:spPr>
        <p:style>
          <a:lnRef idx="0"/>
          <a:fillRef idx="0"/>
          <a:effectRef idx="0"/>
          <a:fontRef idx="minor"/>
        </p:style>
        <p:txBody>
          <a:bodyPr anchor="t">
            <a:normAutofit/>
          </a:bodyPr>
          <a:p>
            <a:pPr defTabSz="914400">
              <a:lnSpc>
                <a:spcPct val="100000"/>
              </a:lnSpc>
              <a:tabLst>
                <a:tab algn="l" pos="0"/>
              </a:tabLst>
            </a:pPr>
            <a:r>
              <a:rPr b="1" lang="en-US" sz="2600" strike="noStrike" u="none">
                <a:solidFill>
                  <a:schemeClr val="dk1"/>
                </a:solidFill>
                <a:effectLst/>
                <a:uFillTx/>
                <a:latin typeface="Sora"/>
              </a:rPr>
              <a:t>Analog signal xususiyatlari</a:t>
            </a:r>
            <a:endParaRPr b="0" lang="en-US" sz="2600" strike="noStrike" u="none">
              <a:solidFill>
                <a:srgbClr val="000000"/>
              </a:solidFill>
              <a:effectLst/>
              <a:uFillTx/>
              <a:latin typeface="OpenSymbol"/>
            </a:endParaRPr>
          </a:p>
        </p:txBody>
      </p:sp>
      <p:sp>
        <p:nvSpPr>
          <p:cNvPr id="89" name=""/>
          <p:cNvSpPr/>
          <p:nvPr/>
        </p:nvSpPr>
        <p:spPr>
          <a:xfrm>
            <a:off x="476280" y="1905120"/>
            <a:ext cx="8191080" cy="2761920"/>
          </a:xfrm>
          <a:prstGeom prst="rect">
            <a:avLst/>
          </a:prstGeom>
          <a:noFill/>
          <a:ln w="0">
            <a:noFill/>
          </a:ln>
        </p:spPr>
        <p:style>
          <a:lnRef idx="0"/>
          <a:fillRef idx="0"/>
          <a:effectRef idx="0"/>
          <a:fontRef idx="minor"/>
        </p:style>
        <p:txBody>
          <a:bodyPr anchor="t">
            <a:normAutofit/>
          </a:bodyPr>
          <a:p>
            <a:pPr defTabSz="914400">
              <a:lnSpc>
                <a:spcPct val="150000"/>
              </a:lnSpc>
              <a:tabLst>
                <a:tab algn="l" pos="0"/>
              </a:tabLst>
            </a:pPr>
            <a:r>
              <a:rPr b="0" lang="en-US" sz="1200" strike="noStrike" u="none">
                <a:solidFill>
                  <a:schemeClr val="dk1"/>
                </a:solidFill>
                <a:effectLst/>
                <a:uFillTx/>
                <a:latin typeface="Public Sans"/>
              </a:rPr>
              <a:t>Analog signal doimiy o‘zgaruvchan signaldir. U tabiiy ko‘rinishdagi malumotlarni ifodalaydi. Ammo </a:t>
            </a:r>
            <a:r>
              <a:rPr b="0" i="1" lang="en-US" sz="1200" strike="noStrike" u="none">
                <a:solidFill>
                  <a:schemeClr val="dk1"/>
                </a:solidFill>
                <a:effectLst/>
                <a:uFillTx/>
                <a:latin typeface="Public Sans"/>
              </a:rPr>
              <a:t>shovqin va yo‘qotishlarga</a:t>
            </a:r>
            <a:r>
              <a:rPr b="0" lang="en-US" sz="1200" strike="noStrike" u="none">
                <a:solidFill>
                  <a:schemeClr val="dk1"/>
                </a:solidFill>
                <a:effectLst/>
                <a:uFillTx/>
                <a:latin typeface="Public Sans"/>
              </a:rPr>
              <a:t> moyil bo‘lib, uzoq masofada sifat pasayishi mumkin.</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228600" y="228600"/>
            <a:ext cx="8476920" cy="1314000"/>
          </a:xfrm>
          <a:prstGeom prst="rect">
            <a:avLst/>
          </a:prstGeom>
          <a:noFill/>
          <a:ln w="0">
            <a:noFill/>
          </a:ln>
        </p:spPr>
        <p:txBody>
          <a:bodyPr lIns="91440" rIns="91440" tIns="91440" bIns="91440" anchor="t">
            <a:normAutofit/>
          </a:bodyPr>
          <a:p>
            <a:pPr indent="0">
              <a:lnSpc>
                <a:spcPct val="100000"/>
              </a:lnSpc>
              <a:buNone/>
              <a:tabLst>
                <a:tab algn="l" pos="0"/>
              </a:tabLst>
            </a:pPr>
            <a:r>
              <a:rPr b="1" lang="en-US" sz="3000" strike="noStrike" u="none">
                <a:solidFill>
                  <a:schemeClr val="dk1"/>
                </a:solidFill>
                <a:effectLst/>
                <a:uFillTx/>
                <a:latin typeface="Sora"/>
                <a:ea typeface="Sora"/>
              </a:rPr>
              <a:t>Raqamli signal xususiyatlari</a:t>
            </a:r>
            <a:endParaRPr b="0" lang="fr-FR" sz="3000" strike="noStrike" u="none">
              <a:solidFill>
                <a:schemeClr val="dk1"/>
              </a:solidFill>
              <a:effectLst/>
              <a:uFillTx/>
              <a:latin typeface="Arial"/>
            </a:endParaRPr>
          </a:p>
        </p:txBody>
      </p:sp>
      <p:sp>
        <p:nvSpPr>
          <p:cNvPr id="91" name="PlaceHolder 2"/>
          <p:cNvSpPr>
            <a:spLocks noGrp="1"/>
          </p:cNvSpPr>
          <p:nvPr>
            <p:ph type="subTitle"/>
          </p:nvPr>
        </p:nvSpPr>
        <p:spPr>
          <a:xfrm>
            <a:off x="228600" y="1704960"/>
            <a:ext cx="5562360" cy="2542680"/>
          </a:xfrm>
          <a:prstGeom prst="rect">
            <a:avLst/>
          </a:prstGeom>
          <a:noFill/>
          <a:ln w="0">
            <a:noFill/>
          </a:ln>
        </p:spPr>
        <p:txBody>
          <a:bodyPr lIns="91440" rIns="91440" tIns="91440" bIns="91440" anchor="t">
            <a:normAutofit/>
          </a:bodyPr>
          <a:p>
            <a:pPr indent="0">
              <a:lnSpc>
                <a:spcPct val="150000"/>
              </a:lnSpc>
              <a:buNone/>
              <a:tabLst>
                <a:tab algn="l" pos="0"/>
              </a:tabLst>
            </a:pPr>
            <a:r>
              <a:rPr b="0" lang="en-US" sz="1200" strike="noStrike" u="none">
                <a:solidFill>
                  <a:schemeClr val="dk1"/>
                </a:solidFill>
                <a:effectLst/>
                <a:uFillTx/>
                <a:latin typeface="Public Sans"/>
                <a:ea typeface="Public Sans"/>
              </a:rPr>
              <a:t>Raqamli signal diskret qiymatlarga ega va malumotni raqamlar yordamida uzatadi. U </a:t>
            </a:r>
            <a:r>
              <a:rPr b="0" i="1" lang="en-US" sz="1200" strike="noStrike" u="none">
                <a:solidFill>
                  <a:schemeClr val="dk1"/>
                </a:solidFill>
                <a:effectLst/>
                <a:uFillTx/>
                <a:latin typeface="Public Sans"/>
                <a:ea typeface="Public Sans"/>
              </a:rPr>
              <a:t>shovqinlarga kamroq moyil</a:t>
            </a:r>
            <a:r>
              <a:rPr b="0" lang="en-US" sz="1200" strike="noStrike" u="none">
                <a:solidFill>
                  <a:schemeClr val="dk1"/>
                </a:solidFill>
                <a:effectLst/>
                <a:uFillTx/>
                <a:latin typeface="Public Sans"/>
                <a:ea typeface="Public Sans"/>
              </a:rPr>
              <a:t> va ma‘lumotlarning aniq yetkazilishini ta’minlaydi. Bu signal turi hozirda ko‘proq ishlatiladi.</a:t>
            </a:r>
            <a:endParaRPr b="0" lang="en-US" sz="1200" strike="noStrike" u="none">
              <a:solidFill>
                <a:srgbClr val="000000"/>
              </a:solidFill>
              <a:effectLst/>
              <a:uFillTx/>
              <a:latin typeface="OpenSymbo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Tech Startup by Slidesgo">
  <a:themeElements>
    <a:clrScheme name="Simple Light">
      <a:dk1>
        <a:srgbClr val="000000"/>
      </a:dk1>
      <a:lt1>
        <a:srgbClr val="85d3f2"/>
      </a:lt1>
      <a:dk2>
        <a:srgbClr val="bbf2ed"/>
      </a:dk2>
      <a:lt2>
        <a:srgbClr val="cddafa"/>
      </a:lt2>
      <a:accent1>
        <a:srgbClr val="ffffff"/>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Slidesgo Final Pages">
  <a:themeElements>
    <a:clrScheme name="Simple Light">
      <a:dk1>
        <a:srgbClr val="ffffff"/>
      </a:dk1>
      <a:lt1>
        <a:srgbClr val="22244e"/>
      </a:lt1>
      <a:dk2>
        <a:srgbClr val="503259"/>
      </a:dk2>
      <a:lt2>
        <a:srgbClr val="765186"/>
      </a:lt2>
      <a:accent1>
        <a:srgbClr val="b07cc6"/>
      </a:accent1>
      <a:accent2>
        <a:srgbClr val="faf6e7"/>
      </a:accent2>
      <a:accent3>
        <a:srgbClr val="e3dfd2"/>
      </a:accent3>
      <a:accent4>
        <a:srgbClr val="ffffff"/>
      </a:accent4>
      <a:accent5>
        <a:srgbClr val="ffffff"/>
      </a:accent5>
      <a:accent6>
        <a:srgbClr val="ffffff"/>
      </a:accent6>
      <a:hlink>
        <a:srgbClr val="765186"/>
      </a:hlink>
      <a:folHlink>
        <a:srgbClr val="0097a7"/>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LibreOffice/25.2.4.3$Linux_X86_64 LibreOffice_project/520$Build-3</Application>
  <AppVersion>15.0000</AppVersion>
  <Company>Microsoft Corporation</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2026-03-04T18:15:57Z</dcterms:created>
  <dc:creator>Unknown Creator</dc:creator>
  <dc:description/>
  <dc:language>en-US</dc:language>
  <cp:lastModifiedBy>Unknown Creator</cp:lastModifiedBy>
  <dcterms:modified xsi:type="dcterms:W3CDTF">2026-03-04T18:15:57Z</dcterms:modified>
  <cp:revision>0</cp:revision>
  <dc:subject/>
  <dc:title>Untitled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
    <vt:r8>20</vt:r8>
  </property>
</Properties>
</file>