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97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17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4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4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1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9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68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4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3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8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92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2/20/2025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52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0" r:id="rId6"/>
    <p:sldLayoutId id="2147484186" r:id="rId7"/>
    <p:sldLayoutId id="2147484187" r:id="rId8"/>
    <p:sldLayoutId id="2147484188" r:id="rId9"/>
    <p:sldLayoutId id="2147484189" r:id="rId10"/>
    <p:sldLayoutId id="2147484191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194" y="73961"/>
            <a:ext cx="9144000" cy="3162300"/>
          </a:xfrm>
        </p:spPr>
        <p:txBody>
          <a:bodyPr/>
          <a:lstStyle/>
          <a:p>
            <a:r>
              <a:rPr sz="3600" dirty="0" err="1"/>
              <a:t>Ionlashtiruvchi</a:t>
            </a:r>
            <a:r>
              <a:rPr sz="3600" dirty="0"/>
              <a:t> </a:t>
            </a:r>
            <a:r>
              <a:rPr sz="3600" dirty="0" err="1"/>
              <a:t>va</a:t>
            </a:r>
            <a:r>
              <a:rPr sz="3600" dirty="0"/>
              <a:t> </a:t>
            </a:r>
            <a:r>
              <a:rPr sz="3600" dirty="0" err="1"/>
              <a:t>ionlashtirmaydigan</a:t>
            </a:r>
            <a:r>
              <a:rPr sz="3600" dirty="0"/>
              <a:t> </a:t>
            </a:r>
            <a:r>
              <a:rPr sz="3600" dirty="0" err="1"/>
              <a:t>nurlar</a:t>
            </a:r>
            <a:r>
              <a:rPr sz="3600" dirty="0"/>
              <a:t>. </a:t>
            </a:r>
            <a:r>
              <a:rPr sz="3600" dirty="0" err="1"/>
              <a:t>Bevosita</a:t>
            </a:r>
            <a:r>
              <a:rPr sz="3600" dirty="0"/>
              <a:t> </a:t>
            </a:r>
            <a:r>
              <a:rPr sz="3600" dirty="0" err="1"/>
              <a:t>va</a:t>
            </a:r>
            <a:r>
              <a:rPr sz="3600" dirty="0"/>
              <a:t> </a:t>
            </a:r>
            <a:r>
              <a:rPr sz="3600" dirty="0" err="1"/>
              <a:t>bilvosita</a:t>
            </a:r>
            <a:r>
              <a:rPr sz="3600" dirty="0"/>
              <a:t> </a:t>
            </a:r>
            <a:r>
              <a:rPr sz="3600" dirty="0" err="1"/>
              <a:t>ionlashtiruvchi</a:t>
            </a:r>
            <a:r>
              <a:rPr sz="3600" dirty="0"/>
              <a:t> </a:t>
            </a:r>
            <a:r>
              <a:rPr sz="3600" dirty="0" err="1" smtClean="0"/>
              <a:t>nurlar</a:t>
            </a:r>
            <a:r>
              <a:rPr lang="en-US" sz="3600" dirty="0" smtClean="0"/>
              <a:t>.</a:t>
            </a:r>
            <a:endParaRPr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35333" y="5004088"/>
            <a:ext cx="9161927" cy="985075"/>
          </a:xfrm>
        </p:spPr>
        <p:txBody>
          <a:bodyPr/>
          <a:lstStyle/>
          <a:p>
            <a:r>
              <a:rPr lang="en-US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dirty="0" err="1" smtClean="0"/>
              <a:t>Tayyorladi</a:t>
            </a:r>
            <a:r>
              <a:rPr lang="en-US" dirty="0" smtClean="0"/>
              <a:t>: </a:t>
            </a:r>
            <a:r>
              <a:rPr lang="en-US" dirty="0" err="1" smtClean="0"/>
              <a:t>Asrorova</a:t>
            </a:r>
            <a:r>
              <a:rPr lang="en-US" dirty="0" smtClean="0"/>
              <a:t> </a:t>
            </a:r>
            <a:r>
              <a:rPr lang="en-US" dirty="0" err="1" smtClean="0"/>
              <a:t>Sarvinoz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Ilm-fan va tibbiyotda ionlashtiruvchi nurlarni qo'llash.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4384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Ilm-fan sohasida qo'llanilishi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Tibbiyotda foydalanish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Xavfsizlik va ta'sir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256032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ilm-fanda materiallarning tuzilishini o'rganishda qo'llaniladi, masalan, atomlar va molekulalar orasidagi bog'lanishlarni aniqlashda.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356616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Tibbiyotda ionlashtiruvchi nurlar, masalan, rentgen nurlari, diagnostika va terapiya uchun keng qo'llaniladi, ayniqsa saraton kasalligini davolashda.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457200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nurlarni qo'llashda xavfsizlik choralari muhimdir, bu nurlar sog'liq uchun salbiy ta'sir ko'rsatishi mumkin, shuning uchun ularni nazorat qilish zarur.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Ionlashtirmaydigan nurlar: Tushuncha va tavsif.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Ionlashtirmaydigan nurlar: Ta'rifi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 dirty="0" err="1"/>
              <a:t>Ionlashtirmaydigan</a:t>
            </a:r>
            <a:r>
              <a:rPr sz="1200" b="0" dirty="0"/>
              <a:t> </a:t>
            </a:r>
            <a:r>
              <a:rPr sz="1200" b="0" dirty="0" err="1"/>
              <a:t>nurlar</a:t>
            </a:r>
            <a:r>
              <a:rPr sz="1200" b="0" dirty="0"/>
              <a:t>, </a:t>
            </a:r>
            <a:r>
              <a:rPr sz="1200" b="0" dirty="0" err="1"/>
              <a:t>atomlarni</a:t>
            </a:r>
            <a:r>
              <a:rPr sz="1200" b="0" dirty="0"/>
              <a:t> </a:t>
            </a:r>
            <a:r>
              <a:rPr sz="1200" b="0" dirty="0" err="1"/>
              <a:t>ionlashtirmaydigan</a:t>
            </a:r>
            <a:r>
              <a:rPr sz="1200" b="0" dirty="0"/>
              <a:t> </a:t>
            </a:r>
            <a:r>
              <a:rPr sz="1200" b="0" dirty="0" err="1"/>
              <a:t>energiya</a:t>
            </a:r>
            <a:r>
              <a:rPr sz="1200" b="0" dirty="0"/>
              <a:t> </a:t>
            </a:r>
            <a:r>
              <a:rPr sz="1200" b="0" dirty="0" err="1"/>
              <a:t>darajasiga</a:t>
            </a:r>
            <a:r>
              <a:rPr sz="1200" b="0" dirty="0"/>
              <a:t> </a:t>
            </a:r>
            <a:r>
              <a:rPr sz="1200" b="0" dirty="0" err="1"/>
              <a:t>ega</a:t>
            </a:r>
            <a:r>
              <a:rPr sz="1200" b="0" dirty="0"/>
              <a:t> bo'lgan </a:t>
            </a:r>
            <a:r>
              <a:rPr sz="1200" b="0" dirty="0" err="1"/>
              <a:t>radiatsiyalardir</a:t>
            </a:r>
            <a:r>
              <a:rPr sz="1200" b="0" dirty="0"/>
              <a:t>. </a:t>
            </a:r>
            <a:r>
              <a:rPr sz="1200" b="0" dirty="0" err="1"/>
              <a:t>Ular</a:t>
            </a:r>
            <a:r>
              <a:rPr sz="1200" b="0" dirty="0"/>
              <a:t> </a:t>
            </a:r>
            <a:r>
              <a:rPr sz="1200" b="0" dirty="0" err="1"/>
              <a:t>elektromagnit</a:t>
            </a:r>
            <a:r>
              <a:rPr sz="1200" b="0" dirty="0"/>
              <a:t> </a:t>
            </a:r>
            <a:r>
              <a:rPr sz="1200" b="0" dirty="0" err="1"/>
              <a:t>spektrining</a:t>
            </a:r>
            <a:r>
              <a:rPr sz="1200" b="0" dirty="0"/>
              <a:t> past </a:t>
            </a:r>
            <a:r>
              <a:rPr sz="1200" b="0" dirty="0" err="1"/>
              <a:t>energiyali</a:t>
            </a:r>
            <a:r>
              <a:rPr sz="1200" b="0" dirty="0"/>
              <a:t> </a:t>
            </a:r>
            <a:r>
              <a:rPr sz="1200" b="0" dirty="0" err="1"/>
              <a:t>qismida</a:t>
            </a:r>
            <a:r>
              <a:rPr sz="1200" b="0" dirty="0"/>
              <a:t> </a:t>
            </a:r>
            <a:r>
              <a:rPr sz="1200" b="0" dirty="0" err="1"/>
              <a:t>joylashgan</a:t>
            </a:r>
            <a:r>
              <a:rPr sz="1200" b="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Turlari va xususiyatlari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Ionlashtirmaydigan nurlar, masalan, radio to'lqinlar, mikrodalga nurlari va infraqizil nurlarni o'z ichiga oladi. Ular energiya uzatish va issiqlik ta'siri uchun qo'llaniladi.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Hayotdagi roli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Ionlashtirmaydigan nurlar, kommunikatsiya, tibbiyot va sanoatda muhim rol o'ynaydi. Ular, shuningdek, inson salomatligi uchun xavfli bo'lmasligi bilan tanilgan.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Ionlashtirmaydigan nurlar: Hayotdagi roli va ahamiyati.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Ionlashtirmaydigan nurlar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Ionlashtirmaydigan nurlar, masalan, radio to'lqinlari va infraqizil nurlar, biologik tizimlarga zarar yetkazmasdan ishlatiladi va hayotimizda muhim rol o'ynaydi.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Hayotdagi roli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Ionlashtirmaydigan nurlar energiya manbai sifatida ishlatiladi, masalan, quyosh nurlari fotosintez jarayonida o'simliklar uchun zarurdir va hayotning asosiy manbai hisoblanadi.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Salomatlikka ta'siri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Ushbu nurlar, masalan, mobil telefonlar va Wi-Fi tizimlari orqali tarqaladi, ammo ularning salomatlikka ta'siri hali to'liq o'rganilmagan va ehtiyotkorlik talab qiladi.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Ionlashtirmaydigan nurlar va sog'liq: Ta'sirlar va xavflar.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Ionlashtirmaydigan nurlar: Ta'rifi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Ionlashtirmaydigan nurlar, energiya tarqatmaydigan va atomlarni ionlashtirmaydigan elektromagnit nurlardir. Ularga radioto'lqinlar, infraqizil va ko'rinadigan nurlar kiradi.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Sog'liq ta'siri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Ionlashtirmaydigan nurlar, uzoq muddatli ta'sir qilganda, teri yallig'lanishi va ko'z zararlanishi kabi salbiy ta'sirlar keltirib chiqarishi mumkin.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Xavflar va ehtiyot choralari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/>
              <a:t>Uzoq</a:t>
            </a:r>
            <a:r>
              <a:rPr sz="1400" b="0" dirty="0"/>
              <a:t> </a:t>
            </a:r>
            <a:r>
              <a:rPr sz="1400" b="0" dirty="0" err="1"/>
              <a:t>muddatli</a:t>
            </a:r>
            <a:r>
              <a:rPr sz="1400" b="0" dirty="0"/>
              <a:t> </a:t>
            </a:r>
            <a:r>
              <a:rPr sz="1400" b="0" dirty="0" err="1"/>
              <a:t>ionlashtirmaydigan</a:t>
            </a:r>
            <a:r>
              <a:rPr sz="1400" b="0" dirty="0"/>
              <a:t> nurlarga </a:t>
            </a:r>
            <a:r>
              <a:rPr sz="1400" b="0" dirty="0" err="1"/>
              <a:t>ta'sir</a:t>
            </a:r>
            <a:r>
              <a:rPr sz="1400" b="0" dirty="0"/>
              <a:t>, </a:t>
            </a:r>
            <a:r>
              <a:rPr sz="1400" b="0" dirty="0" err="1"/>
              <a:t>saraton</a:t>
            </a:r>
            <a:r>
              <a:rPr sz="1400" b="0" dirty="0"/>
              <a:t> </a:t>
            </a:r>
            <a:r>
              <a:rPr sz="1400" b="0" dirty="0" err="1"/>
              <a:t>rivojlanishi</a:t>
            </a:r>
            <a:r>
              <a:rPr sz="1400" b="0" dirty="0"/>
              <a:t> </a:t>
            </a:r>
            <a:r>
              <a:rPr sz="1400" b="0" dirty="0" err="1"/>
              <a:t>kabi</a:t>
            </a:r>
            <a:r>
              <a:rPr sz="1400" b="0" dirty="0"/>
              <a:t> </a:t>
            </a:r>
            <a:r>
              <a:rPr sz="1400" b="0" dirty="0" err="1"/>
              <a:t>xavflarni</a:t>
            </a:r>
            <a:r>
              <a:rPr sz="1400" b="0" dirty="0"/>
              <a:t> </a:t>
            </a:r>
            <a:r>
              <a:rPr sz="1400" b="0" dirty="0" err="1"/>
              <a:t>oshirishga</a:t>
            </a:r>
            <a:r>
              <a:rPr sz="1400" b="0" dirty="0"/>
              <a:t> </a:t>
            </a:r>
            <a:r>
              <a:rPr sz="1400" b="0" dirty="0" err="1"/>
              <a:t>olib</a:t>
            </a:r>
            <a:r>
              <a:rPr sz="1400" b="0" dirty="0"/>
              <a:t> </a:t>
            </a:r>
            <a:r>
              <a:rPr sz="1400" b="0" dirty="0" err="1"/>
              <a:t>kelishi</a:t>
            </a:r>
            <a:r>
              <a:rPr sz="1400" b="0" dirty="0"/>
              <a:t> </a:t>
            </a:r>
            <a:r>
              <a:rPr sz="1400" b="0" dirty="0" err="1"/>
              <a:t>mumkin</a:t>
            </a:r>
            <a:r>
              <a:rPr sz="1400" b="0" dirty="0"/>
              <a:t>. </a:t>
            </a:r>
            <a:r>
              <a:rPr sz="1400" b="0" dirty="0" err="1"/>
              <a:t>Ehtiyot</a:t>
            </a:r>
            <a:r>
              <a:rPr sz="1400" b="0" dirty="0"/>
              <a:t> </a:t>
            </a:r>
            <a:r>
              <a:rPr sz="1400" b="0" dirty="0" err="1"/>
              <a:t>choralariga</a:t>
            </a:r>
            <a:r>
              <a:rPr sz="1400" b="0" dirty="0"/>
              <a:t> </a:t>
            </a:r>
            <a:r>
              <a:rPr sz="1400" b="0" dirty="0" err="1"/>
              <a:t>masofani</a:t>
            </a:r>
            <a:r>
              <a:rPr sz="1400" b="0" dirty="0"/>
              <a:t> </a:t>
            </a:r>
            <a:r>
              <a:rPr sz="1400" b="0" dirty="0" err="1"/>
              <a:t>saqlash</a:t>
            </a:r>
            <a:r>
              <a:rPr sz="1400" b="0" dirty="0"/>
              <a:t> </a:t>
            </a:r>
            <a:r>
              <a:rPr sz="1400" b="0" dirty="0" err="1"/>
              <a:t>kiradi</a:t>
            </a:r>
            <a:r>
              <a:rPr sz="1400" b="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Ionlashtirmaydigan nurlar: Qayta ishlash va qo'llanilishi.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Ionlashtirmaydigan nurlar: Qayta ishlash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Ionlashtirmaydigan nurlar, masalan, radio to'lqinlari va infraqizil nurlar, ko'plab texnologiyalar, jumladan, aloqa va tibbiyotda qayta ishlanadi.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Qo'llanilishi va amaliyot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Ushbu nurlar, asosan, elektron qurilmalarda, masalan, mobil telefonlar va kompyuterlarda, energiya uzatish va turli sensorlarda keng qo'llaniladi.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Salomatlik va xavflar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/>
              <a:t>Ionlashtirmaydigan</a:t>
            </a:r>
            <a:r>
              <a:rPr sz="1400" b="0" dirty="0"/>
              <a:t> </a:t>
            </a:r>
            <a:r>
              <a:rPr sz="1400" b="0" dirty="0" err="1"/>
              <a:t>nurlar</a:t>
            </a:r>
            <a:r>
              <a:rPr sz="1400" b="0" dirty="0"/>
              <a:t> </a:t>
            </a:r>
            <a:r>
              <a:rPr sz="1400" b="0" dirty="0" err="1"/>
              <a:t>inson</a:t>
            </a:r>
            <a:r>
              <a:rPr sz="1400" b="0" dirty="0"/>
              <a:t> </a:t>
            </a:r>
            <a:r>
              <a:rPr sz="1400" b="0" dirty="0" err="1"/>
              <a:t>salomatligiga</a:t>
            </a:r>
            <a:r>
              <a:rPr sz="1400" b="0" dirty="0"/>
              <a:t> minimal </a:t>
            </a:r>
            <a:r>
              <a:rPr sz="1400" b="0" dirty="0" err="1"/>
              <a:t>xavf</a:t>
            </a:r>
            <a:r>
              <a:rPr sz="1400" b="0" dirty="0"/>
              <a:t> </a:t>
            </a:r>
            <a:r>
              <a:rPr sz="1400" b="0" dirty="0" err="1"/>
              <a:t>tug'diradi</a:t>
            </a:r>
            <a:r>
              <a:rPr sz="1400" b="0" dirty="0"/>
              <a:t>, ammo </a:t>
            </a:r>
            <a:r>
              <a:rPr sz="1400" b="0" dirty="0" err="1"/>
              <a:t>ortiqcha</a:t>
            </a:r>
            <a:r>
              <a:rPr sz="1400" b="0" dirty="0"/>
              <a:t> </a:t>
            </a:r>
            <a:r>
              <a:rPr sz="1400" b="0" dirty="0" err="1"/>
              <a:t>ta'sirlar</a:t>
            </a:r>
            <a:r>
              <a:rPr sz="1400" b="0" dirty="0"/>
              <a:t>, </a:t>
            </a:r>
            <a:r>
              <a:rPr sz="1400" b="0" dirty="0" err="1"/>
              <a:t>masalan</a:t>
            </a:r>
            <a:r>
              <a:rPr sz="1400" b="0" dirty="0"/>
              <a:t>, </a:t>
            </a:r>
            <a:r>
              <a:rPr sz="1400" b="0" dirty="0" err="1"/>
              <a:t>ko'zning</a:t>
            </a:r>
            <a:r>
              <a:rPr sz="1400" b="0" dirty="0"/>
              <a:t> </a:t>
            </a:r>
            <a:r>
              <a:rPr sz="1400" b="0" dirty="0" err="1"/>
              <a:t>yorqin</a:t>
            </a:r>
            <a:r>
              <a:rPr sz="1400" b="0" dirty="0"/>
              <a:t> nurlarga </a:t>
            </a:r>
            <a:r>
              <a:rPr sz="1400" b="0" dirty="0" err="1"/>
              <a:t>sezgirligini</a:t>
            </a:r>
            <a:r>
              <a:rPr sz="1400" b="0" dirty="0"/>
              <a:t> </a:t>
            </a:r>
            <a:r>
              <a:rPr sz="1400" b="0" dirty="0" err="1"/>
              <a:t>oshirishi</a:t>
            </a:r>
            <a:r>
              <a:rPr sz="1400" b="0" dirty="0"/>
              <a:t> </a:t>
            </a:r>
            <a:r>
              <a:rPr sz="1400" b="0" dirty="0" err="1"/>
              <a:t>mumkin</a:t>
            </a:r>
            <a:r>
              <a:rPr sz="1400" b="0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Ionlashtiruvchi nurlar: Tahlil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Ionlashtiruvchi nurlar biologik tizimlarga ta'sir ko'rsatadi, ularning turlari va xususiyatlari tibbiyotda muhim rol o'ynaydi.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Ionlashtirmaydigan nurlar: Ahmiyat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Ionlashtirmaydigan nurlar hayotimizda keng qo'llaniladi, ularning ta'siri va xavflari haqida tushuncha hosil qilish zarur.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Ilm-fan va tibbiyotdagi roli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Ionlashtiruvchi va ionlashtirmaydigan nurlar ilm-fan va tibbiyotda yangi imkoniyatlar yaratadi, bu esa sog'liqni saqlashda muhim ahamiyatga ega.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sz="1800" dirty="0"/>
              <a:t>1. </a:t>
            </a:r>
            <a:r>
              <a:rPr sz="1800" dirty="0" err="1"/>
              <a:t>Umarov</a:t>
            </a:r>
            <a:r>
              <a:rPr sz="1800" dirty="0"/>
              <a:t>, A. </a:t>
            </a:r>
            <a:r>
              <a:rPr sz="1800" dirty="0" err="1"/>
              <a:t>Ionlashtiruvchi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ionlashtirmaydigan</a:t>
            </a:r>
            <a:r>
              <a:rPr sz="1800" dirty="0"/>
              <a:t> </a:t>
            </a:r>
            <a:r>
              <a:rPr sz="1800" dirty="0" err="1"/>
              <a:t>nurlar</a:t>
            </a:r>
            <a:r>
              <a:rPr sz="1800" dirty="0"/>
              <a:t>: </a:t>
            </a:r>
            <a:r>
              <a:rPr sz="1800" dirty="0" err="1"/>
              <a:t>nazariy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amaliy</a:t>
            </a:r>
            <a:r>
              <a:rPr sz="1800" dirty="0"/>
              <a:t> </a:t>
            </a:r>
            <a:r>
              <a:rPr sz="1800" dirty="0" err="1"/>
              <a:t>jihatlari</a:t>
            </a:r>
            <a:r>
              <a:rPr sz="1800" dirty="0"/>
              <a:t>. </a:t>
            </a:r>
            <a:r>
              <a:rPr sz="1800" dirty="0" err="1"/>
              <a:t>O'zbekiston</a:t>
            </a:r>
            <a:r>
              <a:rPr sz="1800" dirty="0"/>
              <a:t> </a:t>
            </a:r>
            <a:r>
              <a:rPr sz="1800" dirty="0" err="1"/>
              <a:t>Milliy</a:t>
            </a:r>
            <a:r>
              <a:rPr sz="1800" dirty="0"/>
              <a:t> </a:t>
            </a:r>
            <a:r>
              <a:rPr sz="1800" dirty="0" err="1"/>
              <a:t>Universiteti</a:t>
            </a:r>
            <a:r>
              <a:rPr sz="1800" dirty="0"/>
              <a:t>, 2022</a:t>
            </a:r>
          </a:p>
          <a:p>
            <a:r>
              <a:rPr sz="1800" dirty="0"/>
              <a:t>2. </a:t>
            </a:r>
            <a:r>
              <a:rPr sz="1800" dirty="0" err="1"/>
              <a:t>Abdullayeva</a:t>
            </a:r>
            <a:r>
              <a:rPr sz="1800" dirty="0"/>
              <a:t>, N. </a:t>
            </a:r>
            <a:r>
              <a:rPr sz="1800" dirty="0" err="1"/>
              <a:t>Ionlashtiruvchi</a:t>
            </a:r>
            <a:r>
              <a:rPr sz="1800" dirty="0"/>
              <a:t> </a:t>
            </a:r>
            <a:r>
              <a:rPr sz="1800" dirty="0" err="1"/>
              <a:t>nurlar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ularning</a:t>
            </a:r>
            <a:r>
              <a:rPr sz="1800" dirty="0"/>
              <a:t> </a:t>
            </a:r>
            <a:r>
              <a:rPr sz="1800" dirty="0" err="1"/>
              <a:t>biologik</a:t>
            </a:r>
            <a:r>
              <a:rPr sz="1800" dirty="0"/>
              <a:t> </a:t>
            </a:r>
            <a:r>
              <a:rPr sz="1800" dirty="0" err="1"/>
              <a:t>ta'siri</a:t>
            </a:r>
            <a:r>
              <a:rPr sz="1800" dirty="0"/>
              <a:t>. </a:t>
            </a:r>
            <a:r>
              <a:rPr sz="1800" dirty="0" err="1"/>
              <a:t>Tibbiyot</a:t>
            </a:r>
            <a:r>
              <a:rPr sz="1800" dirty="0"/>
              <a:t> </a:t>
            </a:r>
            <a:r>
              <a:rPr sz="1800" dirty="0" err="1"/>
              <a:t>fanlari</a:t>
            </a:r>
            <a:r>
              <a:rPr sz="1800" dirty="0"/>
              <a:t> </a:t>
            </a:r>
            <a:r>
              <a:rPr sz="1800" dirty="0" err="1"/>
              <a:t>akademiyasi</a:t>
            </a:r>
            <a:r>
              <a:rPr sz="1800" dirty="0"/>
              <a:t>, 2021</a:t>
            </a:r>
          </a:p>
          <a:p>
            <a:r>
              <a:rPr sz="1800" dirty="0"/>
              <a:t>3. </a:t>
            </a:r>
            <a:r>
              <a:rPr sz="1800" dirty="0" err="1"/>
              <a:t>Karimov</a:t>
            </a:r>
            <a:r>
              <a:rPr sz="1800" dirty="0"/>
              <a:t>, M., &amp; </a:t>
            </a:r>
            <a:r>
              <a:rPr sz="1800" dirty="0" err="1"/>
              <a:t>Xodjayeva</a:t>
            </a:r>
            <a:r>
              <a:rPr sz="1800" dirty="0"/>
              <a:t>, D. </a:t>
            </a:r>
            <a:r>
              <a:rPr sz="1800" dirty="0" err="1"/>
              <a:t>Radiatsiya</a:t>
            </a:r>
            <a:r>
              <a:rPr sz="1800" dirty="0"/>
              <a:t> </a:t>
            </a:r>
            <a:r>
              <a:rPr sz="1800" dirty="0" err="1"/>
              <a:t>fizikasi</a:t>
            </a:r>
            <a:r>
              <a:rPr sz="1800" dirty="0"/>
              <a:t>: </a:t>
            </a:r>
            <a:r>
              <a:rPr sz="1800" dirty="0" err="1"/>
              <a:t>Ionlashtiruvchi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ionlashtirmaydigan</a:t>
            </a:r>
            <a:r>
              <a:rPr sz="1800" dirty="0"/>
              <a:t> </a:t>
            </a:r>
            <a:r>
              <a:rPr sz="1800" dirty="0" err="1"/>
              <a:t>nurlar</a:t>
            </a:r>
            <a:r>
              <a:rPr sz="1800" dirty="0"/>
              <a:t>. Fan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texnologiya</a:t>
            </a:r>
            <a:r>
              <a:rPr sz="1800" dirty="0"/>
              <a:t>, 2023</a:t>
            </a:r>
          </a:p>
          <a:p>
            <a:r>
              <a:rPr sz="1800" dirty="0"/>
              <a:t>4. </a:t>
            </a:r>
            <a:r>
              <a:rPr sz="1800" dirty="0" err="1"/>
              <a:t>Toshpulatov</a:t>
            </a:r>
            <a:r>
              <a:rPr sz="1800" dirty="0"/>
              <a:t>, B. </a:t>
            </a:r>
            <a:r>
              <a:rPr sz="1800" dirty="0" err="1"/>
              <a:t>Ionlashtiruvchi</a:t>
            </a:r>
            <a:r>
              <a:rPr sz="1800" dirty="0"/>
              <a:t> </a:t>
            </a:r>
            <a:r>
              <a:rPr sz="1800" dirty="0" err="1"/>
              <a:t>nurlar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ularning</a:t>
            </a:r>
            <a:r>
              <a:rPr sz="1800" dirty="0"/>
              <a:t> </a:t>
            </a:r>
            <a:r>
              <a:rPr sz="1800" dirty="0" err="1"/>
              <a:t>sog'liq</a:t>
            </a:r>
            <a:r>
              <a:rPr sz="1800" dirty="0"/>
              <a:t> </a:t>
            </a:r>
            <a:r>
              <a:rPr sz="1800" dirty="0" err="1"/>
              <a:t>uchun</a:t>
            </a:r>
            <a:r>
              <a:rPr sz="1800" dirty="0"/>
              <a:t> </a:t>
            </a:r>
            <a:r>
              <a:rPr sz="1800" dirty="0" err="1"/>
              <a:t>xavfi</a:t>
            </a:r>
            <a:r>
              <a:rPr sz="1800" dirty="0"/>
              <a:t>. </a:t>
            </a:r>
            <a:r>
              <a:rPr sz="1800" dirty="0" err="1"/>
              <a:t>O'zbekiston</a:t>
            </a:r>
            <a:r>
              <a:rPr sz="1800" dirty="0"/>
              <a:t> </a:t>
            </a:r>
            <a:r>
              <a:rPr sz="1800" dirty="0" err="1"/>
              <a:t>Sog'liqni</a:t>
            </a:r>
            <a:r>
              <a:rPr sz="1800" dirty="0"/>
              <a:t> </a:t>
            </a:r>
            <a:r>
              <a:rPr sz="1800" dirty="0" err="1"/>
              <a:t>Saqlash</a:t>
            </a:r>
            <a:r>
              <a:rPr sz="1800" dirty="0"/>
              <a:t> </a:t>
            </a:r>
            <a:r>
              <a:rPr sz="1800" dirty="0" err="1"/>
              <a:t>Vazirligi</a:t>
            </a:r>
            <a:r>
              <a:rPr sz="1800" dirty="0"/>
              <a:t>, 2020</a:t>
            </a:r>
          </a:p>
          <a:p>
            <a:r>
              <a:rPr sz="1800" dirty="0"/>
              <a:t>5. </a:t>
            </a:r>
            <a:r>
              <a:rPr sz="1800" dirty="0" err="1"/>
              <a:t>Qodirov</a:t>
            </a:r>
            <a:r>
              <a:rPr sz="1800" dirty="0"/>
              <a:t>, R. Ionlashtirish </a:t>
            </a:r>
            <a:r>
              <a:rPr sz="1800" dirty="0" err="1"/>
              <a:t>jarayonlari</a:t>
            </a:r>
            <a:r>
              <a:rPr sz="1800" dirty="0"/>
              <a:t> </a:t>
            </a:r>
            <a:r>
              <a:rPr sz="1800" dirty="0" err="1"/>
              <a:t>va</a:t>
            </a:r>
            <a:r>
              <a:rPr sz="1800" dirty="0"/>
              <a:t> </a:t>
            </a:r>
            <a:r>
              <a:rPr sz="1800" dirty="0" err="1"/>
              <a:t>ularning</a:t>
            </a:r>
            <a:r>
              <a:rPr sz="1800" dirty="0"/>
              <a:t> </a:t>
            </a:r>
            <a:r>
              <a:rPr sz="1800" dirty="0" err="1"/>
              <a:t>kimyoviy</a:t>
            </a:r>
            <a:r>
              <a:rPr sz="1800" dirty="0"/>
              <a:t> </a:t>
            </a:r>
            <a:r>
              <a:rPr sz="1800" dirty="0" err="1"/>
              <a:t>ta'siri</a:t>
            </a:r>
            <a:r>
              <a:rPr sz="1800" dirty="0"/>
              <a:t>. </a:t>
            </a:r>
            <a:r>
              <a:rPr sz="1800" dirty="0" err="1"/>
              <a:t>O'zbekiston</a:t>
            </a:r>
            <a:r>
              <a:rPr sz="1800" dirty="0"/>
              <a:t> </a:t>
            </a:r>
            <a:r>
              <a:rPr sz="1800" dirty="0" err="1"/>
              <a:t>Kimyo</a:t>
            </a:r>
            <a:r>
              <a:rPr sz="1800" dirty="0"/>
              <a:t> </a:t>
            </a:r>
            <a:r>
              <a:rPr sz="1800" dirty="0" err="1"/>
              <a:t>Jamiyati</a:t>
            </a:r>
            <a:r>
              <a:rPr sz="1800" dirty="0"/>
              <a:t>, 2023</a:t>
            </a:r>
          </a:p>
          <a:p>
            <a:endParaRPr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Ionlashtiruvchi nurlar</a:t>
            </a:r>
          </a:p>
          <a:p>
            <a:r>
              <a:rPr sz="2000"/>
              <a:t>Bevosita va bilvosita ionlashtiruvchi nurlar</a:t>
            </a:r>
          </a:p>
          <a:p>
            <a:r>
              <a:rPr sz="2000"/>
              <a:t>Ionlashtirmaydigan nurlar</a:t>
            </a:r>
          </a:p>
          <a:p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095" y="991367"/>
            <a:ext cx="9950103" cy="1507376"/>
          </a:xfrm>
        </p:spPr>
        <p:txBody>
          <a:bodyPr/>
          <a:lstStyle/>
          <a:p>
            <a:pPr>
              <a:defRPr sz="3200"/>
            </a:pPr>
            <a:r>
              <a:rPr dirty="0" err="1"/>
              <a:t>Ionlashtiruvchi</a:t>
            </a:r>
            <a:r>
              <a:rPr dirty="0"/>
              <a:t> </a:t>
            </a:r>
            <a:r>
              <a:rPr dirty="0" err="1"/>
              <a:t>nurlar</a:t>
            </a:r>
            <a:r>
              <a:rPr dirty="0"/>
              <a:t>: </a:t>
            </a:r>
            <a:r>
              <a:rPr dirty="0" err="1"/>
              <a:t>Ta'rifi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Xususiyatlari</a:t>
            </a:r>
            <a:r>
              <a:rPr dirty="0"/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Ionlashtiruvchi nurlar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/>
              <a:t>  </a:t>
            </a:r>
            <a:r>
              <a:rPr sz="1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sz="1400" b="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Ionlashtiruvchi</a:t>
            </a:r>
            <a:r>
              <a:rPr sz="1400" b="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14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nurlar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/>
              <a:t>– muhitga tushganda muhit atomlari yoki molekulalarini ionlashtirish qobiliyatiga </a:t>
            </a:r>
            <a:r>
              <a:rPr lang="en-US" sz="1400" dirty="0" err="1" smtClean="0"/>
              <a:t>ega</a:t>
            </a:r>
            <a:r>
              <a:rPr lang="en-US" sz="1400" dirty="0" smtClean="0"/>
              <a:t> bo’lgan nurlarga </a:t>
            </a:r>
            <a:r>
              <a:rPr lang="en-US" sz="1400" dirty="0" err="1" smtClean="0"/>
              <a:t>aytiladi</a:t>
            </a:r>
            <a:r>
              <a:rPr sz="1400" b="0" dirty="0" smtClean="0"/>
              <a:t>. </a:t>
            </a:r>
            <a:endParaRPr sz="1400" b="0" dirty="0"/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Ta'rifi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/>
              <a:t>  - </a:t>
            </a:r>
            <a:r>
              <a:rPr sz="1400" b="0" dirty="0" err="1"/>
              <a:t>Ionlashtiruvchi</a:t>
            </a:r>
            <a:r>
              <a:rPr sz="1400" b="0" dirty="0"/>
              <a:t> </a:t>
            </a:r>
            <a:r>
              <a:rPr sz="1400" b="0" dirty="0" err="1"/>
              <a:t>nurlar</a:t>
            </a:r>
            <a:r>
              <a:rPr sz="1400" b="0" dirty="0"/>
              <a:t>, </a:t>
            </a:r>
            <a:r>
              <a:rPr sz="1400" b="0" dirty="0" err="1"/>
              <a:t>energiya</a:t>
            </a:r>
            <a:r>
              <a:rPr sz="1400" b="0" dirty="0"/>
              <a:t> qobiliyatiga </a:t>
            </a:r>
            <a:r>
              <a:rPr sz="1400" b="0" dirty="0" err="1"/>
              <a:t>ega</a:t>
            </a:r>
            <a:r>
              <a:rPr sz="1400" b="0" dirty="0"/>
              <a:t> bo'lgan </a:t>
            </a:r>
            <a:r>
              <a:rPr sz="1400" b="0" dirty="0" err="1"/>
              <a:t>nurlar</a:t>
            </a:r>
            <a:r>
              <a:rPr sz="1400" b="0" dirty="0"/>
              <a:t> </a:t>
            </a:r>
            <a:r>
              <a:rPr sz="1400" b="0" dirty="0" err="1"/>
              <a:t>bo'lib</a:t>
            </a:r>
            <a:r>
              <a:rPr sz="1400" b="0" dirty="0"/>
              <a:t>, </a:t>
            </a:r>
            <a:r>
              <a:rPr sz="1400" b="0" dirty="0" err="1"/>
              <a:t>ular</a:t>
            </a:r>
            <a:r>
              <a:rPr sz="1400" b="0" dirty="0"/>
              <a:t> </a:t>
            </a:r>
            <a:r>
              <a:rPr sz="1400" b="0" dirty="0" err="1"/>
              <a:t>moddalarda</a:t>
            </a:r>
            <a:r>
              <a:rPr sz="1400" b="0" dirty="0"/>
              <a:t> </a:t>
            </a:r>
            <a:r>
              <a:rPr sz="1400" b="0" dirty="0" err="1"/>
              <a:t>ionlar</a:t>
            </a:r>
            <a:r>
              <a:rPr sz="1400" b="0" dirty="0"/>
              <a:t> </a:t>
            </a:r>
            <a:r>
              <a:rPr sz="1400" b="0" dirty="0" err="1"/>
              <a:t>hosil</a:t>
            </a:r>
            <a:r>
              <a:rPr sz="1400" b="0" dirty="0"/>
              <a:t> </a:t>
            </a:r>
            <a:r>
              <a:rPr sz="1400" b="0" dirty="0" err="1"/>
              <a:t>qiladi</a:t>
            </a:r>
            <a:r>
              <a:rPr sz="1400" b="0" dirty="0"/>
              <a:t>. </a:t>
            </a:r>
            <a:r>
              <a:rPr sz="1400" b="0" dirty="0" err="1"/>
              <a:t>Bular</a:t>
            </a:r>
            <a:r>
              <a:rPr sz="1400" b="0" dirty="0"/>
              <a:t> gamma </a:t>
            </a:r>
            <a:r>
              <a:rPr sz="1400" b="0" dirty="0" err="1"/>
              <a:t>nurlari</a:t>
            </a:r>
            <a:r>
              <a:rPr sz="1400" b="0" dirty="0"/>
              <a:t>, </a:t>
            </a:r>
            <a:r>
              <a:rPr sz="1400" b="0" dirty="0" err="1"/>
              <a:t>rentgen</a:t>
            </a:r>
            <a:r>
              <a:rPr sz="1400" b="0" dirty="0"/>
              <a:t> </a:t>
            </a:r>
            <a:r>
              <a:rPr sz="1400" b="0" dirty="0" err="1"/>
              <a:t>nurlari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alfa</a:t>
            </a:r>
            <a:r>
              <a:rPr sz="1400" b="0" dirty="0"/>
              <a:t> </a:t>
            </a:r>
            <a:r>
              <a:rPr sz="1400" b="0" dirty="0" err="1"/>
              <a:t>zarrachalaridir</a:t>
            </a:r>
            <a:r>
              <a:rPr sz="1400" b="0" dirty="0"/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Xususiyatlari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/>
              <a:t>  - </a:t>
            </a:r>
            <a:r>
              <a:rPr sz="1400" b="0" dirty="0" err="1"/>
              <a:t>Ionlashtiruvchi</a:t>
            </a:r>
            <a:r>
              <a:rPr sz="1400" b="0" dirty="0"/>
              <a:t> </a:t>
            </a:r>
            <a:r>
              <a:rPr sz="1400" b="0" dirty="0" err="1"/>
              <a:t>nurlar</a:t>
            </a:r>
            <a:r>
              <a:rPr sz="1400" b="0" dirty="0"/>
              <a:t> </a:t>
            </a:r>
            <a:r>
              <a:rPr sz="1400" b="0" dirty="0" err="1"/>
              <a:t>yuqori</a:t>
            </a:r>
            <a:r>
              <a:rPr sz="1400" b="0" dirty="0"/>
              <a:t> </a:t>
            </a:r>
            <a:r>
              <a:rPr sz="1400" b="0" dirty="0" err="1"/>
              <a:t>energiyaga</a:t>
            </a:r>
            <a:r>
              <a:rPr sz="1400" b="0" dirty="0"/>
              <a:t> </a:t>
            </a:r>
            <a:r>
              <a:rPr sz="1400" b="0" dirty="0" err="1"/>
              <a:t>ega</a:t>
            </a:r>
            <a:r>
              <a:rPr sz="1400" b="0" dirty="0"/>
              <a:t>, </a:t>
            </a:r>
            <a:r>
              <a:rPr sz="1400" b="0" dirty="0" err="1"/>
              <a:t>moddalarda</a:t>
            </a:r>
            <a:r>
              <a:rPr sz="1400" b="0" dirty="0"/>
              <a:t> </a:t>
            </a:r>
            <a:r>
              <a:rPr sz="1400" b="0" dirty="0" err="1"/>
              <a:t>chuqur</a:t>
            </a:r>
            <a:r>
              <a:rPr sz="1400" b="0" dirty="0"/>
              <a:t> </a:t>
            </a:r>
            <a:r>
              <a:rPr sz="1400" b="0" dirty="0" err="1"/>
              <a:t>kirish</a:t>
            </a:r>
            <a:r>
              <a:rPr sz="1400" b="0" dirty="0"/>
              <a:t> qobiliyatiga </a:t>
            </a:r>
            <a:r>
              <a:rPr sz="1400" b="0" dirty="0" err="1"/>
              <a:t>ega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biologik</a:t>
            </a:r>
            <a:r>
              <a:rPr sz="1400" b="0" dirty="0"/>
              <a:t> </a:t>
            </a:r>
            <a:r>
              <a:rPr sz="1400" b="0" dirty="0" err="1"/>
              <a:t>tizimlarda</a:t>
            </a:r>
            <a:r>
              <a:rPr sz="1400" b="0" dirty="0"/>
              <a:t> </a:t>
            </a:r>
            <a:r>
              <a:rPr sz="1400" b="0" dirty="0" err="1"/>
              <a:t>zarar</a:t>
            </a:r>
            <a:r>
              <a:rPr sz="1400" b="0" dirty="0"/>
              <a:t> </a:t>
            </a:r>
            <a:r>
              <a:rPr sz="1400" b="0" dirty="0" err="1"/>
              <a:t>keltirishi</a:t>
            </a:r>
            <a:r>
              <a:rPr sz="1400" b="0" dirty="0"/>
              <a:t> </a:t>
            </a:r>
            <a:r>
              <a:rPr sz="1400" b="0" dirty="0" err="1"/>
              <a:t>mumkin</a:t>
            </a:r>
            <a:r>
              <a:rPr sz="1400" b="0" dirty="0"/>
              <a:t>. </a:t>
            </a:r>
            <a:r>
              <a:rPr sz="1400" b="0" dirty="0" err="1"/>
              <a:t>Ularning</a:t>
            </a:r>
            <a:r>
              <a:rPr sz="1400" b="0" dirty="0"/>
              <a:t> </a:t>
            </a:r>
            <a:r>
              <a:rPr sz="1400" b="0" dirty="0" err="1"/>
              <a:t>doimiy</a:t>
            </a:r>
            <a:r>
              <a:rPr sz="1400" b="0" dirty="0"/>
              <a:t> </a:t>
            </a:r>
            <a:r>
              <a:rPr sz="1400" b="0" dirty="0" err="1"/>
              <a:t>ta'siri</a:t>
            </a:r>
            <a:r>
              <a:rPr sz="1400" b="0" dirty="0"/>
              <a:t> </a:t>
            </a:r>
            <a:r>
              <a:rPr sz="1400" b="0" dirty="0" err="1"/>
              <a:t>xavf</a:t>
            </a:r>
            <a:r>
              <a:rPr sz="1400" b="0" dirty="0"/>
              <a:t> </a:t>
            </a:r>
            <a:r>
              <a:rPr sz="1400" b="0" dirty="0" err="1"/>
              <a:t>tug'diradi</a:t>
            </a:r>
            <a:r>
              <a:rPr sz="1400" b="0" dirty="0"/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Qo'llanishi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/>
              <a:t>  - </a:t>
            </a:r>
            <a:r>
              <a:rPr sz="1400" b="0" dirty="0" err="1"/>
              <a:t>Ionlashtiruvchi</a:t>
            </a:r>
            <a:r>
              <a:rPr sz="1400" b="0" dirty="0"/>
              <a:t> </a:t>
            </a:r>
            <a:r>
              <a:rPr sz="1400" b="0" dirty="0" err="1"/>
              <a:t>nurlar</a:t>
            </a:r>
            <a:r>
              <a:rPr sz="1400" b="0" dirty="0"/>
              <a:t> </a:t>
            </a:r>
            <a:r>
              <a:rPr sz="1400" b="0" dirty="0" err="1"/>
              <a:t>tibbiyotda</a:t>
            </a:r>
            <a:r>
              <a:rPr sz="1400" b="0" dirty="0"/>
              <a:t>, </a:t>
            </a:r>
            <a:r>
              <a:rPr sz="1400" b="0" dirty="0" err="1"/>
              <a:t>masalan</a:t>
            </a:r>
            <a:r>
              <a:rPr sz="1400" b="0" dirty="0"/>
              <a:t>, </a:t>
            </a:r>
            <a:r>
              <a:rPr sz="1400" b="0" dirty="0" err="1"/>
              <a:t>rentgenografiya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radioterapiya</a:t>
            </a:r>
            <a:r>
              <a:rPr sz="1400" b="0" dirty="0"/>
              <a:t> </a:t>
            </a:r>
            <a:r>
              <a:rPr sz="1400" b="0" dirty="0" err="1"/>
              <a:t>kabi</a:t>
            </a:r>
            <a:r>
              <a:rPr sz="1400" b="0" dirty="0"/>
              <a:t> </a:t>
            </a:r>
            <a:r>
              <a:rPr sz="1400" b="0" dirty="0" err="1"/>
              <a:t>jarayonlarda</a:t>
            </a:r>
            <a:r>
              <a:rPr sz="1400" b="0" dirty="0"/>
              <a:t> </a:t>
            </a:r>
            <a:r>
              <a:rPr sz="1400" b="0" dirty="0" err="1"/>
              <a:t>qo'llaniladi</a:t>
            </a:r>
            <a:r>
              <a:rPr sz="1400" b="0" dirty="0"/>
              <a:t>. </a:t>
            </a:r>
            <a:r>
              <a:rPr sz="1400" b="0" dirty="0" err="1"/>
              <a:t>Ular</a:t>
            </a:r>
            <a:r>
              <a:rPr sz="1400" b="0" dirty="0"/>
              <a:t> </a:t>
            </a:r>
            <a:r>
              <a:rPr sz="1400" b="0" dirty="0" err="1"/>
              <a:t>kasalliklarni</a:t>
            </a:r>
            <a:r>
              <a:rPr sz="1400" b="0" dirty="0"/>
              <a:t> </a:t>
            </a:r>
            <a:r>
              <a:rPr sz="1400" b="0" dirty="0" err="1"/>
              <a:t>aniqlash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davolashda</a:t>
            </a:r>
            <a:r>
              <a:rPr sz="1400" b="0" dirty="0"/>
              <a:t> </a:t>
            </a:r>
            <a:r>
              <a:rPr sz="1400" b="0" dirty="0" err="1"/>
              <a:t>muhim</a:t>
            </a:r>
            <a:r>
              <a:rPr sz="1400" b="0" dirty="0"/>
              <a:t> </a:t>
            </a:r>
            <a:r>
              <a:rPr sz="1400" b="0" dirty="0" err="1"/>
              <a:t>ahamiyatga</a:t>
            </a:r>
            <a:r>
              <a:rPr sz="1400" b="0" dirty="0"/>
              <a:t> </a:t>
            </a:r>
            <a:r>
              <a:rPr sz="1400" b="0" dirty="0" err="1"/>
              <a:t>ega</a:t>
            </a:r>
            <a:r>
              <a:rPr sz="1400" b="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Ionlashtiruvchi nurlar: Turlari va Ularning O'zaro Farqlari.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15440" y="2697480"/>
            <a:ext cx="4206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 err="1"/>
              <a:t>Ionlashtiruvchi</a:t>
            </a:r>
            <a:r>
              <a:rPr sz="1400" b="1" dirty="0"/>
              <a:t> </a:t>
            </a:r>
            <a:r>
              <a:rPr sz="1400" b="1" dirty="0" err="1"/>
              <a:t>nurlar</a:t>
            </a:r>
            <a:r>
              <a:rPr sz="1400" b="1" dirty="0"/>
              <a:t>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/>
              <a:t>Ionlashtiruvchi</a:t>
            </a:r>
            <a:r>
              <a:rPr sz="1400" b="0" dirty="0"/>
              <a:t> </a:t>
            </a:r>
            <a:r>
              <a:rPr sz="1400" b="0" dirty="0" err="1"/>
              <a:t>nurlar</a:t>
            </a:r>
            <a:r>
              <a:rPr sz="1400" b="0" dirty="0"/>
              <a:t> — </a:t>
            </a:r>
            <a:r>
              <a:rPr sz="1400" b="0" dirty="0" err="1"/>
              <a:t>atomlardan</a:t>
            </a:r>
            <a:r>
              <a:rPr sz="1400" b="0" dirty="0"/>
              <a:t> </a:t>
            </a:r>
            <a:r>
              <a:rPr sz="1400" b="0" dirty="0" err="1"/>
              <a:t>elektronlarni</a:t>
            </a:r>
            <a:r>
              <a:rPr sz="1400" b="0" dirty="0"/>
              <a:t> </a:t>
            </a:r>
            <a:r>
              <a:rPr sz="1400" b="0" dirty="0" err="1"/>
              <a:t>chiqarib</a:t>
            </a:r>
            <a:r>
              <a:rPr sz="1400" b="0" dirty="0"/>
              <a:t> </a:t>
            </a:r>
            <a:r>
              <a:rPr sz="1400" b="0" dirty="0" err="1"/>
              <a:t>yuborish</a:t>
            </a:r>
            <a:r>
              <a:rPr sz="1400" b="0" dirty="0"/>
              <a:t> qobiliyatiga </a:t>
            </a:r>
            <a:r>
              <a:rPr sz="1400" b="0" dirty="0" err="1"/>
              <a:t>ega</a:t>
            </a:r>
            <a:r>
              <a:rPr sz="1400" b="0" dirty="0"/>
              <a:t> bo'lgan </a:t>
            </a:r>
            <a:r>
              <a:rPr sz="1400" b="0" dirty="0" err="1"/>
              <a:t>energiya</a:t>
            </a:r>
            <a:r>
              <a:rPr sz="1400" b="0" dirty="0"/>
              <a:t> </a:t>
            </a:r>
            <a:r>
              <a:rPr sz="1400" b="0" dirty="0" err="1"/>
              <a:t>shakllaridir</a:t>
            </a:r>
            <a:r>
              <a:rPr sz="1400" b="0" dirty="0"/>
              <a:t>, </a:t>
            </a:r>
            <a:r>
              <a:rPr sz="1400" b="0" dirty="0" err="1"/>
              <a:t>ular</a:t>
            </a:r>
            <a:r>
              <a:rPr sz="1400" b="0" dirty="0"/>
              <a:t> </a:t>
            </a:r>
            <a:r>
              <a:rPr sz="1400" b="0" dirty="0" err="1"/>
              <a:t>elektromagnit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zarrachali</a:t>
            </a:r>
            <a:r>
              <a:rPr sz="1400" b="0" dirty="0"/>
              <a:t> </a:t>
            </a:r>
            <a:r>
              <a:rPr sz="1400" b="0" dirty="0" err="1"/>
              <a:t>radiatsiya</a:t>
            </a:r>
            <a:r>
              <a:rPr sz="1400" b="0" dirty="0"/>
              <a:t> </a:t>
            </a:r>
            <a:r>
              <a:rPr sz="1400" b="0" dirty="0" err="1"/>
              <a:t>turlarida</a:t>
            </a:r>
            <a:r>
              <a:rPr sz="1400" b="0" dirty="0"/>
              <a:t> </a:t>
            </a:r>
            <a:r>
              <a:rPr sz="1400" b="0" dirty="0" err="1"/>
              <a:t>mavjud</a:t>
            </a:r>
            <a:r>
              <a:rPr sz="1400" b="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Ionlashtiruvchi nurlar: Turlari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ikki asosiy turga bo'linadi: elektromagnit nurlar (masalan, gamma va rentgen nurlari) va zarrachali nurlar (masalan, alfa va beta zarrachalari).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 err="1"/>
              <a:t>Bevosita</a:t>
            </a:r>
            <a:r>
              <a:rPr sz="1600" b="1" dirty="0"/>
              <a:t> ionlashtirish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Bevosita ionlashtiruvchi nurlar, masalan, alfa va beta zarrachalari, to'g'ridan-to'g'ri atomlar bilan to'qnashib, ularni ionlashtiradi, shuning uchun ularning ta'siri kuchliroqdir.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 err="1"/>
              <a:t>Bilvosita</a:t>
            </a:r>
            <a:r>
              <a:rPr sz="1600" b="1" dirty="0"/>
              <a:t> ionlashtirish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Bilvosita ionlashtiruvchi nurlar, masalan, gamma nurlari, boshqa atomlar bilan to'qnashmasdan ionlashuv jarayonlarini yuzaga keltiradi, bu esa ularning ta'sirini yanada murakkablashtiradi.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Ionlashtiruvchi nurlar va Ularning Fizikaviy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Ionlashtiruvchi nurlar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 dirty="0" err="1"/>
              <a:t>Ionlashtiruvchi</a:t>
            </a:r>
            <a:r>
              <a:rPr sz="1200" b="0" dirty="0"/>
              <a:t> </a:t>
            </a:r>
            <a:r>
              <a:rPr sz="1200" b="0" dirty="0" err="1"/>
              <a:t>nurlar</a:t>
            </a:r>
            <a:r>
              <a:rPr sz="1200" b="0" dirty="0"/>
              <a:t>, </a:t>
            </a:r>
            <a:r>
              <a:rPr sz="1200" b="0" dirty="0" err="1"/>
              <a:t>atomlar</a:t>
            </a:r>
            <a:r>
              <a:rPr sz="1200" b="0" dirty="0"/>
              <a:t> yoki </a:t>
            </a:r>
            <a:r>
              <a:rPr sz="1200" b="0" dirty="0" err="1"/>
              <a:t>molekulalar</a:t>
            </a:r>
            <a:r>
              <a:rPr sz="1200" b="0" dirty="0"/>
              <a:t> </a:t>
            </a:r>
            <a:r>
              <a:rPr sz="1200" b="0" dirty="0" err="1"/>
              <a:t>bilan</a:t>
            </a:r>
            <a:r>
              <a:rPr sz="1200" b="0" dirty="0"/>
              <a:t> </a:t>
            </a:r>
            <a:r>
              <a:rPr sz="1200" b="0" dirty="0" err="1"/>
              <a:t>to'qnashganda</a:t>
            </a:r>
            <a:r>
              <a:rPr sz="1200" b="0" dirty="0"/>
              <a:t> </a:t>
            </a:r>
            <a:r>
              <a:rPr sz="1200" b="0" dirty="0" err="1"/>
              <a:t>ularni</a:t>
            </a:r>
            <a:r>
              <a:rPr sz="1200" b="0" dirty="0"/>
              <a:t> </a:t>
            </a:r>
            <a:r>
              <a:rPr sz="1200" b="0" dirty="0" err="1"/>
              <a:t>ionlashtiradigan</a:t>
            </a:r>
            <a:r>
              <a:rPr sz="1200" b="0" dirty="0"/>
              <a:t> </a:t>
            </a:r>
            <a:r>
              <a:rPr sz="1200" b="0" dirty="0" err="1"/>
              <a:t>energiya</a:t>
            </a:r>
            <a:r>
              <a:rPr sz="1200" b="0" dirty="0"/>
              <a:t> </a:t>
            </a:r>
            <a:r>
              <a:rPr sz="1200" b="0" dirty="0" err="1"/>
              <a:t>manbalaridir</a:t>
            </a:r>
            <a:r>
              <a:rPr sz="1200" b="0" dirty="0"/>
              <a:t>. </a:t>
            </a:r>
            <a:r>
              <a:rPr sz="1200" b="0" dirty="0" err="1"/>
              <a:t>Ular</a:t>
            </a:r>
            <a:r>
              <a:rPr sz="1200" b="0" dirty="0"/>
              <a:t> </a:t>
            </a:r>
            <a:r>
              <a:rPr sz="1200" b="0" dirty="0" err="1"/>
              <a:t>zarrachalar</a:t>
            </a:r>
            <a:r>
              <a:rPr sz="1200" b="0" dirty="0"/>
              <a:t> </a:t>
            </a:r>
            <a:r>
              <a:rPr sz="1200" b="0" dirty="0" err="1"/>
              <a:t>va</a:t>
            </a:r>
            <a:r>
              <a:rPr sz="1200" b="0" dirty="0"/>
              <a:t> </a:t>
            </a:r>
            <a:r>
              <a:rPr sz="1200" b="0" dirty="0" err="1"/>
              <a:t>elektromagnit</a:t>
            </a:r>
            <a:r>
              <a:rPr sz="1200" b="0" dirty="0"/>
              <a:t> </a:t>
            </a:r>
            <a:r>
              <a:rPr sz="1200" b="0" dirty="0" err="1"/>
              <a:t>nurlanishidan</a:t>
            </a:r>
            <a:r>
              <a:rPr sz="1200" b="0" dirty="0"/>
              <a:t> </a:t>
            </a:r>
            <a:r>
              <a:rPr sz="1200" b="0" dirty="0" err="1"/>
              <a:t>iborat</a:t>
            </a:r>
            <a:r>
              <a:rPr sz="1200" b="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Fizikaviy ta'sir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fizikaviy ta'siri orqali, materiya ichida zarracha energiyalarini oshiradi, bu esa atomlar va molekulalarning tuzilishini o'zgartirishi mumkin.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Energiya darajalari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nurlar, yuqori energiyali zarrachalar va fotonlardan iborat bo'lib, energiya darajalari ortishi bilan atomlarning ionlanishiga olib keladi.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Xavf va foyda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Ionlashtiruvchi nurlar tibbiyotda diagnostika va davolashda qo'llanilsa-da, yuqori darajada xavfli bo'lishi mumkin. Ular to'g'ri boshqarilmasa, salomatlikka zarar yetkazishi mumkin.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Ionlashtiruvchi nurlar: Tibbiyotda Qo'llanilishi va Salomatlikka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Tibbiy Tasniflar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tibbiyotda diagnostika va davolash usullari sifatida ishlatiladi, jumladan rentgen, kompyuter tomografiyasi va radioterapiya.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Salomatlik Ta'siri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nurlar, ma'lum darajada, organizmga foydali bo'lishi mumkin, ammo ortiqcha ta'sirlar, xususan, saraton rivojlanishi xavfini oshirishi mumkin.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Xavfsizlik Choralari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Tibbiyotda ionlashtiruvchi nurlarni qo'llashda xavfsizlik choralari muhimdir. Radiatsiya darajasini nazorat qilish va himoya vositalaridan foydalanish zarur.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Bevosita ionlashtiruvchi nurlar: Ta'rifi va xususiyatlari.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2053" y="2658533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Bevosita ionlashtiruvchi nurlar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Bevosita ionlashtiruvchi nurlar, atom va molekulalarning elektronlarini to'g'ridan-to'g'ri chiqarib yuboradigan nurlardir, bu jarayon ionizatsiya deb ataladi.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Misollar va manbalar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/>
              <a:t>Bevosita</a:t>
            </a:r>
            <a:r>
              <a:rPr sz="1400" b="0" dirty="0"/>
              <a:t> </a:t>
            </a:r>
            <a:r>
              <a:rPr sz="1400" b="0" dirty="0" err="1"/>
              <a:t>ionlashtiruvchi</a:t>
            </a:r>
            <a:r>
              <a:rPr sz="1400" b="0" dirty="0"/>
              <a:t> nurlarga </a:t>
            </a:r>
            <a:r>
              <a:rPr sz="1400" b="0" dirty="0" err="1"/>
              <a:t>alfa</a:t>
            </a:r>
            <a:r>
              <a:rPr sz="1400" b="0" dirty="0"/>
              <a:t> </a:t>
            </a:r>
            <a:r>
              <a:rPr sz="1400" b="0" dirty="0" err="1"/>
              <a:t>zarrachalari</a:t>
            </a:r>
            <a:r>
              <a:rPr sz="1400" b="0" dirty="0"/>
              <a:t>, beta </a:t>
            </a:r>
            <a:r>
              <a:rPr sz="1400" b="0" dirty="0" err="1"/>
              <a:t>zarrachalari</a:t>
            </a:r>
            <a:r>
              <a:rPr sz="1400" b="0" dirty="0"/>
              <a:t> </a:t>
            </a:r>
            <a:r>
              <a:rPr sz="1400" b="0" dirty="0" err="1"/>
              <a:t>va</a:t>
            </a:r>
            <a:r>
              <a:rPr sz="1400" b="0" dirty="0"/>
              <a:t> gamma </a:t>
            </a:r>
            <a:r>
              <a:rPr sz="1400" b="0" dirty="0" err="1"/>
              <a:t>nurlari</a:t>
            </a:r>
            <a:r>
              <a:rPr sz="1400" b="0" dirty="0"/>
              <a:t> </a:t>
            </a:r>
            <a:r>
              <a:rPr sz="1400" b="0" dirty="0" err="1"/>
              <a:t>kiradi</a:t>
            </a:r>
            <a:r>
              <a:rPr sz="1400" b="0" dirty="0"/>
              <a:t>. </a:t>
            </a:r>
            <a:r>
              <a:rPr sz="1400" b="0" dirty="0" err="1"/>
              <a:t>Ular</a:t>
            </a:r>
            <a:r>
              <a:rPr sz="1400" b="0" dirty="0"/>
              <a:t> </a:t>
            </a:r>
            <a:r>
              <a:rPr sz="1400" b="0" dirty="0" err="1"/>
              <a:t>radioaktiv</a:t>
            </a:r>
            <a:r>
              <a:rPr sz="1400" b="0" dirty="0"/>
              <a:t> </a:t>
            </a:r>
            <a:r>
              <a:rPr sz="1400" b="0" dirty="0" err="1"/>
              <a:t>materiallardan</a:t>
            </a:r>
            <a:r>
              <a:rPr sz="1400" b="0" dirty="0"/>
              <a:t> yoki </a:t>
            </a:r>
            <a:r>
              <a:rPr sz="1400" b="0" dirty="0" err="1"/>
              <a:t>sun'iy</a:t>
            </a:r>
            <a:r>
              <a:rPr sz="1400" b="0" dirty="0"/>
              <a:t> </a:t>
            </a:r>
            <a:r>
              <a:rPr sz="1400" b="0" dirty="0" err="1"/>
              <a:t>manbalardan</a:t>
            </a:r>
            <a:r>
              <a:rPr sz="1400" b="0" dirty="0"/>
              <a:t> </a:t>
            </a:r>
            <a:r>
              <a:rPr sz="1400" b="0" dirty="0" err="1"/>
              <a:t>olinishi</a:t>
            </a:r>
            <a:r>
              <a:rPr sz="1400" b="0" dirty="0"/>
              <a:t> </a:t>
            </a:r>
            <a:r>
              <a:rPr sz="1400" b="0" dirty="0" err="1"/>
              <a:t>mumkin</a:t>
            </a:r>
            <a:r>
              <a:rPr sz="1400" b="0"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Fizikaviy xususiyatlar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/>
              <a:t>Bu </a:t>
            </a:r>
            <a:r>
              <a:rPr sz="1400" b="0" dirty="0" err="1"/>
              <a:t>nurlar</a:t>
            </a:r>
            <a:r>
              <a:rPr sz="1400" b="0" dirty="0"/>
              <a:t> </a:t>
            </a:r>
            <a:r>
              <a:rPr sz="1400" b="0" dirty="0" err="1"/>
              <a:t>yuqori</a:t>
            </a:r>
            <a:r>
              <a:rPr sz="1400" b="0" dirty="0"/>
              <a:t> </a:t>
            </a:r>
            <a:r>
              <a:rPr sz="1400" b="0" dirty="0" err="1"/>
              <a:t>energiyaga</a:t>
            </a:r>
            <a:r>
              <a:rPr sz="1400" b="0" dirty="0"/>
              <a:t> </a:t>
            </a:r>
            <a:r>
              <a:rPr sz="1400" b="0" dirty="0" err="1"/>
              <a:t>ega</a:t>
            </a:r>
            <a:r>
              <a:rPr sz="1400" b="0" dirty="0"/>
              <a:t> </a:t>
            </a:r>
            <a:r>
              <a:rPr sz="1400" b="0" dirty="0" err="1"/>
              <a:t>bo'lib</a:t>
            </a:r>
            <a:r>
              <a:rPr sz="1400" b="0" dirty="0"/>
              <a:t>, </a:t>
            </a:r>
            <a:r>
              <a:rPr sz="1400" b="0" dirty="0" err="1"/>
              <a:t>moddalar</a:t>
            </a:r>
            <a:r>
              <a:rPr sz="1400" b="0" dirty="0"/>
              <a:t> </a:t>
            </a:r>
            <a:r>
              <a:rPr sz="1400" b="0" dirty="0" err="1"/>
              <a:t>bilan</a:t>
            </a:r>
            <a:r>
              <a:rPr sz="1400" b="0" dirty="0"/>
              <a:t> </a:t>
            </a:r>
            <a:r>
              <a:rPr sz="1400" b="0" dirty="0" err="1"/>
              <a:t>o'zaro</a:t>
            </a:r>
            <a:r>
              <a:rPr sz="1400" b="0" dirty="0"/>
              <a:t> </a:t>
            </a:r>
            <a:r>
              <a:rPr sz="1400" b="0" dirty="0" err="1"/>
              <a:t>ta'sirda</a:t>
            </a:r>
            <a:r>
              <a:rPr sz="1400" b="0" dirty="0"/>
              <a:t> </a:t>
            </a:r>
            <a:r>
              <a:rPr sz="1400" b="0" dirty="0" err="1"/>
              <a:t>kuchli</a:t>
            </a:r>
            <a:r>
              <a:rPr sz="1400" b="0" dirty="0"/>
              <a:t> </a:t>
            </a:r>
            <a:r>
              <a:rPr sz="1400" b="0" dirty="0" err="1"/>
              <a:t>ionizatsiya</a:t>
            </a:r>
            <a:r>
              <a:rPr sz="1400" b="0" dirty="0"/>
              <a:t> </a:t>
            </a:r>
            <a:r>
              <a:rPr sz="1400" b="0" dirty="0" err="1"/>
              <a:t>jarayonlarini</a:t>
            </a:r>
            <a:r>
              <a:rPr sz="1400" b="0" dirty="0"/>
              <a:t> </a:t>
            </a:r>
            <a:r>
              <a:rPr sz="1400" b="0" dirty="0" err="1"/>
              <a:t>yuzaga</a:t>
            </a:r>
            <a:r>
              <a:rPr sz="1400" b="0" dirty="0"/>
              <a:t> </a:t>
            </a:r>
            <a:r>
              <a:rPr sz="1400" b="0" dirty="0" err="1" smtClean="0"/>
              <a:t>keltiradi</a:t>
            </a:r>
            <a:r>
              <a:rPr lang="en-US" sz="1400" dirty="0"/>
              <a:t>.</a:t>
            </a:r>
            <a:endParaRPr sz="1400" b="0" dirty="0"/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Tibbiyotda qo'llanish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Tibbiyotda bevosita ionlashtiruvchi nurlar rentgen va radioterapiya uchun ishlatiladi, bu esa saraton va boshqa kasalliklarni davolashda muhim rol o'ynaydi.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Bilvosita ionlashtiruvchi nurlar: Mexanizmlar va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Bilvosita ionlashtiruvchi nurlar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Bilvosita ionlashtiruvchi nurlar, masalan, rentgen nurlari, moddalarni ionlashtirishda to'g'ridan-to'g'ri ta'sir o'tkazmaydi, balki ikkinchi darajali zarba orqali ionlashadi.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Mexanizm jarayoni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Bu jarayon, yuqori energiyali nurlarning moddaga tushishi natijasida, atomlar va molekulalarning ionlashtirilishiga olib keladigan elektronlar chiqarilishiga asoslanadi.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Salomatlikka ta'siri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Bilvosita ionlashtiruvchi nurlar, uzoq muddatli ta'sirda DNAga zarar yetkazishi mumkin, bu esa saraton rivojlanishiga olib kelishi ehtimolini oshiradi.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Tibbiyotda qo'llanilishi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Tibbiyotda bilvosita ionlashtiruvchi nurlar, masalan, rentgenografiya va kompyuter tomografiyasi, tashxisda keng qo'llaniladi, shuningdek, davolashda ham muhimdir.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Ionlashtiruvchi nurlar va ularning biologik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Ionlashtiruvchi nurlar va hujayra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hujayralarda ionlash jarayonini keltirib chiqaradi, bu esa genetik materialga zarar yetkazishi mumkin, natijada saraton rivojlanishi xavfi oshadi.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Organizmga ta'siri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Ionlashtiruvchi nurlar organizmga turli darajada ta'sir ko'rsatadi, ular immun tizimini zaiflashtirishi, to'qimalarning regeneratsiyasini sekinlashtirishi mumkin.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Tibbiyotdagi qo'llanilishi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Tibbiyotda ionlashtiruvchi nurlar, masalan, rentgen nurlari va radiatsion terapiya, saratonni davolashda samarali vosita sifatida ishlatiladi, lekin ularning xavflari ham mavjud.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69</TotalTime>
  <Words>1344</Words>
  <Application>Microsoft Office PowerPoint</Application>
  <PresentationFormat>Произвольный</PresentationFormat>
  <Paragraphs>152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BlocksVTI</vt:lpstr>
      <vt:lpstr>Ionlashtiruvchi va ionlashtirmaydigan nurlar. Bevosita va bilvosita ionlashtiruvchi nurlar.</vt:lpstr>
      <vt:lpstr>Reja</vt:lpstr>
      <vt:lpstr>Ionlashtiruvchi nurlar: Ta'rifi va Xususiyatlari.</vt:lpstr>
      <vt:lpstr>Ionlashtiruvchi nurlar: Turlari va Ularning O'zaro Farqlari.</vt:lpstr>
      <vt:lpstr>Ionlashtiruvchi nurlar va Ularning Fizikaviy Ta'siri.</vt:lpstr>
      <vt:lpstr>Ionlashtiruvchi nurlar: Tibbiyotda Qo'llanilishi va Salomatlikka Ta'siri.</vt:lpstr>
      <vt:lpstr>Bevosita ionlashtiruvchi nurlar: Ta'rifi va xususiyatlari.</vt:lpstr>
      <vt:lpstr>Bilvosita ionlashtiruvchi nurlar: Mexanizmlar va ta'siri.</vt:lpstr>
      <vt:lpstr>Ionlashtiruvchi nurlar va ularning biologik ta'siri.</vt:lpstr>
      <vt:lpstr>Ilm-fan va tibbiyotda ionlashtiruvchi nurlarni qo'llash.</vt:lpstr>
      <vt:lpstr>Ionlashtirmaydigan nurlar: Tushuncha va tavsif.</vt:lpstr>
      <vt:lpstr>Ionlashtirmaydigan nurlar: Hayotdagi roli va ahamiyati.</vt:lpstr>
      <vt:lpstr>Ionlashtirmaydigan nurlar va sog'liq: Ta'sirlar va xavflar.</vt:lpstr>
      <vt:lpstr>Ionlashtirmaydigan nurlar: Qayta ishlash va qo'llanilishi.</vt:lpstr>
      <vt:lpstr>Xulosa</vt:lpstr>
      <vt:lpstr>Foydalanilgan Adabiyotlar</vt:lpstr>
      <vt:lpstr>E'tiboringiz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Ionlashtiruvchi va ionlashtirmaydigan nurlar. Bevosita va bilvosita ionlashtiruvchi nurlar</dc:title>
  <dc:creator>쇼흐조드</dc:creator>
  <cp:lastModifiedBy>ELEGANT_SERVISE</cp:lastModifiedBy>
  <cp:revision>12</cp:revision>
  <dcterms:created xsi:type="dcterms:W3CDTF">2023-10-19T02:20:52Z</dcterms:created>
  <dcterms:modified xsi:type="dcterms:W3CDTF">2025-02-20T18:15:11Z</dcterms:modified>
</cp:coreProperties>
</file>