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type="screen4x3" cy="6858000" cx="9144000"/>
  <p:notesSz cx="6858000" cy="9144000"/>
  <p:defaultTextStyle>
    <a:defPPr>
      <a:defRPr lang="en-US"/>
    </a:defPPr>
    <a:lvl1pPr algn="l" defTabSz="914400" eaLnBrk="1" fontAlgn="base" hangingPunct="1" indent="0" latinLnBrk="0" lvl="0" marL="0">
      <a:lnSpc>
        <a:spcPct val="100000"/>
      </a:lnSpc>
      <a:spcBef>
        <a:spcPct val="0"/>
      </a:spcBef>
      <a:spcAft>
        <a:spcPct val="0"/>
      </a:spcAft>
      <a:buFont typeface="Arial" charset="0"/>
      <a:buNone/>
      <a:defRPr baseline="0" b="0" sz="1800" i="0" kern="1200" u="none">
        <a:solidFill>
          <a:schemeClr val="tx1"/>
        </a:solidFill>
        <a:latin typeface="Arial" charset="0"/>
        <a:ea typeface="Arial" charset="0"/>
      </a:defRPr>
    </a:lvl1pPr>
    <a:lvl2pPr algn="l" defTabSz="914400" eaLnBrk="1" fontAlgn="base" hangingPunct="1" indent="0" latinLnBrk="0" lvl="1" marL="457200">
      <a:lnSpc>
        <a:spcPct val="100000"/>
      </a:lnSpc>
      <a:spcBef>
        <a:spcPct val="0"/>
      </a:spcBef>
      <a:spcAft>
        <a:spcPct val="0"/>
      </a:spcAft>
      <a:buFont typeface="Arial" charset="0"/>
      <a:buNone/>
      <a:defRPr baseline="0" b="0" sz="1800" i="0" kern="1200" u="none">
        <a:solidFill>
          <a:schemeClr val="tx1"/>
        </a:solidFill>
        <a:latin typeface="Arial" charset="0"/>
        <a:ea typeface="Arial" charset="0"/>
      </a:defRPr>
    </a:lvl2pPr>
    <a:lvl3pPr algn="l" defTabSz="914400" eaLnBrk="1" fontAlgn="base" hangingPunct="1" indent="0" latinLnBrk="0" lvl="2" marL="914400">
      <a:lnSpc>
        <a:spcPct val="100000"/>
      </a:lnSpc>
      <a:spcBef>
        <a:spcPct val="0"/>
      </a:spcBef>
      <a:spcAft>
        <a:spcPct val="0"/>
      </a:spcAft>
      <a:buFont typeface="Arial" charset="0"/>
      <a:buNone/>
      <a:defRPr baseline="0" b="0" sz="1800" i="0" kern="1200" u="none">
        <a:solidFill>
          <a:schemeClr val="tx1"/>
        </a:solidFill>
        <a:latin typeface="Arial" charset="0"/>
        <a:ea typeface="Arial" charset="0"/>
      </a:defRPr>
    </a:lvl3pPr>
    <a:lvl4pPr algn="l" defTabSz="914400" eaLnBrk="1" fontAlgn="base" hangingPunct="1" indent="0" latinLnBrk="0" lvl="3" marL="1371600">
      <a:lnSpc>
        <a:spcPct val="100000"/>
      </a:lnSpc>
      <a:spcBef>
        <a:spcPct val="0"/>
      </a:spcBef>
      <a:spcAft>
        <a:spcPct val="0"/>
      </a:spcAft>
      <a:buFont typeface="Arial" charset="0"/>
      <a:buNone/>
      <a:defRPr baseline="0" b="0" sz="1800" i="0" kern="1200" u="none">
        <a:solidFill>
          <a:schemeClr val="tx1"/>
        </a:solidFill>
        <a:latin typeface="Arial" charset="0"/>
        <a:ea typeface="Arial" charset="0"/>
      </a:defRPr>
    </a:lvl4pPr>
    <a:lvl5pPr algn="l" defTabSz="914400" eaLnBrk="1" fontAlgn="base" hangingPunct="1" indent="0" latinLnBrk="0" lvl="4" marL="1828800">
      <a:lnSpc>
        <a:spcPct val="100000"/>
      </a:lnSpc>
      <a:spcBef>
        <a:spcPct val="0"/>
      </a:spcBef>
      <a:spcAft>
        <a:spcPct val="0"/>
      </a:spcAft>
      <a:buFont typeface="Arial" charset="0"/>
      <a:buNone/>
      <a:defRPr baseline="0" b="0" sz="1800" i="0" kern="1200" u="none">
        <a:solidFill>
          <a:schemeClr val="tx1"/>
        </a:solidFill>
        <a:latin typeface="Arial" charset="0"/>
        <a:ea typeface="Arial" charset="0"/>
      </a:defRPr>
    </a:lvl5pPr>
    <a:lvl6pPr algn="l" defTabSz="914400" eaLnBrk="1" fontAlgn="base" hangingPunct="1" indent="0" latinLnBrk="0" lvl="5" marL="2286000">
      <a:lnSpc>
        <a:spcPct val="100000"/>
      </a:lnSpc>
      <a:spcBef>
        <a:spcPct val="0"/>
      </a:spcBef>
      <a:spcAft>
        <a:spcPct val="0"/>
      </a:spcAft>
      <a:buFont typeface="Arial" charset="0"/>
      <a:buNone/>
      <a:defRPr baseline="0" b="0" sz="1800" i="0" kern="1200" u="none">
        <a:solidFill>
          <a:schemeClr val="tx1"/>
        </a:solidFill>
        <a:latin typeface="Arial" charset="0"/>
        <a:ea typeface="Arial" charset="0"/>
      </a:defRPr>
    </a:lvl6pPr>
    <a:lvl7pPr algn="l" defTabSz="914400" eaLnBrk="1" fontAlgn="base" hangingPunct="1" indent="0" latinLnBrk="0" lvl="6" marL="2743200">
      <a:lnSpc>
        <a:spcPct val="100000"/>
      </a:lnSpc>
      <a:spcBef>
        <a:spcPct val="0"/>
      </a:spcBef>
      <a:spcAft>
        <a:spcPct val="0"/>
      </a:spcAft>
      <a:buFont typeface="Arial" charset="0"/>
      <a:buNone/>
      <a:defRPr baseline="0" b="0" sz="1800" i="0" kern="1200" u="none">
        <a:solidFill>
          <a:schemeClr val="tx1"/>
        </a:solidFill>
        <a:latin typeface="Arial" charset="0"/>
        <a:ea typeface="Arial" charset="0"/>
      </a:defRPr>
    </a:lvl7pPr>
    <a:lvl8pPr algn="l" defTabSz="914400" eaLnBrk="1" fontAlgn="base" hangingPunct="1" indent="0" latinLnBrk="0" lvl="7" marL="3200400">
      <a:lnSpc>
        <a:spcPct val="100000"/>
      </a:lnSpc>
      <a:spcBef>
        <a:spcPct val="0"/>
      </a:spcBef>
      <a:spcAft>
        <a:spcPct val="0"/>
      </a:spcAft>
      <a:buFont typeface="Arial" charset="0"/>
      <a:buNone/>
      <a:defRPr baseline="0" b="0" sz="1800" i="0" kern="1200" u="none">
        <a:solidFill>
          <a:schemeClr val="tx1"/>
        </a:solidFill>
        <a:latin typeface="Arial" charset="0"/>
        <a:ea typeface="Arial" charset="0"/>
      </a:defRPr>
    </a:lvl8pPr>
    <a:lvl9pPr algn="l" defTabSz="914400" eaLnBrk="1" fontAlgn="base" hangingPunct="1" indent="0" latinLnBrk="0" lvl="8" marL="3657600">
      <a:lnSpc>
        <a:spcPct val="100000"/>
      </a:lnSpc>
      <a:spcBef>
        <a:spcPct val="0"/>
      </a:spcBef>
      <a:spcAft>
        <a:spcPct val="0"/>
      </a:spcAft>
      <a:buFont typeface="Arial" charset="0"/>
      <a:buNone/>
      <a:defRPr baseline="0" b="0" sz="1800" i="0" kern="1200" u="none">
        <a:solidFill>
          <a:schemeClr val="tx1"/>
        </a:solidFill>
        <a:latin typeface="Arial" charset="0"/>
        <a:ea typeface="Arial" charset="0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tableStyles" Target="tableStyle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页眉占位符 1"/>
          <p:cNvSpPr/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665" name="日期占位符 2"/>
          <p:cNvSpPr/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D2A48B96-639E-45A3-A0BA-2464DFDB1FAA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66" name="幻灯片图像占位符 3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48667" name="备注占位符 4"/>
          <p:cNvSpPr/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68" name="页脚占位符 5"/>
          <p:cNvSpPr/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669" name="灯片编号占位符 6"/>
          <p:cNvSpPr/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A6837353-30EB-4A48-80EB-173D804AEFBD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/>
      </p:grpSpPr>
      <p:sp>
        <p:nvSpPr>
          <p:cNvPr id="1048602" name="Slide Image Placeholder 1"/>
          <p:cNvSpPr/>
          <p:nvPr>
            <p:ph type="sldImg" idx="2"/>
          </p:nvPr>
        </p:nvSpPr>
        <p:spPr/>
      </p:sp>
      <p:sp>
        <p:nvSpPr>
          <p:cNvPr id="1048603" name="Text Placeholder 2"/>
          <p:cNvSpPr/>
          <p:nvPr>
            <p:ph type="body" idx="3"/>
          </p:nvPr>
        </p:nvSpPr>
        <p:spPr/>
        <p:txBody>
          <a:bodyPr/>
          <a:p>
            <a:endParaRPr altLang="en-US" lang="x-none"/>
          </a:p>
        </p:txBody>
      </p:sp>
      <p:sp>
        <p:nvSpPr>
          <p:cNvPr id="1048604" name="Slide Number Placeholder 3"/>
          <p:cNvSpPr/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/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582" name="副标题 2"/>
          <p:cNvSpPr/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1800"/>
            </a:lvl1pPr>
            <a:lvl2pPr algn="ctr" indent="0" marL="342900">
              <a:buNone/>
              <a:defRPr sz="1500"/>
            </a:lvl2pPr>
            <a:lvl3pPr algn="ctr" indent="0" marL="685800">
              <a:buNone/>
              <a:defRPr sz="1350"/>
            </a:lvl3pPr>
            <a:lvl4pPr algn="ctr" indent="0" marL="1028700">
              <a:buNone/>
              <a:defRPr sz="1200"/>
            </a:lvl4pPr>
            <a:lvl5pPr algn="ctr" indent="0" marL="1371600">
              <a:buNone/>
              <a:defRPr sz="1200"/>
            </a:lvl5pPr>
            <a:lvl6pPr algn="ctr" indent="0" marL="1714500">
              <a:buNone/>
              <a:defRPr sz="1200"/>
            </a:lvl6pPr>
            <a:lvl7pPr algn="ctr" indent="0" marL="2057400">
              <a:buNone/>
              <a:defRPr sz="1200"/>
            </a:lvl7pPr>
            <a:lvl8pPr algn="ctr" indent="0" marL="2400300">
              <a:buNone/>
              <a:defRPr sz="1200"/>
            </a:lvl8pPr>
            <a:lvl9pPr algn="ctr" indent="0" marL="2743200">
              <a:buNone/>
              <a:defRPr sz="1200"/>
            </a:lvl9pPr>
          </a:lstStyle>
          <a:p>
            <a:r>
              <a:rPr altLang="en-US" lang="zh-CN" smtClean="0"/>
              <a:t>单击此处编辑母版副标题样式</a:t>
            </a:r>
            <a:endParaRPr altLang="en-US" lang="zh-CN"/>
          </a:p>
        </p:txBody>
      </p:sp>
      <p:sp>
        <p:nvSpPr>
          <p:cNvPr id="1048583" name="日期占位符 3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584" name="页脚占位符 4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585" name="灯片编号占位符 5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标题和竖排文字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标题 1"/>
          <p:cNvSpPr/>
          <p:nvPr>
            <p:ph type="title"/>
          </p:nvPr>
        </p:nvSpPr>
        <p:spPr/>
        <p:txBody>
          <a:bodyPr/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35" name="竖排文字占位符 2"/>
          <p:cNvSpPr/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36" name="日期占位符 3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637" name="页脚占位符 4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638" name="灯片编号占位符 5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竖版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竖排标题 1"/>
          <p:cNvSpPr/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19" name="竖排文字占位符 2"/>
          <p:cNvSpPr/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20" name="日期占位符 3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621" name="页脚占位符 4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622" name="灯片编号占位符 5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AndTx">
  <p:cSld name="标题，两项内容与文本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标题 1"/>
          <p:cNvSpPr/>
          <p:nvPr>
            <p:ph type="title"/>
          </p:nvPr>
        </p:nvSpPr>
        <p:spPr/>
        <p:txBody>
          <a:bodyPr/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12" name="内容占位符 2"/>
          <p:cNvSpPr/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13" name="内容占位符 3"/>
          <p:cNvSpPr/>
          <p:nvPr>
            <p:ph sz="quarter" idx="2"/>
          </p:nvPr>
        </p:nvSpPr>
        <p:spPr>
          <a:xfrm>
            <a:off x="628650" y="4076700"/>
            <a:ext cx="3886200" cy="2100263"/>
          </a:xfrm>
        </p:spPr>
        <p:txBody>
          <a:bodyPr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14" name="文本占位符 4"/>
          <p:cNvSpPr/>
          <p:nvPr>
            <p:ph type="body" sz="half" idx="3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15" name="日期占位符 5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lang="zh-CN"/>
            </a:fld>
            <a:endParaRPr altLang="en-US" lang="zh-CN"/>
          </a:p>
        </p:txBody>
      </p:sp>
      <p:sp>
        <p:nvSpPr>
          <p:cNvPr id="1048616" name="页脚占位符 6"/>
          <p:cNvSpPr/>
          <p:nvPr>
            <p:ph type="ftr" sz="quarter" idx="11"/>
          </p:nvPr>
        </p:nvSpPr>
        <p:spPr/>
        <p:txBody>
          <a:bodyPr/>
          <a:p>
            <a:pPr lvl="0"/>
            <a:endParaRPr lang="zh-CN"/>
          </a:p>
        </p:txBody>
      </p:sp>
      <p:sp>
        <p:nvSpPr>
          <p:cNvPr id="1048617" name="灯片编号占位符 7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/>
            </a:fld>
            <a:endParaRPr lang="zh-CN"/>
          </a:p>
        </p:txBody>
      </p:sp>
    </p:spTree>
  </p:cSld>
  <p:clrMapOvr>
    <a:masterClrMapping/>
  </p:clrMapOvr>
  <p:hf dt="0" ftr="0" hdr="0" sldNu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标题 1"/>
          <p:cNvSpPr/>
          <p:nvPr>
            <p:ph type="title"/>
          </p:nvPr>
        </p:nvSpPr>
        <p:spPr/>
        <p:txBody>
          <a:bodyPr/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24" name="内容占位符 2"/>
          <p:cNvSpPr/>
          <p:nvPr>
            <p:ph idx="1"/>
          </p:nvPr>
        </p:nvSpPr>
        <p:spPr/>
        <p:txBody>
          <a:bodyPr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25" name="日期占位符 3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626" name="页脚占位符 4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627" name="灯片编号占位符 5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标题 1"/>
          <p:cNvSpPr/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40" name="文本占位符 2"/>
          <p:cNvSpPr/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indent="0" mar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indent="0" marL="34290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indent="0" marL="68580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indent="0" marL="10287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indent="0" marL="13716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indent="0" marL="17145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indent="0" marL="20574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indent="0" marL="24003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indent="0" marL="27432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</p:txBody>
      </p:sp>
      <p:sp>
        <p:nvSpPr>
          <p:cNvPr id="1048641" name="日期占位符 3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642" name="页脚占位符 4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643" name="灯片编号占位符 5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标题 1"/>
          <p:cNvSpPr/>
          <p:nvPr>
            <p:ph type="title"/>
          </p:nvPr>
        </p:nvSpPr>
        <p:spPr/>
        <p:txBody>
          <a:bodyPr/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45" name="内容占位符 2"/>
          <p:cNvSpPr/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46" name="内容占位符 3"/>
          <p:cNvSpPr/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47" name="日期占位符 4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648" name="页脚占位符 5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649" name="灯片编号占位符 6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/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51" name="文本占位符 2"/>
          <p:cNvSpPr/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indent="0" marL="0">
              <a:buNone/>
              <a:defRPr sz="2100"/>
            </a:lvl1pPr>
            <a:lvl2pPr indent="0" marL="342900">
              <a:buNone/>
              <a:defRPr sz="1800"/>
            </a:lvl2pPr>
            <a:lvl3pPr indent="0" marL="685800">
              <a:buNone/>
              <a:defRPr sz="1500"/>
            </a:lvl3pPr>
            <a:lvl4pPr indent="0" marL="1028700">
              <a:buNone/>
              <a:defRPr sz="1350"/>
            </a:lvl4pPr>
            <a:lvl5pPr indent="0" marL="1371600">
              <a:buNone/>
              <a:defRPr sz="1350"/>
            </a:lvl5pPr>
            <a:lvl6pPr indent="0" marL="1714500">
              <a:buNone/>
              <a:defRPr sz="1350"/>
            </a:lvl6pPr>
            <a:lvl7pPr indent="0" marL="2057400">
              <a:buNone/>
              <a:defRPr sz="1350"/>
            </a:lvl7pPr>
            <a:lvl8pPr indent="0" marL="2400300">
              <a:buNone/>
              <a:defRPr sz="1350"/>
            </a:lvl8pPr>
            <a:lvl9pPr indent="0" marL="2743200">
              <a:buNone/>
              <a:defRPr sz="1350"/>
            </a:lvl9pPr>
          </a:lstStyle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</p:txBody>
      </p:sp>
      <p:sp>
        <p:nvSpPr>
          <p:cNvPr id="1048652" name="内容占位符 3"/>
          <p:cNvSpPr/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53" name="文本占位符 4"/>
          <p:cNvSpPr/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indent="0" marL="0">
              <a:buNone/>
              <a:defRPr sz="2100"/>
            </a:lvl1pPr>
            <a:lvl2pPr indent="0" marL="342900">
              <a:buNone/>
              <a:defRPr sz="1800"/>
            </a:lvl2pPr>
            <a:lvl3pPr indent="0" marL="685800">
              <a:buNone/>
              <a:defRPr sz="1500"/>
            </a:lvl3pPr>
            <a:lvl4pPr indent="0" marL="1028700">
              <a:buNone/>
              <a:defRPr sz="1350"/>
            </a:lvl4pPr>
            <a:lvl5pPr indent="0" marL="1371600">
              <a:buNone/>
              <a:defRPr sz="1350"/>
            </a:lvl5pPr>
            <a:lvl6pPr indent="0" marL="1714500">
              <a:buNone/>
              <a:defRPr sz="1350"/>
            </a:lvl6pPr>
            <a:lvl7pPr indent="0" marL="2057400">
              <a:buNone/>
              <a:defRPr sz="1350"/>
            </a:lvl7pPr>
            <a:lvl8pPr indent="0" marL="2400300">
              <a:buNone/>
              <a:defRPr sz="1350"/>
            </a:lvl8pPr>
            <a:lvl9pPr indent="0" marL="2743200">
              <a:buNone/>
              <a:defRPr sz="1350"/>
            </a:lvl9pPr>
          </a:lstStyle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</p:txBody>
      </p:sp>
      <p:sp>
        <p:nvSpPr>
          <p:cNvPr id="1048654" name="内容占位符 5"/>
          <p:cNvSpPr/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55" name="日期占位符 6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656" name="页脚占位符 7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657" name="灯片编号占位符 8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标题 1"/>
          <p:cNvSpPr/>
          <p:nvPr>
            <p:ph type="title"/>
          </p:nvPr>
        </p:nvSpPr>
        <p:spPr/>
        <p:txBody>
          <a:bodyPr/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08" name="日期占位符 2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609" name="页脚占位符 3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610" name="灯片编号占位符 4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日期占位符 1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588" name="页脚占位符 2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589" name="灯片编号占位符 3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内容与标题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/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59" name="内容占位符 2"/>
          <p:cNvSpPr/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660" name="文本占位符 3"/>
          <p:cNvSpPr/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200"/>
            </a:lvl1pPr>
            <a:lvl2pPr indent="0" marL="342900">
              <a:buNone/>
              <a:defRPr sz="1050"/>
            </a:lvl2pPr>
            <a:lvl3pPr indent="0" marL="685800">
              <a:buNone/>
              <a:defRPr sz="900"/>
            </a:lvl3pPr>
            <a:lvl4pPr indent="0" marL="1028700">
              <a:buNone/>
              <a:defRPr sz="750"/>
            </a:lvl4pPr>
            <a:lvl5pPr indent="0" marL="1371600">
              <a:buNone/>
              <a:defRPr sz="750"/>
            </a:lvl5pPr>
            <a:lvl6pPr indent="0" marL="1714500">
              <a:buNone/>
              <a:defRPr sz="750"/>
            </a:lvl6pPr>
            <a:lvl7pPr indent="0" marL="2057400">
              <a:buNone/>
              <a:defRPr sz="750"/>
            </a:lvl7pPr>
            <a:lvl8pPr indent="0" marL="2400300">
              <a:buNone/>
              <a:defRPr sz="750"/>
            </a:lvl8pPr>
            <a:lvl9pPr indent="0" marL="2743200">
              <a:buNone/>
              <a:defRPr sz="750"/>
            </a:lvl9pPr>
          </a:lstStyle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</p:txBody>
      </p:sp>
      <p:sp>
        <p:nvSpPr>
          <p:cNvPr id="1048661" name="日期占位符 4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662" name="页脚占位符 5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663" name="灯片编号占位符 6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图片与标题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标题 1"/>
          <p:cNvSpPr/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altLang="en-US" lang="zh-CN" smtClean="0"/>
              <a:t>单击此处编辑母版标题样式</a:t>
            </a:r>
            <a:endParaRPr altLang="en-US" lang="zh-CN"/>
          </a:p>
        </p:txBody>
      </p:sp>
      <p:sp>
        <p:nvSpPr>
          <p:cNvPr id="1048629" name="图片占位符 2"/>
          <p:cNvSpPr/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indent="0" marL="0">
              <a:buNone/>
              <a:defRPr sz="2400"/>
            </a:lvl1pPr>
            <a:lvl2pPr indent="0" marL="342900">
              <a:buNone/>
              <a:defRPr sz="2100"/>
            </a:lvl2pPr>
            <a:lvl3pPr indent="0" marL="685800">
              <a:buNone/>
              <a:defRPr sz="1800"/>
            </a:lvl3pPr>
            <a:lvl4pPr indent="0" marL="1028700">
              <a:buNone/>
              <a:defRPr sz="1500"/>
            </a:lvl4pPr>
            <a:lvl5pPr indent="0" marL="1371600">
              <a:buNone/>
              <a:defRPr sz="1500"/>
            </a:lvl5pPr>
            <a:lvl6pPr indent="0" marL="1714500">
              <a:buNone/>
              <a:defRPr sz="1500"/>
            </a:lvl6pPr>
            <a:lvl7pPr indent="0" marL="2057400">
              <a:buNone/>
              <a:defRPr sz="1500"/>
            </a:lvl7pPr>
            <a:lvl8pPr indent="0" marL="2400300">
              <a:buNone/>
              <a:defRPr sz="1500"/>
            </a:lvl8pPr>
            <a:lvl9pPr indent="0" marL="2743200">
              <a:buNone/>
              <a:defRPr sz="1500"/>
            </a:lvl9pPr>
          </a:lstStyle>
          <a:p>
            <a:endParaRPr altLang="en-US" lang="zh-CN"/>
          </a:p>
        </p:txBody>
      </p:sp>
      <p:sp>
        <p:nvSpPr>
          <p:cNvPr id="1048630" name="文本占位符 3"/>
          <p:cNvSpPr/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indent="0" marL="0">
              <a:buNone/>
              <a:defRPr sz="1500"/>
            </a:lvl1pPr>
            <a:lvl2pPr indent="0" marL="342900">
              <a:buNone/>
              <a:defRPr sz="1350"/>
            </a:lvl2pPr>
            <a:lvl3pPr indent="0" marL="685800">
              <a:buNone/>
              <a:defRPr sz="1200"/>
            </a:lvl3pPr>
            <a:lvl4pPr indent="0" marL="1028700">
              <a:buNone/>
              <a:defRPr sz="1050"/>
            </a:lvl4pPr>
            <a:lvl5pPr indent="0" marL="1371600">
              <a:buNone/>
              <a:defRPr sz="1050"/>
            </a:lvl5pPr>
            <a:lvl6pPr indent="0" marL="1714500">
              <a:buNone/>
              <a:defRPr sz="1050"/>
            </a:lvl6pPr>
            <a:lvl7pPr indent="0" marL="2057400">
              <a:buNone/>
              <a:defRPr sz="1050"/>
            </a:lvl7pPr>
            <a:lvl8pPr indent="0" marL="2400300">
              <a:buNone/>
              <a:defRPr sz="1050"/>
            </a:lvl8pPr>
            <a:lvl9pPr indent="0" marL="2743200">
              <a:buNone/>
              <a:defRPr sz="1050"/>
            </a:lvl9pPr>
          </a:lstStyle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</p:txBody>
      </p:sp>
      <p:sp>
        <p:nvSpPr>
          <p:cNvPr id="1048631" name="日期占位符 4"/>
          <p:cNvSpPr/>
          <p:nvPr>
            <p:ph type="dt" sz="half" idx="10"/>
          </p:nvPr>
        </p:nvSpPr>
        <p:spPr/>
        <p:txBody>
          <a:bodyPr/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632" name="页脚占位符 5"/>
          <p:cNvSpPr/>
          <p:nvPr>
            <p:ph type="ftr" sz="quarter" idx="11"/>
          </p:nvPr>
        </p:nvSpPr>
        <p:spPr/>
        <p:txBody>
          <a:bodyPr/>
          <a:p>
            <a:pPr lvl="0"/>
            <a:endParaRPr altLang="en-US" dirty="0" lang="zh-CN"/>
          </a:p>
        </p:txBody>
      </p:sp>
      <p:sp>
        <p:nvSpPr>
          <p:cNvPr id="1048633" name="灯片编号占位符 6"/>
          <p:cNvSpPr/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Ovr>
    <a:masterClrMapping/>
  </p:clrMapOvr>
  <p:hf dt="0" ftr="0" hdr="0" sldNum="0"/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0" name=""/>
        <p:cNvGrpSpPr/>
        <p:nvPr/>
      </p:nvGrpSpPr>
      <p:grpSpPr>
        <a:xfrm/>
      </p:grpSpPr>
      <p:sp>
        <p:nvSpPr>
          <p:cNvPr id="1048576" name="Title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48577" name="Text Placeholder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48578" name="Date Placeholder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/>
          <a:noFill/>
          <a:ln w="9525">
            <a:noFill/>
          </a:ln>
        </p:spPr>
        <p:txBody>
          <a:bodyPr/>
          <a:lstStyle>
            <a:lvl1pPr>
              <a:defRPr sz="1400">
                <a:ea typeface="宋体" charset="-122"/>
              </a:defRPr>
            </a:lvl1pPr>
          </a:lstStyle>
          <a:p>
            <a:pPr lvl="0"/>
            <a:fld id="{BB962C8B-B14F-4D97-AF65-F5344CB8AC3E}" type="datetime1">
              <a:rPr altLang="en-US" dirty="0" lang="zh-CN"/>
            </a:fld>
            <a:endParaRPr altLang="en-US" dirty="0" lang="zh-CN"/>
          </a:p>
        </p:txBody>
      </p:sp>
      <p:sp>
        <p:nvSpPr>
          <p:cNvPr id="1048579" name="Footer Placeholder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/>
          <a:noFill/>
          <a:ln w="9525">
            <a:noFill/>
          </a:ln>
        </p:spPr>
        <p:txBody>
          <a:bodyPr/>
          <a:lstStyle>
            <a:lvl1pPr algn="ctr">
              <a:defRPr sz="1400">
                <a:ea typeface="宋体" charset="-122"/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580" name="Slide Number Placeholder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/>
          <a:noFill/>
          <a:ln w="9525">
            <a:noFill/>
          </a:ln>
        </p:spPr>
        <p:txBody>
          <a:bodyPr/>
          <a:lstStyle>
            <a:lvl1pPr algn="r">
              <a:defRPr sz="1400">
                <a:ea typeface="宋体" charset="-122"/>
              </a:defRPr>
            </a:lvl1pPr>
          </a:lstStyle>
          <a:p>
            <a:pPr lvl="0"/>
            <a:fld id="{9A0DB2DC-4C9A-4742-B13C-FB6460FD3503}" type="slidenum">
              <a:rPr altLang="en-US" dirty="0" lang="zh-CN"/>
            </a:fld>
            <a:endParaRPr altLang="en-US" dirty="0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lvl1pPr algn="ctr" defTabSz="914400" eaLnBrk="1" fontAlgn="base" hangingPunct="1" indent="0" latinLnBrk="0" lvl="0" marL="0">
        <a:lnSpc>
          <a:spcPct val="100000"/>
        </a:lnSpc>
        <a:spcBef>
          <a:spcPct val="0"/>
        </a:spcBef>
        <a:spcAft>
          <a:spcPct val="0"/>
        </a:spcAft>
        <a:buNone/>
        <a:defRPr baseline="0" b="0" sz="4400" i="0" kern="1200" u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l" defTabSz="914400" eaLnBrk="1" fontAlgn="base" hangingPunct="1" indent="-342900" latinLnBrk="0" lvl="0" marL="342900">
        <a:lnSpc>
          <a:spcPct val="100000"/>
        </a:lnSpc>
        <a:spcBef>
          <a:spcPct val="20000"/>
        </a:spcBef>
        <a:spcAft>
          <a:spcPct val="0"/>
        </a:spcAft>
        <a:buChar char="•"/>
        <a:defRPr baseline="0" b="0" sz="3200" i="0" kern="1200" u="none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fontAlgn="base" hangingPunct="1" indent="-285750" latinLnBrk="0" lvl="1" marL="742950">
        <a:lnSpc>
          <a:spcPct val="100000"/>
        </a:lnSpc>
        <a:spcBef>
          <a:spcPct val="20000"/>
        </a:spcBef>
        <a:spcAft>
          <a:spcPct val="0"/>
        </a:spcAft>
        <a:buChar char="–"/>
        <a:defRPr baseline="0" b="0" sz="2800" i="0" kern="1200" u="none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fontAlgn="base" hangingPunct="1" indent="-228600" latinLnBrk="0" lvl="2" marL="1143000">
        <a:lnSpc>
          <a:spcPct val="100000"/>
        </a:lnSpc>
        <a:spcBef>
          <a:spcPct val="20000"/>
        </a:spcBef>
        <a:spcAft>
          <a:spcPct val="0"/>
        </a:spcAft>
        <a:buChar char="•"/>
        <a:defRPr baseline="0" b="0" sz="2400" i="0" kern="1200" u="none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fontAlgn="base" hangingPunct="1" indent="-228600" latinLnBrk="0" lvl="3" marL="1600200">
        <a:lnSpc>
          <a:spcPct val="100000"/>
        </a:lnSpc>
        <a:spcBef>
          <a:spcPct val="20000"/>
        </a:spcBef>
        <a:spcAft>
          <a:spcPct val="0"/>
        </a:spcAft>
        <a:buChar char="–"/>
        <a:defRPr baseline="0" b="0" sz="2000" i="0" kern="1200" u="none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fontAlgn="base" hangingPunct="1" indent="-228600" latinLnBrk="0" lvl="4" marL="2057400">
        <a:lnSpc>
          <a:spcPct val="100000"/>
        </a:lnSpc>
        <a:spcBef>
          <a:spcPct val="20000"/>
        </a:spcBef>
        <a:spcAft>
          <a:spcPct val="0"/>
        </a:spcAft>
        <a:buChar char="»"/>
        <a:defRPr baseline="0" b="0" sz="2000" i="0" kern="1200" u="none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fontAlgn="base" hangingPunct="1" indent="-228600" latinLnBrk="0" lvl="5" marL="2514600">
        <a:lnSpc>
          <a:spcPct val="100000"/>
        </a:lnSpc>
        <a:spcBef>
          <a:spcPct val="20000"/>
        </a:spcBef>
        <a:spcAft>
          <a:spcPct val="0"/>
        </a:spcAft>
        <a:buChar char="»"/>
        <a:defRPr baseline="0" b="0" sz="2000" i="0" kern="1200" u="none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fontAlgn="base" hangingPunct="1" indent="-228600" latinLnBrk="0" lvl="6" marL="2971800">
        <a:lnSpc>
          <a:spcPct val="100000"/>
        </a:lnSpc>
        <a:spcBef>
          <a:spcPct val="20000"/>
        </a:spcBef>
        <a:spcAft>
          <a:spcPct val="0"/>
        </a:spcAft>
        <a:buChar char="»"/>
        <a:defRPr baseline="0" b="0" sz="2000" i="0" kern="1200" u="none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fontAlgn="base" hangingPunct="1" indent="-228600" latinLnBrk="0" lvl="7" marL="3429000">
        <a:lnSpc>
          <a:spcPct val="100000"/>
        </a:lnSpc>
        <a:spcBef>
          <a:spcPct val="20000"/>
        </a:spcBef>
        <a:spcAft>
          <a:spcPct val="0"/>
        </a:spcAft>
        <a:buChar char="»"/>
        <a:defRPr baseline="0" b="0" sz="2000" i="0" kern="1200" u="none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fontAlgn="base" hangingPunct="1" indent="-228600" latinLnBrk="0" lvl="8" marL="3886200">
        <a:lnSpc>
          <a:spcPct val="100000"/>
        </a:lnSpc>
        <a:spcBef>
          <a:spcPct val="20000"/>
        </a:spcBef>
        <a:spcAft>
          <a:spcPct val="0"/>
        </a:spcAft>
        <a:buChar char="»"/>
        <a:defRPr baseline="0" b="0" sz="2000" i="0" kern="1200" u="none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defTabSz="914400" eaLnBrk="1" fontAlgn="base" hangingPunct="1" indent="0" latinLnBrk="0" lvl="0" marL="0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baseline="0" b="0" sz="1800" i="0" kern="1200" u="none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fontAlgn="base" hangingPunct="1" indent="0" latinLnBrk="0" lvl="1" marL="457200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baseline="0" b="0" sz="1800" i="0" kern="1200" u="none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fontAlgn="base" hangingPunct="1" indent="0" latinLnBrk="0" lvl="2" marL="914400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baseline="0" b="0" sz="1800" i="0" kern="1200" u="none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fontAlgn="base" hangingPunct="1" indent="0" latinLnBrk="0" lvl="3" marL="1371600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baseline="0" b="0" sz="1800" i="0" kern="1200" u="none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fontAlgn="base" hangingPunct="1" indent="0" latinLnBrk="0" lvl="4" marL="1828800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baseline="0" b="0" sz="1800" i="0" kern="1200" u="none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fontAlgn="base" hangingPunct="1" indent="0" latinLnBrk="0" lvl="5" marL="2286000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baseline="0" b="0" sz="1800" i="0" kern="1200" u="none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fontAlgn="base" hangingPunct="1" indent="0" latinLnBrk="0" lvl="6" marL="2743200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baseline="0" b="0" sz="1800" i="0" kern="1200" u="none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fontAlgn="base" hangingPunct="1" indent="0" latinLnBrk="0" lvl="7" marL="3200400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baseline="0" b="0" sz="1800" i="0" kern="1200" u="none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fontAlgn="base" hangingPunct="1" indent="0" latinLnBrk="0" lvl="8" marL="3657600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baseline="0" b="0" sz="1800" i="0" kern="1200" u="none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/>
      </p:grpSpPr>
      <p:sp>
        <p:nvSpPr>
          <p:cNvPr id="1048586" name="Title 3073"/>
          <p:cNvSpPr/>
          <p:nvPr/>
        </p:nvSpPr>
        <p:spPr>
          <a:xfrm>
            <a:off x="685800" y="528955"/>
            <a:ext cx="7772400" cy="5009515"/>
          </a:xfrm>
          <a:prstGeom prst="rect"/>
          <a:noFill/>
          <a:ln w="9525">
            <a:noFill/>
          </a:ln>
        </p:spPr>
        <p:txBody>
          <a:bodyPr anchor="ctr"/>
          <a:lstStyle>
            <a:lvl1pPr algn="ctr" defTabSz="914400" eaLnBrk="1" fontAlgn="base" hangingPunct="1" indent="0" latinLnBrk="0" lvl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aseline="0" b="0" sz="4500" i="0" kern="120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buNone/>
            </a:pPr>
            <a:r>
              <a:rPr baseline="0" sz="3600" kern="1200" lang="x-none">
                <a:latin typeface="Arial" charset="0"/>
                <a:ea typeface="Arial" charset="0"/>
              </a:rPr>
              <a:t>Mavzu: </a:t>
            </a:r>
            <a:r>
              <a:rPr baseline="0" sz="3600" kern="1200">
                <a:latin typeface="Arial" charset="0"/>
                <a:ea typeface="Arial" charset="0"/>
              </a:rPr>
              <a:t>Marketing tadbirlari kompleksi va ularning moxiyati</a:t>
            </a:r>
            <a:endParaRPr baseline="0" sz="3600" kern="1200">
              <a:latin typeface="Arial" charset="0"/>
              <a:ea typeface="Arial" charset="0"/>
            </a:endParaRPr>
          </a:p>
          <a:p>
            <a:pPr defTabSz="914400">
              <a:buNone/>
            </a:pPr>
            <a:endParaRPr baseline="0" sz="3600" kern="1200">
              <a:latin typeface="Arial" charset="0"/>
              <a:ea typeface="Arial" charset="0"/>
            </a:endParaRPr>
          </a:p>
          <a:p>
            <a:pPr defTabSz="914400">
              <a:buNone/>
            </a:pPr>
            <a:endParaRPr baseline="0" sz="3600" kern="1200">
              <a:latin typeface="Arial" charset="0"/>
              <a:ea typeface="Arial" charset="0"/>
            </a:endParaRPr>
          </a:p>
          <a:p>
            <a:pPr defTabSz="914400">
              <a:buNone/>
            </a:pPr>
            <a:endParaRPr baseline="0" sz="3600" kern="1200">
              <a:latin typeface="Arial" charset="0"/>
              <a:ea typeface="Arial" charset="0"/>
            </a:endParaRPr>
          </a:p>
          <a:p>
            <a:pPr defTabSz="914400">
              <a:buNone/>
            </a:pPr>
            <a:endParaRPr baseline="0" sz="3600" kern="1200">
              <a:latin typeface="Arial" charset="0"/>
              <a:ea typeface="Arial" charset="0"/>
            </a:endParaRPr>
          </a:p>
          <a:p>
            <a:pPr defTabSz="914400">
              <a:buNone/>
            </a:pPr>
            <a:endParaRPr baseline="0" sz="3600" kern="1200" lang="x-none">
              <a:latin typeface="Arial" charset="0"/>
              <a:ea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/>
      </p:grpSpPr>
      <p:sp>
        <p:nvSpPr>
          <p:cNvPr id="1048590" name="ksoSlideStyle" descr="#wm#_a_04_210_110" hidden="1"/>
          <p:cNvSpPr/>
          <p:nvPr/>
        </p:nvSpPr>
        <p:spPr>
          <a:xfrm>
            <a:off x="0" y="0"/>
            <a:ext cx="12700" cy="12700"/>
          </a:xfrm>
          <a:prstGeom prst="rect"/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eaLnBrk="1" hangingPunct="1" lvl="0"/>
            <a:endParaRPr altLang="en-US" dirty="0" lang="zh-CN">
              <a:latin typeface="Arial" charset="0"/>
              <a:ea typeface="宋体" charset="-122"/>
            </a:endParaRPr>
          </a:p>
        </p:txBody>
      </p:sp>
      <p:sp>
        <p:nvSpPr>
          <p:cNvPr id="1048591" name="Rectangle 3" descr="#wm#_a_04_210_110_b_1_1#clear#"/>
          <p:cNvSpPr/>
          <p:nvPr/>
        </p:nvSpPr>
        <p:spPr>
          <a:xfrm>
            <a:off x="457200" y="413385"/>
            <a:ext cx="8229600" cy="5410835"/>
          </a:xfrm>
          <a:prstGeom prst="rect"/>
          <a:noFill/>
          <a:ln w="9525">
            <a:noFill/>
          </a:ln>
        </p:spPr>
        <p:txBody>
          <a:bodyPr anchor="t" vert="horz" wrap="square"/>
          <a:lstStyle>
            <a:lvl1pPr algn="l" defTabSz="914400" eaLnBrk="1" fontAlgn="base" hangingPunct="1" indent="-342900" latinLnBrk="0" lvl="0" marL="3429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baseline="0" b="0" sz="32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fontAlgn="base" hangingPunct="1" indent="-285750" latinLnBrk="0" lvl="1" marL="7429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baseline="0" b="0" sz="28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fontAlgn="base" hangingPunct="1" indent="-228600" latinLnBrk="0" lvl="2" marL="11430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baseline="0" b="0" sz="24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fontAlgn="base" hangingPunct="1" indent="-228600" latinLnBrk="0" lvl="3" marL="16002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fontAlgn="base" hangingPunct="1" indent="-228600" latinLnBrk="0" lvl="4" marL="20574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fontAlgn="base" hangingPunct="1" indent="-228600" latinLnBrk="0" lvl="5" marL="25146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fontAlgn="base" hangingPunct="1" indent="-228600" latinLnBrk="0" lvl="6" marL="29718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fontAlgn="base" hangingPunct="1" indent="-228600" latinLnBrk="0" lvl="7" marL="34290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fontAlgn="base" hangingPunct="1" indent="-228600" latinLnBrk="0" lvl="8" marL="38862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 indent="0" lvl="0" marL="0">
              <a:buNone/>
            </a:pPr>
            <a:r>
              <a:rPr sz="4000"/>
              <a:t>Marketing tadbirlari kompleksi — bu korxona bozor sharoitida o‘z maqsadli bozorlari ehtiyojlarini qondirish va raqobatda samarali ishlash uchun, turli bozor vositalarini (tovar, narx, taqsimot, kommunikatsiya) uyg‘un hamda muvofiq ravishda qo‘llashidir</a:t>
            </a:r>
            <a:endParaRPr sz="4000"/>
          </a:p>
          <a:p>
            <a:pPr eaLnBrk="1" hangingPunct="1" indent="0" lvl="0" marL="0">
              <a:buNone/>
            </a:pPr>
            <a:endParaRPr sz="4000"/>
          </a:p>
          <a:p>
            <a:pPr eaLnBrk="1" hangingPunct="1" indent="0" lvl="0" marL="0">
              <a:buNone/>
            </a:pPr>
            <a:endParaRPr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500"/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/>
      </p:grpSpPr>
      <p:sp>
        <p:nvSpPr>
          <p:cNvPr id="1048592" name="ksoSlideStyle" descr="#wm#_a_04_210_110" hidden="1"/>
          <p:cNvSpPr/>
          <p:nvPr/>
        </p:nvSpPr>
        <p:spPr>
          <a:xfrm>
            <a:off x="0" y="0"/>
            <a:ext cx="12700" cy="12700"/>
          </a:xfrm>
          <a:prstGeom prst="rect"/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eaLnBrk="1" hangingPunct="1" lvl="0"/>
            <a:endParaRPr altLang="en-US" dirty="0" lang="zh-CN">
              <a:latin typeface="Arial" charset="0"/>
              <a:ea typeface="宋体" charset="-122"/>
            </a:endParaRPr>
          </a:p>
        </p:txBody>
      </p:sp>
      <p:sp>
        <p:nvSpPr>
          <p:cNvPr id="1048593" name="Rectangle 3" descr="#wm#_a_04_210_110_b_1_1#clear#"/>
          <p:cNvSpPr/>
          <p:nvPr>
            <p:ph type="body"/>
          </p:nvPr>
        </p:nvSpPr>
        <p:spPr>
          <a:xfrm>
            <a:off x="457200" y="505460"/>
            <a:ext cx="8229600" cy="5621020"/>
          </a:xfrm>
        </p:spPr>
        <p:txBody>
          <a:bodyPr anchor="t" vert="horz" wrap="square"/>
          <a:p>
            <a:pPr eaLnBrk="1" hangingPunct="1" lvl="0"/>
            <a:r>
              <a:t>Kompleks yondashuv: barcha elementlar bir-biri bilan bosqichma-bosqich va strategik jihatdan bog‘langan bo‘lishi kerak — agar bir element mos kelmasa, natija kamayadi.</a:t>
            </a:r>
          </a:p>
          <a:p>
            <a:pPr eaLnBrk="1" hangingPunct="1" lvl="0"/>
            <a:r>
              <a:t>Bozorda moslashuvchanlik: bozordagi sharoitlar, raqobatchilar, iste’molchilarning ehtiyojlari o‘zgaradi → marketing mixni doimiy ravishda qayta ko‘rib chiqish zarur.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500"/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/>
      </p:grpSpPr>
      <p:sp>
        <p:nvSpPr>
          <p:cNvPr id="1048594" name="ksoSlideStyle" descr="#wm#_a_03_100_1100" hidden="1"/>
          <p:cNvSpPr/>
          <p:nvPr/>
        </p:nvSpPr>
        <p:spPr>
          <a:xfrm>
            <a:off x="0" y="0"/>
            <a:ext cx="12700" cy="12700"/>
          </a:xfrm>
          <a:prstGeom prst="rect"/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eaLnBrk="1" hangingPunct="1" lvl="0"/>
            <a:endParaRPr altLang="en-US" dirty="0" lang="zh-CN">
              <a:latin typeface="Arial" charset="0"/>
              <a:ea typeface="宋体" charset="-122"/>
            </a:endParaRPr>
          </a:p>
        </p:txBody>
      </p:sp>
      <p:sp>
        <p:nvSpPr>
          <p:cNvPr id="1048595" name="Rectangle 3" descr="#wm#_a_03_100_1100_b_1_1#clear#"/>
          <p:cNvSpPr/>
          <p:nvPr>
            <p:ph type="subTitle"/>
          </p:nvPr>
        </p:nvSpPr>
        <p:spPr>
          <a:xfrm>
            <a:off x="760730" y="473710"/>
            <a:ext cx="7664450" cy="5165090"/>
          </a:xfrm>
        </p:spPr>
        <p:txBody>
          <a:bodyPr anchor="t" vert="horz" wrap="square"/>
          <a:lstStyle>
            <a:lvl1pPr algn="ctr" defTabSz="914400" eaLnBrk="1" fontAlgn="base" hangingPunct="1" indent="0" latinLnBrk="0" lvl="0" mar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baseline="0" b="0" sz="32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defTabSz="914400" eaLnBrk="1" fontAlgn="base" hangingPunct="1" indent="-457200" latinLnBrk="0" lvl="1" marL="4572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baseline="0" b="0" sz="28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defTabSz="914400" eaLnBrk="1" fontAlgn="base" hangingPunct="1" indent="-914400" latinLnBrk="0" lvl="2" marL="9144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baseline="0" b="0" sz="24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defTabSz="914400" eaLnBrk="1" fontAlgn="base" hangingPunct="1" indent="-1371600" latinLnBrk="0" lvl="3" marL="13716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defTabSz="914400" eaLnBrk="1" fontAlgn="base" hangingPunct="1" indent="-1828800" latinLnBrk="0" lvl="4" marL="18288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eaLnBrk="1" hangingPunct="1" lvl="0"/>
            <a:r>
              <a:rPr sz="2800"/>
              <a:t>Maqsadga yo‘naltirilganlik: marketing mix har</a:t>
            </a:r>
            <a:endParaRPr sz="2800"/>
          </a:p>
          <a:p>
            <a:pPr eaLnBrk="1" hangingPunct="1" lvl="0"/>
            <a:r>
              <a:rPr sz="2800"/>
              <a:t>bir maqsadli segment uchun alohida moslashtiriladi. Bitta umumiy strategiya</a:t>
            </a:r>
            <a:endParaRPr sz="2800"/>
          </a:p>
          <a:p>
            <a:pPr eaLnBrk="1" hangingPunct="1" lvl="0"/>
            <a:r>
              <a:rPr sz="2800"/>
              <a:t>kam samarali bo‘lishi mumkin.</a:t>
            </a:r>
            <a:endParaRPr sz="2800"/>
          </a:p>
          <a:p>
            <a:pPr eaLnBrk="1" hangingPunct="1" lvl="0"/>
            <a:r>
              <a:rPr sz="2800"/>
              <a:t>Iste’molchining ehtiyojini qondirish: bozorda muvaffaqiyatli bo‘lish uchun korxona birinchi navbatda iste’molchi ehtiyojlarini tushunishi va ularga mos mahsulot va xizmat ko‘rsatishi lozim.</a:t>
            </a:r>
            <a:endParaRPr sz="2800"/>
          </a:p>
          <a:p>
            <a:pPr eaLnBrk="1" hangingPunct="1" lvl="0"/>
            <a:r>
              <a:rPr sz="2800"/>
              <a:t>Resurslarni samarali taqsimlash: marketing mix vositalarini tanlashda iqtisodiy samaradorlik, qaytish (ROI), sarmoyaning me’yorini hisobga olish muhim.</a:t>
            </a:r>
            <a:endParaRPr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500"/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/>
      </p:grpSpPr>
      <p:sp>
        <p:nvSpPr>
          <p:cNvPr id="1048596" name="ksoSlideStyle" descr="#wm#_a_04_210_110" hidden="1"/>
          <p:cNvSpPr/>
          <p:nvPr/>
        </p:nvSpPr>
        <p:spPr>
          <a:xfrm>
            <a:off x="0" y="0"/>
            <a:ext cx="12700" cy="12700"/>
          </a:xfrm>
          <a:prstGeom prst="rect"/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eaLnBrk="1" hangingPunct="1" lvl="0"/>
            <a:endParaRPr altLang="en-US" dirty="0" lang="zh-CN">
              <a:latin typeface="Arial" charset="0"/>
              <a:ea typeface="宋体" charset="-122"/>
            </a:endParaRPr>
          </a:p>
        </p:txBody>
      </p:sp>
      <p:sp>
        <p:nvSpPr>
          <p:cNvPr id="1048597" name="Rectangle 3" descr="#wm#_a_04_210_110_b_1_1#clear#"/>
          <p:cNvSpPr/>
          <p:nvPr/>
        </p:nvSpPr>
        <p:spPr>
          <a:xfrm>
            <a:off x="457200" y="318135"/>
            <a:ext cx="8229600" cy="5558155"/>
          </a:xfrm>
          <a:prstGeom prst="rect"/>
          <a:noFill/>
          <a:ln w="9525">
            <a:noFill/>
          </a:ln>
        </p:spPr>
        <p:txBody>
          <a:bodyPr anchor="t" vert="horz" wrap="square"/>
          <a:lstStyle>
            <a:lvl1pPr algn="l" defTabSz="914400" eaLnBrk="1" fontAlgn="base" hangingPunct="1" indent="-342900" latinLnBrk="0" lvl="0" marL="3429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baseline="0" b="0" sz="32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fontAlgn="base" hangingPunct="1" indent="-285750" latinLnBrk="0" lvl="1" marL="7429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baseline="0" b="0" sz="28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fontAlgn="base" hangingPunct="1" indent="-228600" latinLnBrk="0" lvl="2" marL="11430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baseline="0" b="0" sz="24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fontAlgn="base" hangingPunct="1" indent="-228600" latinLnBrk="0" lvl="3" marL="16002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fontAlgn="base" hangingPunct="1" indent="-228600" latinLnBrk="0" lvl="4" marL="20574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fontAlgn="base" hangingPunct="1" indent="-228600" latinLnBrk="0" lvl="5" marL="25146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fontAlgn="base" hangingPunct="1" indent="-228600" latinLnBrk="0" lvl="6" marL="29718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fontAlgn="base" hangingPunct="1" indent="-228600" latinLnBrk="0" lvl="7" marL="34290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fontAlgn="base" hangingPunct="1" indent="-228600" latinLnBrk="0" lvl="8" marL="38862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baseline="0" b="0" sz="2000" i="0" kern="120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 indent="0" lvl="0" marL="0">
              <a:buNone/>
            </a:pPr>
            <a:r>
              <a:rPr sz="2800"/>
              <a:t>Marketing kompleksi mohiyati</a:t>
            </a:r>
            <a:endParaRPr sz="2800"/>
          </a:p>
          <a:p>
            <a:pPr eaLnBrk="1" hangingPunct="1" indent="0" lvl="0" marL="0">
              <a:buNone/>
            </a:pPr>
            <a:r>
              <a:rPr sz="2800"/>
              <a:t>Integratsiya: 4P elementlari bir-birini to‘ldirishi va uyg‘un ishlashi kerak.</a:t>
            </a:r>
            <a:endParaRPr sz="2800"/>
          </a:p>
          <a:p>
            <a:pPr eaLnBrk="1" hangingPunct="1" indent="0" lvl="0" marL="0">
              <a:buNone/>
            </a:pPr>
            <a:r>
              <a:rPr sz="2800"/>
              <a:t>Moslashuvchanlik: Bozor sharoiti, raqobat va iste’molchilar talabiga qarab marketing kompleksi o‘zgaradi.</a:t>
            </a:r>
            <a:endParaRPr sz="2800"/>
          </a:p>
          <a:p>
            <a:pPr eaLnBrk="1" hangingPunct="1" indent="0" lvl="0" marL="0">
              <a:buNone/>
            </a:pPr>
            <a:r>
              <a:rPr sz="2800"/>
              <a:t>Iste’molchi ehtiyojiga yo‘naltirilganlik: Asosiy maqsad — xaridorni qondirish.</a:t>
            </a:r>
            <a:endParaRPr sz="2800"/>
          </a:p>
          <a:p>
            <a:pPr eaLnBrk="1" hangingPunct="1" indent="0" lvl="0" marL="0">
              <a:buNone/>
            </a:pPr>
            <a:r>
              <a:rPr sz="2800"/>
              <a:t>Raqobatda ustunlik: To‘g‘ri marketing mix yordamida kompaniya bozorda o‘z o‘rnini mustahkamlashi mumkin.</a:t>
            </a:r>
            <a:endParaRPr sz="2800"/>
          </a:p>
          <a:p>
            <a:pPr eaLnBrk="1" hangingPunct="1" indent="0" lvl="0" marL="0">
              <a:buNone/>
            </a:pPr>
            <a:r>
              <a:rPr sz="2800"/>
              <a:t>Samaradorlik: Resurslardan oqilona foydalanish va yuqori daromadga erishish.</a:t>
            </a:r>
            <a:endParaRPr sz="2800"/>
          </a:p>
          <a:p>
            <a:pPr eaLnBrk="1" hangingPunct="1" indent="0" lvl="0" marL="0">
              <a:buNone/>
            </a:pPr>
            <a:endParaRPr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500"/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/>
      </p:grpSpPr>
      <p:sp>
        <p:nvSpPr>
          <p:cNvPr id="1048598" name="ksoSlideStyle" descr="#wm#_a_04_210_110" hidden="1"/>
          <p:cNvSpPr/>
          <p:nvPr/>
        </p:nvSpPr>
        <p:spPr>
          <a:xfrm>
            <a:off x="0" y="0"/>
            <a:ext cx="12700" cy="12700"/>
          </a:xfrm>
          <a:prstGeom prst="rect"/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eaLnBrk="1" hangingPunct="1" lvl="0"/>
            <a:endParaRPr altLang="en-US" dirty="0" lang="zh-CN">
              <a:latin typeface="Arial" charset="0"/>
              <a:ea typeface="宋体" charset="-122"/>
            </a:endParaRPr>
          </a:p>
        </p:txBody>
      </p:sp>
      <p:sp>
        <p:nvSpPr>
          <p:cNvPr id="1048599" name="Rectangle 3" descr="#wm#_a_04_210_110_b_1_1#clear#"/>
          <p:cNvSpPr/>
          <p:nvPr>
            <p:ph type="body"/>
          </p:nvPr>
        </p:nvSpPr>
        <p:spPr>
          <a:xfrm>
            <a:off x="267335" y="673100"/>
            <a:ext cx="8229600" cy="4525963"/>
          </a:xfrm>
        </p:spPr>
        <p:txBody>
          <a:bodyPr anchor="t" vert="horz" wrap="square"/>
          <a:p>
            <a:pPr eaLnBrk="1" hangingPunct="1" indent="0" lvl="0" marL="0">
              <a:buNone/>
            </a:pPr>
            <a:r>
              <a:t>Marketing tadbirlari kompleksi — bu har qanday korxona muvaffaqiyati uchun asosiy vosita. U mahsulotni ishlab chiqishdan tortib, iste’molchiga yetkazish va uni reklama qilishgacha bo‘lgan jarayonni o‘z ichiga oladi. To‘g‘ri tanlangan marketing strategiyasi bozor ulushini oshiradi, brendni mustahkamlaydi va mijozlar sadoqatini kuchaytiradi.</a:t>
            </a:r>
          </a:p>
          <a:p>
            <a:pPr eaLnBrk="1" hangingPunct="1" indent="0" lvl="0" marL="0"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500"/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/>
      </p:grpSpPr>
      <p:sp>
        <p:nvSpPr>
          <p:cNvPr id="1048600" name="ksoSlideStyle" descr="#wm#_a_04_210_110" hidden="1"/>
          <p:cNvSpPr/>
          <p:nvPr/>
        </p:nvSpPr>
        <p:spPr>
          <a:xfrm>
            <a:off x="0" y="0"/>
            <a:ext cx="12700" cy="12700"/>
          </a:xfrm>
          <a:prstGeom prst="rect"/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eaLnBrk="1" hangingPunct="1" lvl="0"/>
            <a:endParaRPr altLang="en-US" dirty="0" lang="zh-CN">
              <a:latin typeface="Arial" charset="0"/>
              <a:ea typeface="宋体" charset="-122"/>
            </a:endParaRPr>
          </a:p>
        </p:txBody>
      </p:sp>
      <p:sp>
        <p:nvSpPr>
          <p:cNvPr id="1048601" name="Rectangle 3" descr="#wm#_a_04_210_110_b_1_1#clear#"/>
          <p:cNvSpPr/>
          <p:nvPr>
            <p:ph type="body"/>
          </p:nvPr>
        </p:nvSpPr>
        <p:spPr>
          <a:xfrm>
            <a:off x="457200" y="1283970"/>
            <a:ext cx="8229600" cy="3790315"/>
          </a:xfrm>
        </p:spPr>
        <p:txBody>
          <a:bodyPr anchor="t" vert="horz" wrap="square"/>
          <a:p>
            <a:pPr eaLnBrk="1" hangingPunct="1" indent="0" lvl="0" marL="0">
              <a:buNone/>
            </a:pPr>
            <a:r>
              <a:t>Marketing kompleksining mohiyati</a:t>
            </a:r>
          </a:p>
          <a:p>
            <a:pPr eaLnBrk="1" hangingPunct="1" indent="0" lvl="0" marL="0">
              <a:buNone/>
            </a:pPr>
            <a:r>
              <a:t>   Elementlar uyg‘unligi</a:t>
            </a:r>
          </a:p>
          <a:p>
            <a:pPr eaLnBrk="1" hangingPunct="1" indent="0" lvl="0" marL="0">
              <a:buNone/>
            </a:pPr>
            <a:r>
              <a:t>   Bozor sharoitigamoslashuvchanlik</a:t>
            </a:r>
          </a:p>
          <a:p>
            <a:pPr eaLnBrk="1" hangingPunct="1" indent="0" lvl="0" marL="0">
              <a:buNone/>
            </a:pPr>
            <a:r>
              <a:t>  Iste’molchi ehtiyojini qondirish</a:t>
            </a:r>
            <a:r>
              <a:rPr lang="x-none"/>
              <a:t> s</a:t>
            </a:r>
            <a:r>
              <a:t>amaradorlik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500"/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/>
      </p:grpSpPr>
      <p:sp>
        <p:nvSpPr>
          <p:cNvPr id="1048605" name="ksoSlideStyle" descr="#wm#_a_04_210_110" hidden="1"/>
          <p:cNvSpPr/>
          <p:nvPr/>
        </p:nvSpPr>
        <p:spPr>
          <a:xfrm>
            <a:off x="0" y="0"/>
            <a:ext cx="12700" cy="12700"/>
          </a:xfrm>
          <a:prstGeom prst="rect"/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eaLnBrk="1" hangingPunct="1" lvl="0"/>
            <a:endParaRPr altLang="en-US" dirty="0" lang="zh-CN">
              <a:latin typeface="Arial" charset="0"/>
              <a:ea typeface="宋体" charset="-122"/>
            </a:endParaRPr>
          </a:p>
        </p:txBody>
      </p:sp>
      <p:sp>
        <p:nvSpPr>
          <p:cNvPr id="1048606" name="Rectangle 3" descr="#wm#_a_04_210_110_b_1_1#clear#"/>
          <p:cNvSpPr/>
          <p:nvPr>
            <p:ph type="body"/>
          </p:nvPr>
        </p:nvSpPr>
        <p:spPr>
          <a:xfrm>
            <a:off x="457200" y="504825"/>
            <a:ext cx="8229600" cy="4525963"/>
          </a:xfrm>
        </p:spPr>
        <p:txBody>
          <a:bodyPr anchor="t" vert="horz" wrap="square"/>
          <a:p>
            <a:pPr eaLnBrk="1" hangingPunct="1" indent="0" lvl="0" marL="0">
              <a:buNone/>
            </a:pPr>
            <a:r>
              <a:t>Marketing kompleksi mohiyati</a:t>
            </a:r>
          </a:p>
          <a:p>
            <a:pPr eaLnBrk="1" hangingPunct="1" lvl="0"/>
            <a:r>
              <a:t>Uyg‘unlik – 4P elementlari bir-birini to‘ldiris</a:t>
            </a:r>
            <a:r>
              <a:rPr lang="x-none"/>
              <a:t>h</a:t>
            </a:r>
            <a:r>
              <a:t>i kerak.</a:t>
            </a:r>
          </a:p>
          <a:p>
            <a:pPr eaLnBrk="1" hangingPunct="1" lvl="0"/>
            <a:r>
              <a:t>Moslashuvchanlik – bozor sharoiti, raqobatchilar va mijozlar talabiga qarab o‘zgarishi lozim.</a:t>
            </a:r>
          </a:p>
          <a:p>
            <a:pPr eaLnBrk="1" hangingPunct="1" lvl="0"/>
            <a:r>
              <a:t>Mijoz ehtiyojiga yo‘naltirish – asosiy maqsad xaridorni qondirish.</a:t>
            </a:r>
          </a:p>
          <a:p>
            <a:pPr eaLnBrk="1" hangingPunct="1" lvl="0"/>
            <a:r>
              <a:t>Samaradorlik – resurslardan oqilona foydalanish orqali foydani oshirish.</a:t>
            </a:r>
          </a:p>
          <a:p>
            <a:pPr eaLnBrk="1" hangingPunct="1" lvl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500"/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iPhone</dc:creator>
  <cp:lastModifiedBy>iPhone</cp:lastModifiedBy>
  <dcterms:created xsi:type="dcterms:W3CDTF">1969-12-31T18:00:00Z</dcterms:created>
  <dcterms:modified xsi:type="dcterms:W3CDTF">2025-09-30T06:52:32Z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2052-11.34.01</vt:lpwstr>
  </property>
  <property fmtid="{D5CDD505-2E9C-101B-9397-08002B2CF9AE}" pid="3" name="ICV">
    <vt:lpwstr>3b2b84e68bc047ff8f107f71baea7b0d</vt:lpwstr>
  </property>
</Properties>
</file>