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Open Sans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4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35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204"/>
            <a:ext cx="8060650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smtClean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MAVZU: Bosh </a:t>
            </a: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miya va Orqa miya: Tuzilishi, Funktsiyalari va Salomatligi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7770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Bosh miya va orqa miya – asab tizimining markaziy qismi. Ularning muhimligini anglash hayotiy ahamiyatga ega. Ushbu taqdimotda asosiy tushunchalar va maqsadlar bilan tanishamiz.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384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449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Xulosa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69392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Bosh miya va orqa miya hayotimizda muhim rol o'ynaydi. Salomatligimizni saqlash uchun mas'uliyatli bo'lishimiz zarur. Savollaringiz bo'lsa, marhamat.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72550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Bosh miyaning Anatomiyasi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Katta yarim sharlar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Bosh miyaning eng katta qismi, tafakkur va xotira markazi.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Miyacha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Harakatlar muvozanatini ta'minlaydi.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Miya ustuni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Hayotiy funktsiyalarni boshqaradi.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33105"/>
            <a:ext cx="751986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Bosh miyaning Funktsiyalari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33719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5" name="Text 2"/>
          <p:cNvSpPr/>
          <p:nvPr/>
        </p:nvSpPr>
        <p:spPr>
          <a:xfrm>
            <a:off x="878860" y="237970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23371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Tafakkur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282761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O'ylash va qaror qabul qilish.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93790" y="367248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9" name="Text 6"/>
          <p:cNvSpPr/>
          <p:nvPr/>
        </p:nvSpPr>
        <p:spPr>
          <a:xfrm>
            <a:off x="878860" y="371498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530906" y="36724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Xotira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530906" y="416290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Ma'lumotlarni saqlash va eslash.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00776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3" name="Text 10"/>
          <p:cNvSpPr/>
          <p:nvPr/>
        </p:nvSpPr>
        <p:spPr>
          <a:xfrm>
            <a:off x="878860" y="505027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0077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Nutq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5498187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Gapirish va tushunish.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93790" y="634305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7" name="Text 14"/>
          <p:cNvSpPr/>
          <p:nvPr/>
        </p:nvSpPr>
        <p:spPr>
          <a:xfrm>
            <a:off x="878860" y="638556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1530906" y="63430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Sezgi va harakat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1530906" y="6833473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 qilish va harakatlanish.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87591"/>
            <a:ext cx="727602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Orqa miyaning Anatomiyasi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636532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48633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Segmentlar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5353764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Orqa miyaning bo'laklari.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428667" y="4636532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8" name="Text 5"/>
          <p:cNvSpPr/>
          <p:nvPr/>
        </p:nvSpPr>
        <p:spPr>
          <a:xfrm>
            <a:off x="7655481" y="48633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Ildizlar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655481" y="5353764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Asab tolalari.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6170295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11" name="Text 8"/>
          <p:cNvSpPr/>
          <p:nvPr/>
        </p:nvSpPr>
        <p:spPr>
          <a:xfrm>
            <a:off x="1020604" y="63971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Oq modda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6887528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Asab tolalari qoplamasi.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428667" y="6170295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14" name="Text 11"/>
          <p:cNvSpPr/>
          <p:nvPr/>
        </p:nvSpPr>
        <p:spPr>
          <a:xfrm>
            <a:off x="7655481" y="63971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Kulrang modda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655481" y="6887528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Asab hujayralari tanasi.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30473"/>
            <a:ext cx="754082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Orqa miyaning Funktsiyalari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87941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4673203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Sezgi impulslarini miyaga yetkazish.</a:t>
            </a:r>
            <a:endParaRPr lang="en-US" sz="17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3879413"/>
            <a:ext cx="566976" cy="56697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912304" y="4673203"/>
            <a:ext cx="22920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Harakat impulslarini a'zolarga yetkazish.</a:t>
            </a:r>
            <a:endParaRPr lang="en-US" sz="17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3879413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1544538" y="4673203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Reflekslarni amalga oshirish.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4870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Bosh miya va Orqa miyaning Himoyasi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2806422"/>
            <a:ext cx="30480" cy="4374475"/>
          </a:xfrm>
          <a:prstGeom prst="roundRect">
            <a:avLst>
              <a:gd name="adj" fmla="val 111628"/>
            </a:avLst>
          </a:prstGeom>
          <a:solidFill>
            <a:srgbClr val="C6C6D2"/>
          </a:solidFill>
          <a:ln/>
        </p:spPr>
      </p:sp>
      <p:sp>
        <p:nvSpPr>
          <p:cNvPr id="5" name="Shape 2"/>
          <p:cNvSpPr/>
          <p:nvPr/>
        </p:nvSpPr>
        <p:spPr>
          <a:xfrm>
            <a:off x="6760012" y="3301484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6C6D2"/>
          </a:solidFill>
          <a:ln/>
        </p:spPr>
      </p:sp>
      <p:sp>
        <p:nvSpPr>
          <p:cNvPr id="6" name="Shape 3"/>
          <p:cNvSpPr/>
          <p:nvPr/>
        </p:nvSpPr>
        <p:spPr>
          <a:xfrm>
            <a:off x="6280190" y="306157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7" name="Text 4"/>
          <p:cNvSpPr/>
          <p:nvPr/>
        </p:nvSpPr>
        <p:spPr>
          <a:xfrm>
            <a:off x="6365260" y="310407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669411" y="30332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Suyak himoyasi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669411" y="3523655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Bosh suyagi va umurtqa pog'onasi.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760012" y="483524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6C6D2"/>
          </a:solidFill>
          <a:ln/>
        </p:spPr>
      </p:sp>
      <p:sp>
        <p:nvSpPr>
          <p:cNvPr id="11" name="Shape 8"/>
          <p:cNvSpPr/>
          <p:nvPr/>
        </p:nvSpPr>
        <p:spPr>
          <a:xfrm>
            <a:off x="6280190" y="459533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2" name="Text 9"/>
          <p:cNvSpPr/>
          <p:nvPr/>
        </p:nvSpPr>
        <p:spPr>
          <a:xfrm>
            <a:off x="6365260" y="463784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669411" y="4566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Pardalar (meninges)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669411" y="505741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Qattiq, o'rgimchaksimon va yumshoq pardalar.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760012" y="6369010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6C6D2"/>
          </a:solidFill>
          <a:ln/>
        </p:spPr>
      </p:sp>
      <p:sp>
        <p:nvSpPr>
          <p:cNvPr id="16" name="Shape 13"/>
          <p:cNvSpPr/>
          <p:nvPr/>
        </p:nvSpPr>
        <p:spPr>
          <a:xfrm>
            <a:off x="6280190" y="612909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7" name="Text 14"/>
          <p:cNvSpPr/>
          <p:nvPr/>
        </p:nvSpPr>
        <p:spPr>
          <a:xfrm>
            <a:off x="6365260" y="617160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669411" y="6100763"/>
            <a:ext cx="29297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Miya suyuqligi (likvor)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669411" y="659118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Amortizator va oziqlantiruvchi muhit.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49003"/>
            <a:ext cx="586085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Bosh miya Kasalliklari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9794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824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Insult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31517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Qon aylanishining buzilishi.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95882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185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Miya shishi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67606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Suyuqlik to'planishi.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319713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5465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Epilepsiya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03694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Tutqanoqlar.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88180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Orqa miya Kasalliklari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Shikastlanish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759762"/>
            <a:ext cx="3785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Jarohatlar oqibati.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71411" y="4209098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Orqa miya shishi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3533418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Suyuqlik to'planishi.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170307" y="3258026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Skolioz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98598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Umurtqa qiyshayishi.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94533" y="5984200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1205222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Bosh miya va Orqa miya Salomatligini Saqlash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4" name="Text 2"/>
          <p:cNvSpPr/>
          <p:nvPr/>
        </p:nvSpPr>
        <p:spPr>
          <a:xfrm>
            <a:off x="1721167" y="3076337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94328" y="2849047"/>
            <a:ext cx="22412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Sog'lom turmush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194328" y="3339465"/>
            <a:ext cx="22412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To'g'ri ovqatlanish.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C6C6D2"/>
          </a:solidFill>
          <a:ln/>
        </p:spPr>
      </p:sp>
      <p:sp>
        <p:nvSpPr>
          <p:cNvPr id="8" name="Shape 6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9" name="Text 7"/>
          <p:cNvSpPr/>
          <p:nvPr/>
        </p:nvSpPr>
        <p:spPr>
          <a:xfrm>
            <a:off x="2808089" y="449663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5368171" y="4269343"/>
            <a:ext cx="31131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Jarohatlardan saqlanish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68171" y="4759762"/>
            <a:ext cx="31131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Xavfsizlik qoidalari.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C6C6D2"/>
          </a:solidFill>
          <a:ln/>
        </p:spPr>
      </p:sp>
      <p:sp>
        <p:nvSpPr>
          <p:cNvPr id="13" name="Shape 11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0E0EC"/>
          </a:solidFill>
          <a:ln/>
        </p:spPr>
      </p:sp>
      <p:sp>
        <p:nvSpPr>
          <p:cNvPr id="14" name="Text 12"/>
          <p:cNvSpPr/>
          <p:nvPr/>
        </p:nvSpPr>
        <p:spPr>
          <a:xfrm>
            <a:off x="3895011" y="5916930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7542014" y="5689640"/>
            <a:ext cx="27568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Tibbiy ko'rik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42014" y="6180058"/>
            <a:ext cx="275689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Kasalliklarni erta aniqlash.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275</Words>
  <Application>Microsoft Office PowerPoint</Application>
  <PresentationFormat>Произвольный</PresentationFormat>
  <Paragraphs>84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Playfair Display Bold</vt:lpstr>
      <vt:lpstr>Open Sans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packardbell</cp:lastModifiedBy>
  <cp:revision>2</cp:revision>
  <dcterms:created xsi:type="dcterms:W3CDTF">2025-03-15T03:16:21Z</dcterms:created>
  <dcterms:modified xsi:type="dcterms:W3CDTF">2026-01-04T11:59:29Z</dcterms:modified>
</cp:coreProperties>
</file>