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5" Type="http://schemas.openxmlformats.org/officeDocument/2006/relationships/custom-properties" Target="docProps/custom.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65" r:id="rId1"/>
  </p:sldMasterIdLst>
  <p:notesMasterIdLst>
    <p:notesMasterId r:id="rId21"/>
  </p:notesMasterIdLst>
  <p:handoutMasterIdLst>
    <p:handoutMasterId r:id="rId22"/>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kinsoku lang="zh-CN" invalStChars="!%),.:;?]}¨·ˇˉ་―‖’”…‰∶、。〃々〉》」』】〕〗！＂＇％），．：；？］｀｜｝～￠" invalEndChars="([{·‘“〈《「『【〔〖（．［｛￡￥"/>
  <p:defaultTextStyle>
    <a:defPPr>
      <a:defRPr lang="zh-CN"/>
    </a:defPPr>
    <a:lvl1pPr marL="0" indent="0" algn="l" defTabSz="914400" eaLnBrk="1" fontAlgn="auto" latinLnBrk="0" hangingPunct="1">
      <a:buNone/>
      <a:defRPr sz="1800" kern="1200">
        <a:solidFill>
          <a:schemeClr val="tx1"/>
        </a:solidFill>
        <a:latin typeface="Droid Sans" charset="0"/>
        <a:ea typeface="Droid Sans" charset="0"/>
        <a:cs typeface="Droid Sans" charset="0"/>
      </a:defRPr>
    </a:lvl1pPr>
    <a:lvl2pPr marL="457200" indent="0" algn="l" defTabSz="914400" eaLnBrk="1" fontAlgn="auto" latinLnBrk="0" hangingPunct="1">
      <a:buNone/>
      <a:defRPr sz="1800" kern="1200">
        <a:solidFill>
          <a:schemeClr val="tx1"/>
        </a:solidFill>
        <a:latin typeface="Droid Sans" charset="0"/>
        <a:ea typeface="Droid Sans" charset="0"/>
        <a:cs typeface="Droid Sans" charset="0"/>
      </a:defRPr>
    </a:lvl2pPr>
    <a:lvl3pPr marL="914400" indent="0" algn="l" defTabSz="914400" eaLnBrk="1" fontAlgn="auto" latinLnBrk="0" hangingPunct="1">
      <a:buNone/>
      <a:defRPr sz="1800" kern="1200">
        <a:solidFill>
          <a:schemeClr val="tx1"/>
        </a:solidFill>
        <a:latin typeface="Droid Sans" charset="0"/>
        <a:ea typeface="Droid Sans" charset="0"/>
        <a:cs typeface="Droid Sans" charset="0"/>
      </a:defRPr>
    </a:lvl3pPr>
    <a:lvl4pPr marL="1371600" indent="0" algn="l" defTabSz="914400" eaLnBrk="1" fontAlgn="auto" latinLnBrk="0" hangingPunct="1">
      <a:buNone/>
      <a:defRPr sz="1800" kern="1200">
        <a:solidFill>
          <a:schemeClr val="tx1"/>
        </a:solidFill>
        <a:latin typeface="Droid Sans" charset="0"/>
        <a:ea typeface="Droid Sans" charset="0"/>
        <a:cs typeface="Droid Sans" charset="0"/>
      </a:defRPr>
    </a:lvl4pPr>
    <a:lvl5pPr marL="1828800" indent="0" algn="l" defTabSz="914400" eaLnBrk="1" fontAlgn="auto" latinLnBrk="0" hangingPunct="1">
      <a:buNone/>
      <a:defRPr sz="1800" kern="1200">
        <a:solidFill>
          <a:schemeClr val="tx1"/>
        </a:solidFill>
        <a:latin typeface="Droid Sans" charset="0"/>
        <a:ea typeface="Droid Sans" charset="0"/>
        <a:cs typeface="Droid Sans" charset="0"/>
      </a:defRPr>
    </a:lvl5pPr>
    <a:lvl6pPr marL="2286000" indent="0" algn="l" defTabSz="914400" eaLnBrk="1" fontAlgn="auto" latinLnBrk="0" hangingPunct="1">
      <a:buNone/>
      <a:defRPr sz="1800" kern="1200">
        <a:solidFill>
          <a:schemeClr val="tx1"/>
        </a:solidFill>
        <a:latin typeface="Droid Sans" charset="0"/>
        <a:ea typeface="Droid Sans" charset="0"/>
        <a:cs typeface="Droid Sans" charset="0"/>
      </a:defRPr>
    </a:lvl6pPr>
    <a:lvl7pPr marL="2743200" indent="0" algn="l" defTabSz="914400" eaLnBrk="1" fontAlgn="auto" latinLnBrk="0" hangingPunct="1">
      <a:buNone/>
      <a:defRPr sz="1800" kern="1200">
        <a:solidFill>
          <a:schemeClr val="tx1"/>
        </a:solidFill>
        <a:latin typeface="Droid Sans" charset="0"/>
        <a:ea typeface="Droid Sans" charset="0"/>
        <a:cs typeface="Droid Sans" charset="0"/>
      </a:defRPr>
    </a:lvl7pPr>
    <a:lvl8pPr marL="3200400" indent="0" algn="l" defTabSz="914400" eaLnBrk="1" fontAlgn="auto" latinLnBrk="0" hangingPunct="1">
      <a:buNone/>
      <a:defRPr sz="1800" kern="1200">
        <a:solidFill>
          <a:schemeClr val="tx1"/>
        </a:solidFill>
        <a:latin typeface="Droid Sans" charset="0"/>
        <a:ea typeface="Droid Sans" charset="0"/>
        <a:cs typeface="Droid Sans" charset="0"/>
      </a:defRPr>
    </a:lvl8pPr>
    <a:lvl9pPr marL="3200400" indent="0" algn="l" defTabSz="914400" eaLnBrk="1" fontAlgn="auto" latinLnBrk="0" hangingPunct="1">
      <a:buNone/>
      <a:defRPr sz="1800" kern="1200">
        <a:solidFill>
          <a:schemeClr val="tx1"/>
        </a:solidFill>
        <a:latin typeface="Droid Sans" charset="0"/>
        <a:ea typeface="Droid Sans" charset="0"/>
        <a:cs typeface="Droid Sans" charset="0"/>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806" autoAdjust="0"/>
    <p:restoredTop sz="94694" autoAdjust="0"/>
  </p:normalViewPr>
  <p:slideViewPr>
    <p:cSldViewPr snapToGrid="0">
      <p:cViewPr varScale="1">
        <p:scale>
          <a:sx n="56" d="100"/>
          <a:sy n="56" d="100"/>
        </p:scale>
        <p:origin x="0" y="0"/>
      </p:cViewPr>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67" d="100"/>
          <a:sy n="67" d="100"/>
        </p:scale>
        <p:origin x="0" y="0"/>
      </p:cViewPr>
      <p:guideLst/>
    </p:cSldViewPr>
  </p:notesViewPr>
  <p:gridSpacing cx="72010" cy="7201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tableStyles" Target="tableStyles.xml" /><Relationship Id="rId3" Type="http://schemas.openxmlformats.org/officeDocument/2006/relationships/slide" Target="slides/slide2.xml" /><Relationship Id="rId21" Type="http://schemas.openxmlformats.org/officeDocument/2006/relationships/notesMaster" Target="notesMasters/notesMaster1.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theme" Target="theme/theme1.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viewProps" Target="viewProp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presProps" Target="presProps.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handoutMaster" Target="handoutMasters/handoutMaster1.xml" /></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Matn maydonchasi"/>
          <p:cNvSpPr>
            <a:spLocks noGrp="1"/>
          </p:cNvSpPr>
          <p:nvPr>
            <p:ph type="hdr"/>
          </p:nvPr>
        </p:nvSpPr>
        <p:spPr>
          <a:xfrm>
            <a:off x="0" y="0"/>
            <a:ext cx="2971799" cy="458787"/>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pPr algn="l"/>
            <a:endParaRPr lang="zh-CN" altLang="en-US" sz="1200">
              <a:latin typeface="Calibri" charset="0"/>
              <a:ea typeface="等线" charset="0"/>
              <a:cs typeface="Calibri" charset="0"/>
            </a:endParaRPr>
          </a:p>
        </p:txBody>
      </p:sp>
      <p:sp>
        <p:nvSpPr>
          <p:cNvPr id="15" name="Matn maydonchasi"/>
          <p:cNvSpPr>
            <a:spLocks noGrp="1"/>
          </p:cNvSpPr>
          <p:nvPr>
            <p:ph type="dt" idx="1"/>
          </p:nvPr>
        </p:nvSpPr>
        <p:spPr>
          <a:xfrm>
            <a:off x="3884613" y="0"/>
            <a:ext cx="2971800" cy="458787"/>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pPr algn="r"/>
            <a:fld id="{CAD2D6BD-DE1B-4B5F-8B41-2702339687B9}" type="datetime1">
              <a:rPr lang="en-US" altLang="zh-CN" sz="1200">
                <a:latin typeface="Calibri" charset="0"/>
                <a:ea typeface="等线" charset="0"/>
                <a:cs typeface="Calibri" charset="0"/>
              </a:rPr>
              <a:t>1/9/2026</a:t>
            </a:fld>
            <a:endParaRPr lang="zh-CN" altLang="en-US" sz="1200">
              <a:latin typeface="Calibri" charset="0"/>
              <a:ea typeface="等线" charset="0"/>
              <a:cs typeface="Calibri" charset="0"/>
            </a:endParaRPr>
          </a:p>
        </p:txBody>
      </p:sp>
      <p:sp>
        <p:nvSpPr>
          <p:cNvPr id="16" name="Matn maydonchasi"/>
          <p:cNvSpPr>
            <a:spLocks noGrp="1"/>
          </p:cNvSpPr>
          <p:nvPr>
            <p:ph type="ftr" idx="2"/>
          </p:nvPr>
        </p:nvSpPr>
        <p:spPr>
          <a:xfrm>
            <a:off x="0" y="8685213"/>
            <a:ext cx="2971799"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l"/>
            <a:endParaRPr lang="zh-CN" altLang="en-US" sz="1200">
              <a:latin typeface="Calibri" charset="0"/>
              <a:ea typeface="等线" charset="0"/>
              <a:cs typeface="Calibri" charset="0"/>
            </a:endParaRPr>
          </a:p>
        </p:txBody>
      </p:sp>
      <p:sp>
        <p:nvSpPr>
          <p:cNvPr id="17" name="Matn maydonchasi"/>
          <p:cNvSpPr>
            <a:spLocks noGrp="1"/>
          </p:cNvSpPr>
          <p:nvPr>
            <p:ph type="sldNum" idx="3"/>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a:t>
            </a:fld>
            <a:endParaRPr lang="zh-CN" altLang="en-US" sz="1200">
              <a:latin typeface="Calibri" charset="0"/>
              <a:ea typeface="等线" charset="0"/>
              <a:cs typeface="Calibri" charset="0"/>
            </a:endParaRPr>
          </a:p>
        </p:txBody>
      </p:sp>
    </p:spTree>
    <p:extLst>
      <p:ext uri="{BB962C8B-B14F-4D97-AF65-F5344CB8AC3E}">
        <p14:creationId xmlns:p14="http://schemas.microsoft.com/office/powerpoint/2010/main" val="1011904655"/>
      </p:ext>
    </p:extLst>
  </p:cSld>
  <p:clrMap bg1="lt1" tx1="dk1" bg2="lt2" tx2="dk2" accent1="accent1" accent2="accent2" accent3="accent3" accent4="accent4" accent5="accent5" accent6="accent6" hlink="hlink" folHlink="folHlink"/>
  <p:hf sldNum="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Matn maydonchasi"/>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a:t>
            </a:fld>
            <a:endParaRPr lang="zh-CN" altLang="en-US" sz="1200">
              <a:latin typeface="Calibri" charset="0"/>
              <a:ea typeface="等线" charset="0"/>
              <a:cs typeface="Calibri" charset="0"/>
            </a:endParaRPr>
          </a:p>
        </p:txBody>
      </p:sp>
      <p:sp>
        <p:nvSpPr>
          <p:cNvPr id="9" name="Matn maydonchasi"/>
          <p:cNvSpPr>
            <a:spLocks noGrp="1"/>
          </p:cNvSpPr>
          <p:nvPr>
            <p:ph type="hdr"/>
          </p:nvPr>
        </p:nvSpPr>
        <p:spPr>
          <a:xfrm>
            <a:off x="0" y="0"/>
            <a:ext cx="2971799" cy="458787"/>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pPr algn="l"/>
            <a:endParaRPr lang="zh-CN" altLang="en-US" sz="1200">
              <a:latin typeface="Calibri" charset="0"/>
              <a:ea typeface="等线" charset="0"/>
              <a:cs typeface="Calibri" charset="0"/>
            </a:endParaRPr>
          </a:p>
        </p:txBody>
      </p:sp>
      <p:sp>
        <p:nvSpPr>
          <p:cNvPr id="10" name="Matn maydonchasi"/>
          <p:cNvSpPr>
            <a:spLocks noGrp="1"/>
          </p:cNvSpPr>
          <p:nvPr>
            <p:ph type="dt" idx="1"/>
          </p:nvPr>
        </p:nvSpPr>
        <p:spPr>
          <a:xfrm>
            <a:off x="3884613" y="0"/>
            <a:ext cx="2971800" cy="458787"/>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pPr algn="r"/>
            <a:fld id="{CAD2D6BD-DE1B-4B5F-8B41-2702339687B9}" type="datetime1">
              <a:rPr lang="en-US" altLang="zh-CN" sz="1200">
                <a:latin typeface="Calibri" charset="0"/>
                <a:ea typeface="等线" charset="0"/>
                <a:cs typeface="Calibri" charset="0"/>
              </a:rPr>
              <a:t>1/9/2026</a:t>
            </a:fld>
            <a:endParaRPr lang="zh-CN" altLang="en-US" sz="1200">
              <a:latin typeface="Calibri" charset="0"/>
              <a:ea typeface="等线" charset="0"/>
              <a:cs typeface="Calibri" charset="0"/>
            </a:endParaRPr>
          </a:p>
        </p:txBody>
      </p:sp>
      <p:sp>
        <p:nvSpPr>
          <p:cNvPr id="11" name="Obyekt"/>
          <p:cNvSpPr>
            <a:spLocks noGrp="1" noRot="1" noChangeAspect="1"/>
          </p:cNvSpPr>
          <p:nvPr>
            <p:ph type="sldImg" idx="2"/>
          </p:nvPr>
        </p:nvSpPr>
        <p:spPr>
          <a:xfrm>
            <a:off x="685800" y="1143000"/>
            <a:ext cx="5486400" cy="3086100"/>
          </a:xfrm>
          <a:prstGeom prst="rect">
            <a:avLst/>
          </a:prstGeom>
          <a:noFill/>
          <a:ln w="12700" cap="flat" cmpd="sng">
            <a:solidFill>
              <a:srgbClr val="000000"/>
            </a:solidFill>
            <a:prstDash val="solid"/>
            <a:round/>
          </a:ln>
        </p:spPr>
      </p:sp>
      <p:sp>
        <p:nvSpPr>
          <p:cNvPr id="12" name="Matn maydonchasi"/>
          <p:cNvSpPr>
            <a:spLocks noGrp="1"/>
          </p:cNvSpPr>
          <p:nvPr>
            <p:ph type="body" idx="3"/>
          </p:nvPr>
        </p:nvSpPr>
        <p:spPr>
          <a:xfrm>
            <a:off x="685800" y="4400550"/>
            <a:ext cx="5486400" cy="3600450"/>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13" name="Matn maydonchasi"/>
          <p:cNvSpPr>
            <a:spLocks noGrp="1"/>
          </p:cNvSpPr>
          <p:nvPr>
            <p:ph type="ftr" idx="4"/>
          </p:nvPr>
        </p:nvSpPr>
        <p:spPr>
          <a:xfrm>
            <a:off x="0" y="8685213"/>
            <a:ext cx="2971799"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l"/>
            <a:endParaRPr lang="zh-CN" altLang="en-US" sz="1200">
              <a:latin typeface="Calibri" charset="0"/>
              <a:ea typeface="等线" charset="0"/>
              <a:cs typeface="Calibri" charset="0"/>
            </a:endParaRPr>
          </a:p>
        </p:txBody>
      </p:sp>
    </p:spTree>
    <p:extLst>
      <p:ext uri="{BB962C8B-B14F-4D97-AF65-F5344CB8AC3E}">
        <p14:creationId xmlns:p14="http://schemas.microsoft.com/office/powerpoint/2010/main" val="26646960"/>
      </p:ext>
    </p:extLst>
  </p:cSld>
  <p:clrMap bg1="lt1" tx1="dk1" bg2="lt2" tx2="dk2" accent1="accent1" accent2="accent2" accent3="accent3" accent4="accent4" accent5="accent5" accent6="accent6" hlink="hlink" folHlink="folHlink"/>
  <p:hf hdr="0" ftr="0" dt="0"/>
  <p:notesStyle>
    <a:lvl1pPr marL="0" indent="0" algn="l" defTabSz="914400" eaLnBrk="1" fontAlgn="auto" latinLnBrk="0" hangingPunct="1">
      <a:lnSpc>
        <a:spcPct val="100000"/>
      </a:lnSpc>
      <a:spcBef>
        <a:spcPts val="0"/>
      </a:spcBef>
      <a:spcAft>
        <a:spcPts val="0"/>
      </a:spcAft>
      <a:buNone/>
      <a:defRPr sz="1200" b="0" i="0" u="none" strike="noStrike" kern="1200" cap="none" spc="0" baseline="0">
        <a:solidFill>
          <a:schemeClr val="tx1"/>
        </a:solidFill>
        <a:latin typeface="Calibri" charset="0"/>
        <a:ea typeface="等线" charset="0"/>
        <a:cs typeface="Calibri" charset="0"/>
      </a:defRPr>
    </a:lvl1pPr>
    <a:lvl2pPr marL="457200" indent="0" algn="l" defTabSz="914400" eaLnBrk="1" fontAlgn="auto" latinLnBrk="0" hangingPunct="1">
      <a:lnSpc>
        <a:spcPct val="100000"/>
      </a:lnSpc>
      <a:spcBef>
        <a:spcPts val="0"/>
      </a:spcBef>
      <a:spcAft>
        <a:spcPts val="0"/>
      </a:spcAft>
      <a:buNone/>
      <a:defRPr sz="1200" b="0" i="0" u="none" strike="noStrike" kern="1200" cap="none" spc="0" baseline="0">
        <a:solidFill>
          <a:schemeClr val="tx1"/>
        </a:solidFill>
        <a:latin typeface="Calibri" charset="0"/>
        <a:ea typeface="等线" charset="0"/>
        <a:cs typeface="Calibri" charset="0"/>
      </a:defRPr>
    </a:lvl2pPr>
    <a:lvl3pPr marL="914400" indent="0" algn="l" defTabSz="914400" eaLnBrk="1" fontAlgn="auto" latinLnBrk="0" hangingPunct="1">
      <a:lnSpc>
        <a:spcPct val="100000"/>
      </a:lnSpc>
      <a:spcBef>
        <a:spcPts val="0"/>
      </a:spcBef>
      <a:spcAft>
        <a:spcPts val="0"/>
      </a:spcAft>
      <a:buNone/>
      <a:defRPr sz="1200" b="0" i="0" u="none" strike="noStrike" kern="1200" cap="none" spc="0" baseline="0">
        <a:solidFill>
          <a:schemeClr val="tx1"/>
        </a:solidFill>
        <a:latin typeface="Calibri" charset="0"/>
        <a:ea typeface="等线" charset="0"/>
        <a:cs typeface="Calibri" charset="0"/>
      </a:defRPr>
    </a:lvl3pPr>
    <a:lvl4pPr marL="1371600" indent="0" algn="l" defTabSz="914400" eaLnBrk="1" fontAlgn="auto" latinLnBrk="0" hangingPunct="1">
      <a:lnSpc>
        <a:spcPct val="100000"/>
      </a:lnSpc>
      <a:spcBef>
        <a:spcPts val="0"/>
      </a:spcBef>
      <a:spcAft>
        <a:spcPts val="0"/>
      </a:spcAft>
      <a:buNone/>
      <a:defRPr sz="1200" b="0" i="0" u="none" strike="noStrike" kern="1200" cap="none" spc="0" baseline="0">
        <a:solidFill>
          <a:schemeClr val="tx1"/>
        </a:solidFill>
        <a:latin typeface="Calibri" charset="0"/>
        <a:ea typeface="等线" charset="0"/>
        <a:cs typeface="Calibri" charset="0"/>
      </a:defRPr>
    </a:lvl4pPr>
    <a:lvl5pPr marL="1828800" indent="0" algn="l" defTabSz="914400" eaLnBrk="1" fontAlgn="auto" latinLnBrk="0" hangingPunct="1">
      <a:lnSpc>
        <a:spcPct val="100000"/>
      </a:lnSpc>
      <a:spcBef>
        <a:spcPts val="0"/>
      </a:spcBef>
      <a:spcAft>
        <a:spcPts val="0"/>
      </a:spcAft>
      <a:buNone/>
      <a:defRPr sz="1200" b="0" i="0" u="none" strike="noStrike" kern="1200" cap="none" spc="0" baseline="0">
        <a:solidFill>
          <a:schemeClr val="tx1"/>
        </a:solidFill>
        <a:latin typeface="Calibri" charset="0"/>
        <a:ea typeface="等线" charset="0"/>
        <a:cs typeface="Calibri" charset="0"/>
      </a:defRPr>
    </a:lvl5pPr>
    <a:lvl6pPr marL="2286000" indent="0" algn="l" defTabSz="914400" eaLnBrk="1" fontAlgn="auto" latinLnBrk="0" hangingPunct="1">
      <a:lnSpc>
        <a:spcPct val="100000"/>
      </a:lnSpc>
      <a:spcBef>
        <a:spcPts val="0"/>
      </a:spcBef>
      <a:spcAft>
        <a:spcPts val="0"/>
      </a:spcAft>
      <a:buNone/>
      <a:defRPr sz="1200" b="0" i="0" u="none" strike="noStrike" kern="1200" cap="none" spc="0" baseline="0">
        <a:solidFill>
          <a:schemeClr val="tx1"/>
        </a:solidFill>
        <a:latin typeface="Calibri" charset="0"/>
        <a:ea typeface="等线" charset="0"/>
        <a:cs typeface="Calibri" charset="0"/>
      </a:defRPr>
    </a:lvl6pPr>
    <a:lvl7pPr marL="2743200" indent="0" algn="l" defTabSz="914400" eaLnBrk="1" fontAlgn="auto" latinLnBrk="0" hangingPunct="1">
      <a:lnSpc>
        <a:spcPct val="100000"/>
      </a:lnSpc>
      <a:spcBef>
        <a:spcPts val="0"/>
      </a:spcBef>
      <a:spcAft>
        <a:spcPts val="0"/>
      </a:spcAft>
      <a:buNone/>
      <a:defRPr sz="1200" b="0" i="0" u="none" strike="noStrike" kern="1200" cap="none" spc="0" baseline="0">
        <a:solidFill>
          <a:schemeClr val="tx1"/>
        </a:solidFill>
        <a:latin typeface="Calibri" charset="0"/>
        <a:ea typeface="等线" charset="0"/>
        <a:cs typeface="Calibri" charset="0"/>
      </a:defRPr>
    </a:lvl7pPr>
    <a:lvl8pPr marL="3200400" indent="0" algn="l" defTabSz="914400" eaLnBrk="1" fontAlgn="auto" latinLnBrk="0" hangingPunct="1">
      <a:lnSpc>
        <a:spcPct val="100000"/>
      </a:lnSpc>
      <a:spcBef>
        <a:spcPts val="0"/>
      </a:spcBef>
      <a:spcAft>
        <a:spcPts val="0"/>
      </a:spcAft>
      <a:buNone/>
      <a:defRPr sz="1200" b="0" i="0" u="none" strike="noStrike" kern="1200" cap="none" spc="0" baseline="0">
        <a:solidFill>
          <a:schemeClr val="tx1"/>
        </a:solidFill>
        <a:latin typeface="Calibri" charset="0"/>
        <a:ea typeface="等线" charset="0"/>
        <a:cs typeface="Calibri" charset="0"/>
      </a:defRPr>
    </a:lvl8pPr>
    <a:lvl9pPr marL="3200400" indent="0" algn="l" defTabSz="914400" eaLnBrk="1" fontAlgn="auto" latinLnBrk="0" hangingPunct="1">
      <a:lnSpc>
        <a:spcPct val="100000"/>
      </a:lnSpc>
      <a:spcBef>
        <a:spcPts val="0"/>
      </a:spcBef>
      <a:spcAft>
        <a:spcPts val="0"/>
      </a:spcAft>
      <a:buNone/>
      <a:defRPr sz="1200" b="0" i="0" u="none" strike="noStrike" kern="1200" cap="none" spc="0" baseline="0">
        <a:solidFill>
          <a:schemeClr val="tx1"/>
        </a:solidFill>
        <a:latin typeface="Calibri" charset="0"/>
        <a:ea typeface="等线" charset="0"/>
        <a:cs typeface="Calibri" charset="0"/>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 /><Relationship Id="rId1" Type="http://schemas.openxmlformats.org/officeDocument/2006/relationships/notesMaster" Target="../notesMasters/notesMaster1.xml" /></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 /><Relationship Id="rId1" Type="http://schemas.openxmlformats.org/officeDocument/2006/relationships/notesMaster" Target="../notesMasters/notesMaster1.xml" /></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 /><Relationship Id="rId1" Type="http://schemas.openxmlformats.org/officeDocument/2006/relationships/notesMaster" Target="../notesMasters/notesMaster1.xml" /></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 /><Relationship Id="rId1" Type="http://schemas.openxmlformats.org/officeDocument/2006/relationships/notesMaster" Target="../notesMasters/notesMaster1.xml" /></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 /><Relationship Id="rId1" Type="http://schemas.openxmlformats.org/officeDocument/2006/relationships/notesMaster" Target="../notesMasters/notesMaster1.xml" /></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 /><Relationship Id="rId1" Type="http://schemas.openxmlformats.org/officeDocument/2006/relationships/notesMaster" Target="../notesMasters/notesMaster1.xml" /></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 /><Relationship Id="rId1" Type="http://schemas.openxmlformats.org/officeDocument/2006/relationships/notesMaster" Target="../notesMasters/notesMaster1.xml" /></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 /><Relationship Id="rId1" Type="http://schemas.openxmlformats.org/officeDocument/2006/relationships/notesMaster" Target="../notesMasters/notesMaster1.xml" /></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 /><Relationship Id="rId1" Type="http://schemas.openxmlformats.org/officeDocument/2006/relationships/notesMaster" Target="../notesMasters/notesMaster1.xml" /></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 /><Relationship Id="rId1" Type="http://schemas.openxmlformats.org/officeDocument/2006/relationships/notesMaster" Target="../notesMasters/notesMaster1.xml" /></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Matn maydonchasi"/>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1</a:t>
            </a:fld>
            <a:endParaRPr lang="zh-CN" altLang="en-US" sz="1200">
              <a:latin typeface="Calibri" charset="0"/>
              <a:ea typeface="等线" charset="0"/>
              <a:cs typeface="Calibri" charset="0"/>
            </a:endParaRPr>
          </a:p>
        </p:txBody>
      </p:sp>
      <p:sp>
        <p:nvSpPr>
          <p:cNvPr id="26"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1</a:t>
            </a:fld>
            <a:endParaRPr lang="zh-CN" altLang="en-US" sz="1200">
              <a:latin typeface="Calibri" charset="0"/>
              <a:ea typeface="等线" charset="0"/>
              <a:cs typeface="Calibri" charset="0"/>
            </a:endParaRPr>
          </a:p>
        </p:txBody>
      </p:sp>
      <p:sp>
        <p:nvSpPr>
          <p:cNvPr id="27"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1</a:t>
            </a:fld>
            <a:endParaRPr lang="zh-CN" altLang="en-US" sz="1200">
              <a:latin typeface="Calibri" charset="0"/>
              <a:ea typeface="等线" charset="0"/>
              <a:cs typeface="Calibri" charset="0"/>
            </a:endParaRPr>
          </a:p>
        </p:txBody>
      </p:sp>
      <p:sp>
        <p:nvSpPr>
          <p:cNvPr id="28" name="Obyekt"/>
          <p:cNvSpPr>
            <a:spLocks noGrp="1" noRot="1" noChangeAspect="1"/>
          </p:cNvSpPr>
          <p:nvPr>
            <p:ph type="sldImg"/>
          </p:nvPr>
        </p:nvSpPr>
        <p:spPr>
          <a:xfrm>
            <a:off x="685800" y="1143000"/>
            <a:ext cx="5486400" cy="3086100"/>
          </a:xfrm>
          <a:prstGeom prst="rect">
            <a:avLst/>
          </a:prstGeom>
          <a:noFill/>
          <a:ln w="12700" cap="flat" cmpd="sng">
            <a:noFill/>
            <a:prstDash val="solid"/>
            <a:miter/>
          </a:ln>
        </p:spPr>
      </p:sp>
      <p:sp>
        <p:nvSpPr>
          <p:cNvPr id="29" name="Matn maydonchasi"/>
          <p:cNvSpPr>
            <a:spLocks noGrp="1"/>
          </p:cNvSpPr>
          <p:nvPr>
            <p:ph type="body" idx="1"/>
          </p:nvPr>
        </p:nvSpPr>
        <p:spPr>
          <a:xfrm>
            <a:off x="685800" y="4400550"/>
            <a:ext cx="5486400" cy="3600450"/>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endParaRPr lang="zh-CN" altLang="en-US"/>
          </a:p>
        </p:txBody>
      </p:sp>
      <p:sp>
        <p:nvSpPr>
          <p:cNvPr id="30"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1</a:t>
            </a:fld>
            <a:endParaRPr lang="zh-CN" altLang="en-US" sz="1200">
              <a:latin typeface="Calibri" charset="0"/>
              <a:ea typeface="等线" charset="0"/>
              <a:cs typeface="Calibri" charset="0"/>
            </a:endParaRPr>
          </a:p>
        </p:txBody>
      </p:sp>
    </p:spTree>
    <p:extLst>
      <p:ext uri="{BB962C8B-B14F-4D97-AF65-F5344CB8AC3E}">
        <p14:creationId xmlns:p14="http://schemas.microsoft.com/office/powerpoint/2010/main" val="12200871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Matn maydonchasi"/>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10</a:t>
            </a:fld>
            <a:endParaRPr lang="zh-CN" altLang="en-US" sz="1200">
              <a:latin typeface="Calibri" charset="0"/>
              <a:ea typeface="等线" charset="0"/>
              <a:cs typeface="Calibri" charset="0"/>
            </a:endParaRPr>
          </a:p>
        </p:txBody>
      </p:sp>
      <p:sp>
        <p:nvSpPr>
          <p:cNvPr id="202"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10</a:t>
            </a:fld>
            <a:endParaRPr lang="zh-CN" altLang="en-US" sz="1200">
              <a:latin typeface="Calibri" charset="0"/>
              <a:ea typeface="等线" charset="0"/>
              <a:cs typeface="Calibri" charset="0"/>
            </a:endParaRPr>
          </a:p>
        </p:txBody>
      </p:sp>
      <p:sp>
        <p:nvSpPr>
          <p:cNvPr id="203"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10</a:t>
            </a:fld>
            <a:endParaRPr lang="zh-CN" altLang="en-US" sz="1200">
              <a:latin typeface="Calibri" charset="0"/>
              <a:ea typeface="等线" charset="0"/>
              <a:cs typeface="Calibri" charset="0"/>
            </a:endParaRPr>
          </a:p>
        </p:txBody>
      </p:sp>
      <p:sp>
        <p:nvSpPr>
          <p:cNvPr id="204" name="Obyekt"/>
          <p:cNvSpPr>
            <a:spLocks noGrp="1" noRot="1" noChangeAspect="1"/>
          </p:cNvSpPr>
          <p:nvPr>
            <p:ph type="sldImg"/>
          </p:nvPr>
        </p:nvSpPr>
        <p:spPr>
          <a:xfrm>
            <a:off x="685800" y="1143000"/>
            <a:ext cx="5486400" cy="3086100"/>
          </a:xfrm>
          <a:prstGeom prst="rect">
            <a:avLst/>
          </a:prstGeom>
          <a:noFill/>
          <a:ln w="12700" cap="flat" cmpd="sng">
            <a:noFill/>
            <a:prstDash val="solid"/>
            <a:miter/>
          </a:ln>
        </p:spPr>
      </p:sp>
      <p:sp>
        <p:nvSpPr>
          <p:cNvPr id="205" name="Matn maydonchasi"/>
          <p:cNvSpPr>
            <a:spLocks noGrp="1"/>
          </p:cNvSpPr>
          <p:nvPr>
            <p:ph type="body" idx="1"/>
          </p:nvPr>
        </p:nvSpPr>
        <p:spPr>
          <a:xfrm>
            <a:off x="685800" y="4400550"/>
            <a:ext cx="5486400" cy="3600450"/>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endParaRPr lang="zh-CN" altLang="en-US"/>
          </a:p>
        </p:txBody>
      </p:sp>
      <p:sp>
        <p:nvSpPr>
          <p:cNvPr id="206"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10</a:t>
            </a:fld>
            <a:endParaRPr lang="zh-CN" altLang="en-US" sz="1200">
              <a:latin typeface="Calibri" charset="0"/>
              <a:ea typeface="等线" charset="0"/>
              <a:cs typeface="Calibri" charset="0"/>
            </a:endParaRPr>
          </a:p>
        </p:txBody>
      </p:sp>
    </p:spTree>
    <p:extLst>
      <p:ext uri="{BB962C8B-B14F-4D97-AF65-F5344CB8AC3E}">
        <p14:creationId xmlns:p14="http://schemas.microsoft.com/office/powerpoint/2010/main" val="11392344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Matn maydonchasi"/>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11</a:t>
            </a:fld>
            <a:endParaRPr lang="zh-CN" altLang="en-US" sz="1200">
              <a:latin typeface="Calibri" charset="0"/>
              <a:ea typeface="等线" charset="0"/>
              <a:cs typeface="Calibri" charset="0"/>
            </a:endParaRPr>
          </a:p>
        </p:txBody>
      </p:sp>
      <p:sp>
        <p:nvSpPr>
          <p:cNvPr id="209"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11</a:t>
            </a:fld>
            <a:endParaRPr lang="zh-CN" altLang="en-US" sz="1200">
              <a:latin typeface="Calibri" charset="0"/>
              <a:ea typeface="等线" charset="0"/>
              <a:cs typeface="Calibri" charset="0"/>
            </a:endParaRPr>
          </a:p>
        </p:txBody>
      </p:sp>
      <p:sp>
        <p:nvSpPr>
          <p:cNvPr id="210"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11</a:t>
            </a:fld>
            <a:endParaRPr lang="zh-CN" altLang="en-US" sz="1200">
              <a:latin typeface="Calibri" charset="0"/>
              <a:ea typeface="等线" charset="0"/>
              <a:cs typeface="Calibri" charset="0"/>
            </a:endParaRPr>
          </a:p>
        </p:txBody>
      </p:sp>
      <p:sp>
        <p:nvSpPr>
          <p:cNvPr id="211" name="Obyekt"/>
          <p:cNvSpPr>
            <a:spLocks noGrp="1" noRot="1" noChangeAspect="1"/>
          </p:cNvSpPr>
          <p:nvPr>
            <p:ph type="sldImg"/>
          </p:nvPr>
        </p:nvSpPr>
        <p:spPr>
          <a:xfrm>
            <a:off x="685800" y="1143000"/>
            <a:ext cx="5486400" cy="3086100"/>
          </a:xfrm>
          <a:prstGeom prst="rect">
            <a:avLst/>
          </a:prstGeom>
          <a:noFill/>
          <a:ln w="12700" cap="flat" cmpd="sng">
            <a:noFill/>
            <a:prstDash val="solid"/>
            <a:miter/>
          </a:ln>
        </p:spPr>
      </p:sp>
      <p:sp>
        <p:nvSpPr>
          <p:cNvPr id="212" name="Matn maydonchasi"/>
          <p:cNvSpPr>
            <a:spLocks noGrp="1"/>
          </p:cNvSpPr>
          <p:nvPr>
            <p:ph type="body" idx="1"/>
          </p:nvPr>
        </p:nvSpPr>
        <p:spPr>
          <a:xfrm>
            <a:off x="685800" y="4400550"/>
            <a:ext cx="5486400" cy="3600450"/>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endParaRPr lang="zh-CN" altLang="en-US"/>
          </a:p>
        </p:txBody>
      </p:sp>
      <p:sp>
        <p:nvSpPr>
          <p:cNvPr id="213"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11</a:t>
            </a:fld>
            <a:endParaRPr lang="zh-CN" altLang="en-US" sz="1200">
              <a:latin typeface="Calibri" charset="0"/>
              <a:ea typeface="等线" charset="0"/>
              <a:cs typeface="Calibri" charset="0"/>
            </a:endParaRPr>
          </a:p>
        </p:txBody>
      </p:sp>
    </p:spTree>
    <p:extLst>
      <p:ext uri="{BB962C8B-B14F-4D97-AF65-F5344CB8AC3E}">
        <p14:creationId xmlns:p14="http://schemas.microsoft.com/office/powerpoint/2010/main" val="10714548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Matn maydonchasi"/>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12</a:t>
            </a:fld>
            <a:endParaRPr lang="zh-CN" altLang="en-US" sz="1200">
              <a:latin typeface="Calibri" charset="0"/>
              <a:ea typeface="等线" charset="0"/>
              <a:cs typeface="Calibri" charset="0"/>
            </a:endParaRPr>
          </a:p>
        </p:txBody>
      </p:sp>
      <p:sp>
        <p:nvSpPr>
          <p:cNvPr id="216"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12</a:t>
            </a:fld>
            <a:endParaRPr lang="zh-CN" altLang="en-US" sz="1200">
              <a:latin typeface="Calibri" charset="0"/>
              <a:ea typeface="等线" charset="0"/>
              <a:cs typeface="Calibri" charset="0"/>
            </a:endParaRPr>
          </a:p>
        </p:txBody>
      </p:sp>
      <p:sp>
        <p:nvSpPr>
          <p:cNvPr id="217"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12</a:t>
            </a:fld>
            <a:endParaRPr lang="zh-CN" altLang="en-US" sz="1200">
              <a:latin typeface="Calibri" charset="0"/>
              <a:ea typeface="等线" charset="0"/>
              <a:cs typeface="Calibri" charset="0"/>
            </a:endParaRPr>
          </a:p>
        </p:txBody>
      </p:sp>
      <p:sp>
        <p:nvSpPr>
          <p:cNvPr id="218" name="Obyekt"/>
          <p:cNvSpPr>
            <a:spLocks noGrp="1" noRot="1" noChangeAspect="1"/>
          </p:cNvSpPr>
          <p:nvPr>
            <p:ph type="sldImg"/>
          </p:nvPr>
        </p:nvSpPr>
        <p:spPr>
          <a:xfrm>
            <a:off x="685800" y="1143000"/>
            <a:ext cx="5486400" cy="3086100"/>
          </a:xfrm>
          <a:prstGeom prst="rect">
            <a:avLst/>
          </a:prstGeom>
          <a:noFill/>
          <a:ln w="12700" cap="flat" cmpd="sng">
            <a:noFill/>
            <a:prstDash val="solid"/>
            <a:miter/>
          </a:ln>
        </p:spPr>
      </p:sp>
      <p:sp>
        <p:nvSpPr>
          <p:cNvPr id="219" name="Matn maydonchasi"/>
          <p:cNvSpPr>
            <a:spLocks noGrp="1"/>
          </p:cNvSpPr>
          <p:nvPr>
            <p:ph type="body" idx="1"/>
          </p:nvPr>
        </p:nvSpPr>
        <p:spPr>
          <a:xfrm>
            <a:off x="685800" y="4400550"/>
            <a:ext cx="5486400" cy="3600450"/>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endParaRPr lang="zh-CN" altLang="en-US"/>
          </a:p>
        </p:txBody>
      </p:sp>
      <p:sp>
        <p:nvSpPr>
          <p:cNvPr id="220"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12</a:t>
            </a:fld>
            <a:endParaRPr lang="zh-CN" altLang="en-US" sz="1200">
              <a:latin typeface="Calibri" charset="0"/>
              <a:ea typeface="等线" charset="0"/>
              <a:cs typeface="Calibri" charset="0"/>
            </a:endParaRPr>
          </a:p>
        </p:txBody>
      </p:sp>
    </p:spTree>
    <p:extLst>
      <p:ext uri="{BB962C8B-B14F-4D97-AF65-F5344CB8AC3E}">
        <p14:creationId xmlns:p14="http://schemas.microsoft.com/office/powerpoint/2010/main" val="17008139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Matn maydonchasi"/>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13</a:t>
            </a:fld>
            <a:endParaRPr lang="zh-CN" altLang="en-US" sz="1200">
              <a:latin typeface="Calibri" charset="0"/>
              <a:ea typeface="等线" charset="0"/>
              <a:cs typeface="Calibri" charset="0"/>
            </a:endParaRPr>
          </a:p>
        </p:txBody>
      </p:sp>
      <p:sp>
        <p:nvSpPr>
          <p:cNvPr id="225"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13</a:t>
            </a:fld>
            <a:endParaRPr lang="zh-CN" altLang="en-US" sz="1200">
              <a:latin typeface="Calibri" charset="0"/>
              <a:ea typeface="等线" charset="0"/>
              <a:cs typeface="Calibri" charset="0"/>
            </a:endParaRPr>
          </a:p>
        </p:txBody>
      </p:sp>
      <p:sp>
        <p:nvSpPr>
          <p:cNvPr id="226"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13</a:t>
            </a:fld>
            <a:endParaRPr lang="zh-CN" altLang="en-US" sz="1200">
              <a:latin typeface="Calibri" charset="0"/>
              <a:ea typeface="等线" charset="0"/>
              <a:cs typeface="Calibri" charset="0"/>
            </a:endParaRPr>
          </a:p>
        </p:txBody>
      </p:sp>
      <p:sp>
        <p:nvSpPr>
          <p:cNvPr id="227" name="Obyekt"/>
          <p:cNvSpPr>
            <a:spLocks noGrp="1" noRot="1" noChangeAspect="1"/>
          </p:cNvSpPr>
          <p:nvPr>
            <p:ph type="sldImg"/>
          </p:nvPr>
        </p:nvSpPr>
        <p:spPr>
          <a:xfrm>
            <a:off x="685800" y="1143000"/>
            <a:ext cx="5486400" cy="3086100"/>
          </a:xfrm>
          <a:prstGeom prst="rect">
            <a:avLst/>
          </a:prstGeom>
          <a:noFill/>
          <a:ln w="12700" cap="flat" cmpd="sng">
            <a:noFill/>
            <a:prstDash val="solid"/>
            <a:miter/>
          </a:ln>
        </p:spPr>
      </p:sp>
      <p:sp>
        <p:nvSpPr>
          <p:cNvPr id="228" name="Matn maydonchasi"/>
          <p:cNvSpPr>
            <a:spLocks noGrp="1"/>
          </p:cNvSpPr>
          <p:nvPr>
            <p:ph type="body" idx="1"/>
          </p:nvPr>
        </p:nvSpPr>
        <p:spPr>
          <a:xfrm>
            <a:off x="685800" y="4400550"/>
            <a:ext cx="5486400" cy="3600450"/>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endParaRPr lang="zh-CN" altLang="en-US"/>
          </a:p>
        </p:txBody>
      </p:sp>
      <p:sp>
        <p:nvSpPr>
          <p:cNvPr id="229"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13</a:t>
            </a:fld>
            <a:endParaRPr lang="zh-CN" altLang="en-US" sz="1200">
              <a:latin typeface="Calibri" charset="0"/>
              <a:ea typeface="等线" charset="0"/>
              <a:cs typeface="Calibri" charset="0"/>
            </a:endParaRPr>
          </a:p>
        </p:txBody>
      </p:sp>
    </p:spTree>
    <p:extLst>
      <p:ext uri="{BB962C8B-B14F-4D97-AF65-F5344CB8AC3E}">
        <p14:creationId xmlns:p14="http://schemas.microsoft.com/office/powerpoint/2010/main" val="21018645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Matn maydonchasi"/>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14</a:t>
            </a:fld>
            <a:endParaRPr lang="zh-CN" altLang="en-US" sz="1200">
              <a:latin typeface="Calibri" charset="0"/>
              <a:ea typeface="等线" charset="0"/>
              <a:cs typeface="Calibri" charset="0"/>
            </a:endParaRPr>
          </a:p>
        </p:txBody>
      </p:sp>
      <p:sp>
        <p:nvSpPr>
          <p:cNvPr id="234"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14</a:t>
            </a:fld>
            <a:endParaRPr lang="zh-CN" altLang="en-US" sz="1200">
              <a:latin typeface="Calibri" charset="0"/>
              <a:ea typeface="等线" charset="0"/>
              <a:cs typeface="Calibri" charset="0"/>
            </a:endParaRPr>
          </a:p>
        </p:txBody>
      </p:sp>
      <p:sp>
        <p:nvSpPr>
          <p:cNvPr id="235"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14</a:t>
            </a:fld>
            <a:endParaRPr lang="zh-CN" altLang="en-US" sz="1200">
              <a:latin typeface="Calibri" charset="0"/>
              <a:ea typeface="等线" charset="0"/>
              <a:cs typeface="Calibri" charset="0"/>
            </a:endParaRPr>
          </a:p>
        </p:txBody>
      </p:sp>
      <p:sp>
        <p:nvSpPr>
          <p:cNvPr id="236" name="Obyekt"/>
          <p:cNvSpPr>
            <a:spLocks noGrp="1" noRot="1" noChangeAspect="1"/>
          </p:cNvSpPr>
          <p:nvPr>
            <p:ph type="sldImg"/>
          </p:nvPr>
        </p:nvSpPr>
        <p:spPr>
          <a:xfrm>
            <a:off x="685800" y="1143000"/>
            <a:ext cx="5486400" cy="3086100"/>
          </a:xfrm>
          <a:prstGeom prst="rect">
            <a:avLst/>
          </a:prstGeom>
          <a:noFill/>
          <a:ln w="12700" cap="flat" cmpd="sng">
            <a:noFill/>
            <a:prstDash val="solid"/>
            <a:miter/>
          </a:ln>
        </p:spPr>
      </p:sp>
      <p:sp>
        <p:nvSpPr>
          <p:cNvPr id="237" name="Matn maydonchasi"/>
          <p:cNvSpPr>
            <a:spLocks noGrp="1"/>
          </p:cNvSpPr>
          <p:nvPr>
            <p:ph type="body" idx="1"/>
          </p:nvPr>
        </p:nvSpPr>
        <p:spPr>
          <a:xfrm>
            <a:off x="685800" y="4400550"/>
            <a:ext cx="5486400" cy="3600450"/>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endParaRPr lang="zh-CN" altLang="en-US"/>
          </a:p>
        </p:txBody>
      </p:sp>
      <p:sp>
        <p:nvSpPr>
          <p:cNvPr id="238"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14</a:t>
            </a:fld>
            <a:endParaRPr lang="zh-CN" altLang="en-US" sz="1200">
              <a:latin typeface="Calibri" charset="0"/>
              <a:ea typeface="等线" charset="0"/>
              <a:cs typeface="Calibri" charset="0"/>
            </a:endParaRPr>
          </a:p>
        </p:txBody>
      </p:sp>
    </p:spTree>
    <p:extLst>
      <p:ext uri="{BB962C8B-B14F-4D97-AF65-F5344CB8AC3E}">
        <p14:creationId xmlns:p14="http://schemas.microsoft.com/office/powerpoint/2010/main" val="12772183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Matn maydonchasi"/>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15</a:t>
            </a:fld>
            <a:endParaRPr lang="zh-CN" altLang="en-US" sz="1200">
              <a:latin typeface="Calibri" charset="0"/>
              <a:ea typeface="等线" charset="0"/>
              <a:cs typeface="Calibri" charset="0"/>
            </a:endParaRPr>
          </a:p>
        </p:txBody>
      </p:sp>
      <p:sp>
        <p:nvSpPr>
          <p:cNvPr id="241"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15</a:t>
            </a:fld>
            <a:endParaRPr lang="zh-CN" altLang="en-US" sz="1200">
              <a:latin typeface="Calibri" charset="0"/>
              <a:ea typeface="等线" charset="0"/>
              <a:cs typeface="Calibri" charset="0"/>
            </a:endParaRPr>
          </a:p>
        </p:txBody>
      </p:sp>
      <p:sp>
        <p:nvSpPr>
          <p:cNvPr id="242"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15</a:t>
            </a:fld>
            <a:endParaRPr lang="zh-CN" altLang="en-US" sz="1200">
              <a:latin typeface="Calibri" charset="0"/>
              <a:ea typeface="等线" charset="0"/>
              <a:cs typeface="Calibri" charset="0"/>
            </a:endParaRPr>
          </a:p>
        </p:txBody>
      </p:sp>
      <p:sp>
        <p:nvSpPr>
          <p:cNvPr id="243" name="Obyekt"/>
          <p:cNvSpPr>
            <a:spLocks noGrp="1" noRot="1" noChangeAspect="1"/>
          </p:cNvSpPr>
          <p:nvPr>
            <p:ph type="sldImg"/>
          </p:nvPr>
        </p:nvSpPr>
        <p:spPr>
          <a:xfrm>
            <a:off x="685800" y="1143000"/>
            <a:ext cx="5486400" cy="3086100"/>
          </a:xfrm>
          <a:prstGeom prst="rect">
            <a:avLst/>
          </a:prstGeom>
          <a:noFill/>
          <a:ln w="12700" cap="flat" cmpd="sng">
            <a:noFill/>
            <a:prstDash val="solid"/>
            <a:miter/>
          </a:ln>
        </p:spPr>
      </p:sp>
      <p:sp>
        <p:nvSpPr>
          <p:cNvPr id="244" name="Matn maydonchasi"/>
          <p:cNvSpPr>
            <a:spLocks noGrp="1"/>
          </p:cNvSpPr>
          <p:nvPr>
            <p:ph type="body" idx="1"/>
          </p:nvPr>
        </p:nvSpPr>
        <p:spPr>
          <a:xfrm>
            <a:off x="685800" y="4400550"/>
            <a:ext cx="5486400" cy="3600450"/>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endParaRPr lang="zh-CN" altLang="en-US"/>
          </a:p>
        </p:txBody>
      </p:sp>
      <p:sp>
        <p:nvSpPr>
          <p:cNvPr id="245"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15</a:t>
            </a:fld>
            <a:endParaRPr lang="zh-CN" altLang="en-US" sz="1200">
              <a:latin typeface="Calibri" charset="0"/>
              <a:ea typeface="等线" charset="0"/>
              <a:cs typeface="Calibri" charset="0"/>
            </a:endParaRPr>
          </a:p>
        </p:txBody>
      </p:sp>
    </p:spTree>
    <p:extLst>
      <p:ext uri="{BB962C8B-B14F-4D97-AF65-F5344CB8AC3E}">
        <p14:creationId xmlns:p14="http://schemas.microsoft.com/office/powerpoint/2010/main" val="10659246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Matn maydonchasi"/>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16</a:t>
            </a:fld>
            <a:endParaRPr lang="zh-CN" altLang="en-US" sz="1200">
              <a:latin typeface="Calibri" charset="0"/>
              <a:ea typeface="等线" charset="0"/>
              <a:cs typeface="Calibri" charset="0"/>
            </a:endParaRPr>
          </a:p>
        </p:txBody>
      </p:sp>
      <p:sp>
        <p:nvSpPr>
          <p:cNvPr id="248"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16</a:t>
            </a:fld>
            <a:endParaRPr lang="zh-CN" altLang="en-US" sz="1200">
              <a:latin typeface="Calibri" charset="0"/>
              <a:ea typeface="等线" charset="0"/>
              <a:cs typeface="Calibri" charset="0"/>
            </a:endParaRPr>
          </a:p>
        </p:txBody>
      </p:sp>
      <p:sp>
        <p:nvSpPr>
          <p:cNvPr id="249"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16</a:t>
            </a:fld>
            <a:endParaRPr lang="zh-CN" altLang="en-US" sz="1200">
              <a:latin typeface="Calibri" charset="0"/>
              <a:ea typeface="等线" charset="0"/>
              <a:cs typeface="Calibri" charset="0"/>
            </a:endParaRPr>
          </a:p>
        </p:txBody>
      </p:sp>
      <p:sp>
        <p:nvSpPr>
          <p:cNvPr id="250" name="Obyekt"/>
          <p:cNvSpPr>
            <a:spLocks noGrp="1" noRot="1" noChangeAspect="1"/>
          </p:cNvSpPr>
          <p:nvPr>
            <p:ph type="sldImg"/>
          </p:nvPr>
        </p:nvSpPr>
        <p:spPr>
          <a:xfrm>
            <a:off x="685800" y="1143000"/>
            <a:ext cx="5486400" cy="3086100"/>
          </a:xfrm>
          <a:prstGeom prst="rect">
            <a:avLst/>
          </a:prstGeom>
          <a:noFill/>
          <a:ln w="12700" cap="flat" cmpd="sng">
            <a:noFill/>
            <a:prstDash val="solid"/>
            <a:miter/>
          </a:ln>
        </p:spPr>
      </p:sp>
      <p:sp>
        <p:nvSpPr>
          <p:cNvPr id="251" name="Matn maydonchasi"/>
          <p:cNvSpPr>
            <a:spLocks noGrp="1"/>
          </p:cNvSpPr>
          <p:nvPr>
            <p:ph type="body" idx="1"/>
          </p:nvPr>
        </p:nvSpPr>
        <p:spPr>
          <a:xfrm>
            <a:off x="685800" y="4400550"/>
            <a:ext cx="5486400" cy="3600450"/>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endParaRPr lang="zh-CN" altLang="en-US"/>
          </a:p>
        </p:txBody>
      </p:sp>
      <p:sp>
        <p:nvSpPr>
          <p:cNvPr id="252"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16</a:t>
            </a:fld>
            <a:endParaRPr lang="zh-CN" altLang="en-US" sz="1200">
              <a:latin typeface="Calibri" charset="0"/>
              <a:ea typeface="等线" charset="0"/>
              <a:cs typeface="Calibri" charset="0"/>
            </a:endParaRPr>
          </a:p>
        </p:txBody>
      </p:sp>
    </p:spTree>
    <p:extLst>
      <p:ext uri="{BB962C8B-B14F-4D97-AF65-F5344CB8AC3E}">
        <p14:creationId xmlns:p14="http://schemas.microsoft.com/office/powerpoint/2010/main" val="16928853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Matn maydonchasi"/>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17</a:t>
            </a:fld>
            <a:endParaRPr lang="zh-CN" altLang="en-US" sz="1200">
              <a:latin typeface="Calibri" charset="0"/>
              <a:ea typeface="等线" charset="0"/>
              <a:cs typeface="Calibri" charset="0"/>
            </a:endParaRPr>
          </a:p>
        </p:txBody>
      </p:sp>
      <p:sp>
        <p:nvSpPr>
          <p:cNvPr id="257"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17</a:t>
            </a:fld>
            <a:endParaRPr lang="zh-CN" altLang="en-US" sz="1200">
              <a:latin typeface="Calibri" charset="0"/>
              <a:ea typeface="等线" charset="0"/>
              <a:cs typeface="Calibri" charset="0"/>
            </a:endParaRPr>
          </a:p>
        </p:txBody>
      </p:sp>
      <p:sp>
        <p:nvSpPr>
          <p:cNvPr id="258"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17</a:t>
            </a:fld>
            <a:endParaRPr lang="zh-CN" altLang="en-US" sz="1200">
              <a:latin typeface="Calibri" charset="0"/>
              <a:ea typeface="等线" charset="0"/>
              <a:cs typeface="Calibri" charset="0"/>
            </a:endParaRPr>
          </a:p>
        </p:txBody>
      </p:sp>
      <p:sp>
        <p:nvSpPr>
          <p:cNvPr id="259" name="Obyekt"/>
          <p:cNvSpPr>
            <a:spLocks noGrp="1" noRot="1" noChangeAspect="1"/>
          </p:cNvSpPr>
          <p:nvPr>
            <p:ph type="sldImg"/>
          </p:nvPr>
        </p:nvSpPr>
        <p:spPr>
          <a:xfrm>
            <a:off x="685800" y="1143000"/>
            <a:ext cx="5486400" cy="3086100"/>
          </a:xfrm>
          <a:prstGeom prst="rect">
            <a:avLst/>
          </a:prstGeom>
          <a:noFill/>
          <a:ln w="12700" cap="flat" cmpd="sng">
            <a:noFill/>
            <a:prstDash val="solid"/>
            <a:miter/>
          </a:ln>
        </p:spPr>
      </p:sp>
      <p:sp>
        <p:nvSpPr>
          <p:cNvPr id="260" name="Matn maydonchasi"/>
          <p:cNvSpPr>
            <a:spLocks noGrp="1"/>
          </p:cNvSpPr>
          <p:nvPr>
            <p:ph type="body" idx="1"/>
          </p:nvPr>
        </p:nvSpPr>
        <p:spPr>
          <a:xfrm>
            <a:off x="685800" y="4400550"/>
            <a:ext cx="5486400" cy="3600450"/>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endParaRPr lang="zh-CN" altLang="en-US"/>
          </a:p>
        </p:txBody>
      </p:sp>
      <p:sp>
        <p:nvSpPr>
          <p:cNvPr id="261"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17</a:t>
            </a:fld>
            <a:endParaRPr lang="zh-CN" altLang="en-US" sz="1200">
              <a:latin typeface="Calibri" charset="0"/>
              <a:ea typeface="等线" charset="0"/>
              <a:cs typeface="Calibri" charset="0"/>
            </a:endParaRPr>
          </a:p>
        </p:txBody>
      </p:sp>
    </p:spTree>
    <p:extLst>
      <p:ext uri="{BB962C8B-B14F-4D97-AF65-F5344CB8AC3E}">
        <p14:creationId xmlns:p14="http://schemas.microsoft.com/office/powerpoint/2010/main" val="9655978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Matn maydonchasi"/>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18</a:t>
            </a:fld>
            <a:endParaRPr lang="zh-CN" altLang="en-US" sz="1200">
              <a:latin typeface="Calibri" charset="0"/>
              <a:ea typeface="等线" charset="0"/>
              <a:cs typeface="Calibri" charset="0"/>
            </a:endParaRPr>
          </a:p>
        </p:txBody>
      </p:sp>
      <p:sp>
        <p:nvSpPr>
          <p:cNvPr id="266"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18</a:t>
            </a:fld>
            <a:endParaRPr lang="zh-CN" altLang="en-US" sz="1200">
              <a:latin typeface="Calibri" charset="0"/>
              <a:ea typeface="等线" charset="0"/>
              <a:cs typeface="Calibri" charset="0"/>
            </a:endParaRPr>
          </a:p>
        </p:txBody>
      </p:sp>
      <p:sp>
        <p:nvSpPr>
          <p:cNvPr id="267"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18</a:t>
            </a:fld>
            <a:endParaRPr lang="zh-CN" altLang="en-US" sz="1200">
              <a:latin typeface="Calibri" charset="0"/>
              <a:ea typeface="等线" charset="0"/>
              <a:cs typeface="Calibri" charset="0"/>
            </a:endParaRPr>
          </a:p>
        </p:txBody>
      </p:sp>
      <p:sp>
        <p:nvSpPr>
          <p:cNvPr id="268" name="Obyekt"/>
          <p:cNvSpPr>
            <a:spLocks noGrp="1" noRot="1" noChangeAspect="1"/>
          </p:cNvSpPr>
          <p:nvPr>
            <p:ph type="sldImg"/>
          </p:nvPr>
        </p:nvSpPr>
        <p:spPr>
          <a:xfrm>
            <a:off x="685800" y="1143000"/>
            <a:ext cx="5486400" cy="3086100"/>
          </a:xfrm>
          <a:prstGeom prst="rect">
            <a:avLst/>
          </a:prstGeom>
          <a:noFill/>
          <a:ln w="12700" cap="flat" cmpd="sng">
            <a:noFill/>
            <a:prstDash val="solid"/>
            <a:miter/>
          </a:ln>
        </p:spPr>
      </p:sp>
      <p:sp>
        <p:nvSpPr>
          <p:cNvPr id="269" name="Matn maydonchasi"/>
          <p:cNvSpPr>
            <a:spLocks noGrp="1"/>
          </p:cNvSpPr>
          <p:nvPr>
            <p:ph type="body" idx="1"/>
          </p:nvPr>
        </p:nvSpPr>
        <p:spPr>
          <a:xfrm>
            <a:off x="685800" y="4400550"/>
            <a:ext cx="5486400" cy="3600450"/>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endParaRPr lang="zh-CN" altLang="en-US"/>
          </a:p>
        </p:txBody>
      </p:sp>
      <p:sp>
        <p:nvSpPr>
          <p:cNvPr id="270"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18</a:t>
            </a:fld>
            <a:endParaRPr lang="zh-CN" altLang="en-US" sz="1200">
              <a:latin typeface="Calibri" charset="0"/>
              <a:ea typeface="等线" charset="0"/>
              <a:cs typeface="Calibri" charset="0"/>
            </a:endParaRPr>
          </a:p>
        </p:txBody>
      </p:sp>
    </p:spTree>
    <p:extLst>
      <p:ext uri="{BB962C8B-B14F-4D97-AF65-F5344CB8AC3E}">
        <p14:creationId xmlns:p14="http://schemas.microsoft.com/office/powerpoint/2010/main" val="7583547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Matn maydonchasi"/>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19</a:t>
            </a:fld>
            <a:endParaRPr lang="zh-CN" altLang="en-US" sz="1200">
              <a:latin typeface="Calibri" charset="0"/>
              <a:ea typeface="等线" charset="0"/>
              <a:cs typeface="Calibri" charset="0"/>
            </a:endParaRPr>
          </a:p>
        </p:txBody>
      </p:sp>
      <p:sp>
        <p:nvSpPr>
          <p:cNvPr id="276"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19</a:t>
            </a:fld>
            <a:endParaRPr lang="zh-CN" altLang="en-US" sz="1200">
              <a:latin typeface="Calibri" charset="0"/>
              <a:ea typeface="等线" charset="0"/>
              <a:cs typeface="Calibri" charset="0"/>
            </a:endParaRPr>
          </a:p>
        </p:txBody>
      </p:sp>
      <p:sp>
        <p:nvSpPr>
          <p:cNvPr id="277"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19</a:t>
            </a:fld>
            <a:endParaRPr lang="zh-CN" altLang="en-US" sz="1200">
              <a:latin typeface="Calibri" charset="0"/>
              <a:ea typeface="等线" charset="0"/>
              <a:cs typeface="Calibri" charset="0"/>
            </a:endParaRPr>
          </a:p>
        </p:txBody>
      </p:sp>
      <p:sp>
        <p:nvSpPr>
          <p:cNvPr id="278" name="Obyekt"/>
          <p:cNvSpPr>
            <a:spLocks noGrp="1" noRot="1" noChangeAspect="1"/>
          </p:cNvSpPr>
          <p:nvPr>
            <p:ph type="sldImg"/>
          </p:nvPr>
        </p:nvSpPr>
        <p:spPr>
          <a:xfrm>
            <a:off x="685800" y="1143000"/>
            <a:ext cx="5486400" cy="3086100"/>
          </a:xfrm>
          <a:prstGeom prst="rect">
            <a:avLst/>
          </a:prstGeom>
          <a:noFill/>
          <a:ln w="12700" cap="flat" cmpd="sng">
            <a:noFill/>
            <a:prstDash val="solid"/>
            <a:miter/>
          </a:ln>
        </p:spPr>
      </p:sp>
      <p:sp>
        <p:nvSpPr>
          <p:cNvPr id="279" name="Matn maydonchasi"/>
          <p:cNvSpPr>
            <a:spLocks noGrp="1"/>
          </p:cNvSpPr>
          <p:nvPr>
            <p:ph type="body" idx="1"/>
          </p:nvPr>
        </p:nvSpPr>
        <p:spPr>
          <a:xfrm>
            <a:off x="685800" y="4400550"/>
            <a:ext cx="5486400" cy="3600450"/>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endParaRPr lang="zh-CN" altLang="en-US"/>
          </a:p>
        </p:txBody>
      </p:sp>
      <p:sp>
        <p:nvSpPr>
          <p:cNvPr id="280"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19</a:t>
            </a:fld>
            <a:endParaRPr lang="zh-CN" altLang="en-US" sz="1200">
              <a:latin typeface="Calibri" charset="0"/>
              <a:ea typeface="等线" charset="0"/>
              <a:cs typeface="Calibri" charset="0"/>
            </a:endParaRPr>
          </a:p>
        </p:txBody>
      </p:sp>
    </p:spTree>
    <p:extLst>
      <p:ext uri="{BB962C8B-B14F-4D97-AF65-F5344CB8AC3E}">
        <p14:creationId xmlns:p14="http://schemas.microsoft.com/office/powerpoint/2010/main" val="6739691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Matn maydonchasi"/>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2</a:t>
            </a:fld>
            <a:endParaRPr lang="zh-CN" altLang="en-US" sz="1200">
              <a:latin typeface="Calibri" charset="0"/>
              <a:ea typeface="等线" charset="0"/>
              <a:cs typeface="Calibri" charset="0"/>
            </a:endParaRPr>
          </a:p>
        </p:txBody>
      </p:sp>
      <p:sp>
        <p:nvSpPr>
          <p:cNvPr id="42"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2</a:t>
            </a:fld>
            <a:endParaRPr lang="zh-CN" altLang="en-US" sz="1200">
              <a:latin typeface="Calibri" charset="0"/>
              <a:ea typeface="等线" charset="0"/>
              <a:cs typeface="Calibri" charset="0"/>
            </a:endParaRPr>
          </a:p>
        </p:txBody>
      </p:sp>
      <p:sp>
        <p:nvSpPr>
          <p:cNvPr id="43"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2</a:t>
            </a:fld>
            <a:endParaRPr lang="zh-CN" altLang="en-US" sz="1200">
              <a:latin typeface="Calibri" charset="0"/>
              <a:ea typeface="等线" charset="0"/>
              <a:cs typeface="Calibri" charset="0"/>
            </a:endParaRPr>
          </a:p>
        </p:txBody>
      </p:sp>
      <p:sp>
        <p:nvSpPr>
          <p:cNvPr id="44" name="Obyekt"/>
          <p:cNvSpPr>
            <a:spLocks noGrp="1" noRot="1" noChangeAspect="1"/>
          </p:cNvSpPr>
          <p:nvPr>
            <p:ph type="sldImg"/>
          </p:nvPr>
        </p:nvSpPr>
        <p:spPr>
          <a:xfrm>
            <a:off x="685800" y="1143000"/>
            <a:ext cx="5486400" cy="3086100"/>
          </a:xfrm>
          <a:prstGeom prst="rect">
            <a:avLst/>
          </a:prstGeom>
          <a:noFill/>
          <a:ln w="12700" cap="flat" cmpd="sng">
            <a:noFill/>
            <a:prstDash val="solid"/>
            <a:miter/>
          </a:ln>
        </p:spPr>
      </p:sp>
      <p:sp>
        <p:nvSpPr>
          <p:cNvPr id="45" name="Matn maydonchasi"/>
          <p:cNvSpPr>
            <a:spLocks noGrp="1"/>
          </p:cNvSpPr>
          <p:nvPr>
            <p:ph type="body" idx="1"/>
          </p:nvPr>
        </p:nvSpPr>
        <p:spPr>
          <a:xfrm>
            <a:off x="685800" y="4400550"/>
            <a:ext cx="5486400" cy="3600450"/>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endParaRPr lang="zh-CN" altLang="en-US"/>
          </a:p>
        </p:txBody>
      </p:sp>
      <p:sp>
        <p:nvSpPr>
          <p:cNvPr id="46"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2</a:t>
            </a:fld>
            <a:endParaRPr lang="zh-CN" altLang="en-US" sz="1200">
              <a:latin typeface="Calibri" charset="0"/>
              <a:ea typeface="等线" charset="0"/>
              <a:cs typeface="Calibri" charset="0"/>
            </a:endParaRPr>
          </a:p>
        </p:txBody>
      </p:sp>
    </p:spTree>
    <p:extLst>
      <p:ext uri="{BB962C8B-B14F-4D97-AF65-F5344CB8AC3E}">
        <p14:creationId xmlns:p14="http://schemas.microsoft.com/office/powerpoint/2010/main" val="11624363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Matn maydonchasi"/>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3</a:t>
            </a:fld>
            <a:endParaRPr lang="zh-CN" altLang="en-US" sz="1200">
              <a:latin typeface="Calibri" charset="0"/>
              <a:ea typeface="等线" charset="0"/>
              <a:cs typeface="Calibri" charset="0"/>
            </a:endParaRPr>
          </a:p>
        </p:txBody>
      </p:sp>
      <p:sp>
        <p:nvSpPr>
          <p:cNvPr id="76"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3</a:t>
            </a:fld>
            <a:endParaRPr lang="zh-CN" altLang="en-US" sz="1200">
              <a:latin typeface="Calibri" charset="0"/>
              <a:ea typeface="等线" charset="0"/>
              <a:cs typeface="Calibri" charset="0"/>
            </a:endParaRPr>
          </a:p>
        </p:txBody>
      </p:sp>
      <p:sp>
        <p:nvSpPr>
          <p:cNvPr id="77"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3</a:t>
            </a:fld>
            <a:endParaRPr lang="zh-CN" altLang="en-US" sz="1200">
              <a:latin typeface="Calibri" charset="0"/>
              <a:ea typeface="等线" charset="0"/>
              <a:cs typeface="Calibri" charset="0"/>
            </a:endParaRPr>
          </a:p>
        </p:txBody>
      </p:sp>
      <p:sp>
        <p:nvSpPr>
          <p:cNvPr id="78" name="Obyekt"/>
          <p:cNvSpPr>
            <a:spLocks noGrp="1" noRot="1" noChangeAspect="1"/>
          </p:cNvSpPr>
          <p:nvPr>
            <p:ph type="sldImg"/>
          </p:nvPr>
        </p:nvSpPr>
        <p:spPr>
          <a:xfrm>
            <a:off x="685800" y="1143000"/>
            <a:ext cx="5486400" cy="3086100"/>
          </a:xfrm>
          <a:prstGeom prst="rect">
            <a:avLst/>
          </a:prstGeom>
          <a:noFill/>
          <a:ln w="12700" cap="flat" cmpd="sng">
            <a:noFill/>
            <a:prstDash val="solid"/>
            <a:miter/>
          </a:ln>
        </p:spPr>
      </p:sp>
      <p:sp>
        <p:nvSpPr>
          <p:cNvPr id="79" name="Matn maydonchasi"/>
          <p:cNvSpPr>
            <a:spLocks noGrp="1"/>
          </p:cNvSpPr>
          <p:nvPr>
            <p:ph type="body" idx="1"/>
          </p:nvPr>
        </p:nvSpPr>
        <p:spPr>
          <a:xfrm>
            <a:off x="685800" y="4400550"/>
            <a:ext cx="5486400" cy="3600450"/>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endParaRPr lang="zh-CN" altLang="en-US"/>
          </a:p>
        </p:txBody>
      </p:sp>
      <p:sp>
        <p:nvSpPr>
          <p:cNvPr id="80"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3</a:t>
            </a:fld>
            <a:endParaRPr lang="zh-CN" altLang="en-US" sz="1200">
              <a:latin typeface="Calibri" charset="0"/>
              <a:ea typeface="等线" charset="0"/>
              <a:cs typeface="Calibri" charset="0"/>
            </a:endParaRPr>
          </a:p>
        </p:txBody>
      </p:sp>
    </p:spTree>
    <p:extLst>
      <p:ext uri="{BB962C8B-B14F-4D97-AF65-F5344CB8AC3E}">
        <p14:creationId xmlns:p14="http://schemas.microsoft.com/office/powerpoint/2010/main" val="15886221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Matn maydonchasi"/>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4</a:t>
            </a:fld>
            <a:endParaRPr lang="zh-CN" altLang="en-US" sz="1200">
              <a:latin typeface="Calibri" charset="0"/>
              <a:ea typeface="等线" charset="0"/>
              <a:cs typeface="Calibri" charset="0"/>
            </a:endParaRPr>
          </a:p>
        </p:txBody>
      </p:sp>
      <p:sp>
        <p:nvSpPr>
          <p:cNvPr id="114"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4</a:t>
            </a:fld>
            <a:endParaRPr lang="zh-CN" altLang="en-US" sz="1200">
              <a:latin typeface="Calibri" charset="0"/>
              <a:ea typeface="等线" charset="0"/>
              <a:cs typeface="Calibri" charset="0"/>
            </a:endParaRPr>
          </a:p>
        </p:txBody>
      </p:sp>
      <p:sp>
        <p:nvSpPr>
          <p:cNvPr id="115"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4</a:t>
            </a:fld>
            <a:endParaRPr lang="zh-CN" altLang="en-US" sz="1200">
              <a:latin typeface="Calibri" charset="0"/>
              <a:ea typeface="等线" charset="0"/>
              <a:cs typeface="Calibri" charset="0"/>
            </a:endParaRPr>
          </a:p>
        </p:txBody>
      </p:sp>
      <p:sp>
        <p:nvSpPr>
          <p:cNvPr id="116" name="Obyekt"/>
          <p:cNvSpPr>
            <a:spLocks noGrp="1" noRot="1" noChangeAspect="1"/>
          </p:cNvSpPr>
          <p:nvPr>
            <p:ph type="sldImg"/>
          </p:nvPr>
        </p:nvSpPr>
        <p:spPr>
          <a:xfrm>
            <a:off x="685800" y="1143000"/>
            <a:ext cx="5486400" cy="3086100"/>
          </a:xfrm>
          <a:prstGeom prst="rect">
            <a:avLst/>
          </a:prstGeom>
          <a:noFill/>
          <a:ln w="12700" cap="flat" cmpd="sng">
            <a:noFill/>
            <a:prstDash val="solid"/>
            <a:miter/>
          </a:ln>
        </p:spPr>
      </p:sp>
      <p:sp>
        <p:nvSpPr>
          <p:cNvPr id="117" name="Matn maydonchasi"/>
          <p:cNvSpPr>
            <a:spLocks noGrp="1"/>
          </p:cNvSpPr>
          <p:nvPr>
            <p:ph type="body" idx="1"/>
          </p:nvPr>
        </p:nvSpPr>
        <p:spPr>
          <a:xfrm>
            <a:off x="685800" y="4400550"/>
            <a:ext cx="5486400" cy="3600450"/>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endParaRPr lang="zh-CN" altLang="en-US"/>
          </a:p>
        </p:txBody>
      </p:sp>
      <p:sp>
        <p:nvSpPr>
          <p:cNvPr id="118"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4</a:t>
            </a:fld>
            <a:endParaRPr lang="zh-CN" altLang="en-US" sz="1200">
              <a:latin typeface="Calibri" charset="0"/>
              <a:ea typeface="等线" charset="0"/>
              <a:cs typeface="Calibri" charset="0"/>
            </a:endParaRPr>
          </a:p>
        </p:txBody>
      </p:sp>
    </p:spTree>
    <p:extLst>
      <p:ext uri="{BB962C8B-B14F-4D97-AF65-F5344CB8AC3E}">
        <p14:creationId xmlns:p14="http://schemas.microsoft.com/office/powerpoint/2010/main" val="2942666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Matn maydonchasi"/>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5</a:t>
            </a:fld>
            <a:endParaRPr lang="zh-CN" altLang="en-US" sz="1200">
              <a:latin typeface="Calibri" charset="0"/>
              <a:ea typeface="等线" charset="0"/>
              <a:cs typeface="Calibri" charset="0"/>
            </a:endParaRPr>
          </a:p>
        </p:txBody>
      </p:sp>
      <p:sp>
        <p:nvSpPr>
          <p:cNvPr id="156"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5</a:t>
            </a:fld>
            <a:endParaRPr lang="zh-CN" altLang="en-US" sz="1200">
              <a:latin typeface="Calibri" charset="0"/>
              <a:ea typeface="等线" charset="0"/>
              <a:cs typeface="Calibri" charset="0"/>
            </a:endParaRPr>
          </a:p>
        </p:txBody>
      </p:sp>
      <p:sp>
        <p:nvSpPr>
          <p:cNvPr id="157"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5</a:t>
            </a:fld>
            <a:endParaRPr lang="zh-CN" altLang="en-US" sz="1200">
              <a:latin typeface="Calibri" charset="0"/>
              <a:ea typeface="等线" charset="0"/>
              <a:cs typeface="Calibri" charset="0"/>
            </a:endParaRPr>
          </a:p>
        </p:txBody>
      </p:sp>
      <p:sp>
        <p:nvSpPr>
          <p:cNvPr id="158" name="Obyekt"/>
          <p:cNvSpPr>
            <a:spLocks noGrp="1" noRot="1" noChangeAspect="1"/>
          </p:cNvSpPr>
          <p:nvPr>
            <p:ph type="sldImg"/>
          </p:nvPr>
        </p:nvSpPr>
        <p:spPr>
          <a:xfrm>
            <a:off x="685800" y="1143000"/>
            <a:ext cx="5486400" cy="3086100"/>
          </a:xfrm>
          <a:prstGeom prst="rect">
            <a:avLst/>
          </a:prstGeom>
          <a:noFill/>
          <a:ln w="12700" cap="flat" cmpd="sng">
            <a:noFill/>
            <a:prstDash val="solid"/>
            <a:miter/>
          </a:ln>
        </p:spPr>
      </p:sp>
      <p:sp>
        <p:nvSpPr>
          <p:cNvPr id="159" name="Matn maydonchasi"/>
          <p:cNvSpPr>
            <a:spLocks noGrp="1"/>
          </p:cNvSpPr>
          <p:nvPr>
            <p:ph type="body" idx="1"/>
          </p:nvPr>
        </p:nvSpPr>
        <p:spPr>
          <a:xfrm>
            <a:off x="685800" y="4400550"/>
            <a:ext cx="5486400" cy="3600450"/>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endParaRPr lang="zh-CN" altLang="en-US"/>
          </a:p>
        </p:txBody>
      </p:sp>
      <p:sp>
        <p:nvSpPr>
          <p:cNvPr id="160"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5</a:t>
            </a:fld>
            <a:endParaRPr lang="zh-CN" altLang="en-US" sz="1200">
              <a:latin typeface="Calibri" charset="0"/>
              <a:ea typeface="等线" charset="0"/>
              <a:cs typeface="Calibri" charset="0"/>
            </a:endParaRPr>
          </a:p>
        </p:txBody>
      </p:sp>
    </p:spTree>
    <p:extLst>
      <p:ext uri="{BB962C8B-B14F-4D97-AF65-F5344CB8AC3E}">
        <p14:creationId xmlns:p14="http://schemas.microsoft.com/office/powerpoint/2010/main" val="4398413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Matn maydonchasi"/>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6</a:t>
            </a:fld>
            <a:endParaRPr lang="zh-CN" altLang="en-US" sz="1200">
              <a:latin typeface="Calibri" charset="0"/>
              <a:ea typeface="等线" charset="0"/>
              <a:cs typeface="Calibri" charset="0"/>
            </a:endParaRPr>
          </a:p>
        </p:txBody>
      </p:sp>
      <p:sp>
        <p:nvSpPr>
          <p:cNvPr id="170"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6</a:t>
            </a:fld>
            <a:endParaRPr lang="zh-CN" altLang="en-US" sz="1200">
              <a:latin typeface="Calibri" charset="0"/>
              <a:ea typeface="等线" charset="0"/>
              <a:cs typeface="Calibri" charset="0"/>
            </a:endParaRPr>
          </a:p>
        </p:txBody>
      </p:sp>
      <p:sp>
        <p:nvSpPr>
          <p:cNvPr id="171"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6</a:t>
            </a:fld>
            <a:endParaRPr lang="zh-CN" altLang="en-US" sz="1200">
              <a:latin typeface="Calibri" charset="0"/>
              <a:ea typeface="等线" charset="0"/>
              <a:cs typeface="Calibri" charset="0"/>
            </a:endParaRPr>
          </a:p>
        </p:txBody>
      </p:sp>
      <p:sp>
        <p:nvSpPr>
          <p:cNvPr id="172" name="Obyekt"/>
          <p:cNvSpPr>
            <a:spLocks noGrp="1" noRot="1" noChangeAspect="1"/>
          </p:cNvSpPr>
          <p:nvPr>
            <p:ph type="sldImg"/>
          </p:nvPr>
        </p:nvSpPr>
        <p:spPr>
          <a:xfrm>
            <a:off x="685800" y="1143000"/>
            <a:ext cx="5486400" cy="3086100"/>
          </a:xfrm>
          <a:prstGeom prst="rect">
            <a:avLst/>
          </a:prstGeom>
          <a:noFill/>
          <a:ln w="12700" cap="flat" cmpd="sng">
            <a:noFill/>
            <a:prstDash val="solid"/>
            <a:miter/>
          </a:ln>
        </p:spPr>
      </p:sp>
      <p:sp>
        <p:nvSpPr>
          <p:cNvPr id="173" name="Matn maydonchasi"/>
          <p:cNvSpPr>
            <a:spLocks noGrp="1"/>
          </p:cNvSpPr>
          <p:nvPr>
            <p:ph type="body" idx="1"/>
          </p:nvPr>
        </p:nvSpPr>
        <p:spPr>
          <a:xfrm>
            <a:off x="685800" y="4400550"/>
            <a:ext cx="5486400" cy="3600450"/>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endParaRPr lang="zh-CN" altLang="en-US"/>
          </a:p>
        </p:txBody>
      </p:sp>
      <p:sp>
        <p:nvSpPr>
          <p:cNvPr id="174"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6</a:t>
            </a:fld>
            <a:endParaRPr lang="zh-CN" altLang="en-US" sz="1200">
              <a:latin typeface="Calibri" charset="0"/>
              <a:ea typeface="等线" charset="0"/>
              <a:cs typeface="Calibri" charset="0"/>
            </a:endParaRPr>
          </a:p>
        </p:txBody>
      </p:sp>
    </p:spTree>
    <p:extLst>
      <p:ext uri="{BB962C8B-B14F-4D97-AF65-F5344CB8AC3E}">
        <p14:creationId xmlns:p14="http://schemas.microsoft.com/office/powerpoint/2010/main" val="18919296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Matn maydonchasi"/>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7</a:t>
            </a:fld>
            <a:endParaRPr lang="zh-CN" altLang="en-US" sz="1200">
              <a:latin typeface="Calibri" charset="0"/>
              <a:ea typeface="等线" charset="0"/>
              <a:cs typeface="Calibri" charset="0"/>
            </a:endParaRPr>
          </a:p>
        </p:txBody>
      </p:sp>
      <p:sp>
        <p:nvSpPr>
          <p:cNvPr id="177"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7</a:t>
            </a:fld>
            <a:endParaRPr lang="zh-CN" altLang="en-US" sz="1200">
              <a:latin typeface="Calibri" charset="0"/>
              <a:ea typeface="等线" charset="0"/>
              <a:cs typeface="Calibri" charset="0"/>
            </a:endParaRPr>
          </a:p>
        </p:txBody>
      </p:sp>
      <p:sp>
        <p:nvSpPr>
          <p:cNvPr id="178"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7</a:t>
            </a:fld>
            <a:endParaRPr lang="zh-CN" altLang="en-US" sz="1200">
              <a:latin typeface="Calibri" charset="0"/>
              <a:ea typeface="等线" charset="0"/>
              <a:cs typeface="Calibri" charset="0"/>
            </a:endParaRPr>
          </a:p>
        </p:txBody>
      </p:sp>
      <p:sp>
        <p:nvSpPr>
          <p:cNvPr id="179" name="Obyekt"/>
          <p:cNvSpPr>
            <a:spLocks noGrp="1" noRot="1" noChangeAspect="1"/>
          </p:cNvSpPr>
          <p:nvPr>
            <p:ph type="sldImg"/>
          </p:nvPr>
        </p:nvSpPr>
        <p:spPr>
          <a:xfrm>
            <a:off x="685800" y="1143000"/>
            <a:ext cx="5486400" cy="3086100"/>
          </a:xfrm>
          <a:prstGeom prst="rect">
            <a:avLst/>
          </a:prstGeom>
          <a:noFill/>
          <a:ln w="12700" cap="flat" cmpd="sng">
            <a:noFill/>
            <a:prstDash val="solid"/>
            <a:miter/>
          </a:ln>
        </p:spPr>
      </p:sp>
      <p:sp>
        <p:nvSpPr>
          <p:cNvPr id="180" name="Matn maydonchasi"/>
          <p:cNvSpPr>
            <a:spLocks noGrp="1"/>
          </p:cNvSpPr>
          <p:nvPr>
            <p:ph type="body" idx="1"/>
          </p:nvPr>
        </p:nvSpPr>
        <p:spPr>
          <a:xfrm>
            <a:off x="685800" y="4400550"/>
            <a:ext cx="5486400" cy="3600450"/>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endParaRPr lang="zh-CN" altLang="en-US"/>
          </a:p>
        </p:txBody>
      </p:sp>
      <p:sp>
        <p:nvSpPr>
          <p:cNvPr id="181"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7</a:t>
            </a:fld>
            <a:endParaRPr lang="zh-CN" altLang="en-US" sz="1200">
              <a:latin typeface="Calibri" charset="0"/>
              <a:ea typeface="等线" charset="0"/>
              <a:cs typeface="Calibri" charset="0"/>
            </a:endParaRPr>
          </a:p>
        </p:txBody>
      </p:sp>
    </p:spTree>
    <p:extLst>
      <p:ext uri="{BB962C8B-B14F-4D97-AF65-F5344CB8AC3E}">
        <p14:creationId xmlns:p14="http://schemas.microsoft.com/office/powerpoint/2010/main" val="18350764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Matn maydonchasi"/>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8</a:t>
            </a:fld>
            <a:endParaRPr lang="zh-CN" altLang="en-US" sz="1200">
              <a:latin typeface="Calibri" charset="0"/>
              <a:ea typeface="等线" charset="0"/>
              <a:cs typeface="Calibri" charset="0"/>
            </a:endParaRPr>
          </a:p>
        </p:txBody>
      </p:sp>
      <p:sp>
        <p:nvSpPr>
          <p:cNvPr id="184"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8</a:t>
            </a:fld>
            <a:endParaRPr lang="zh-CN" altLang="en-US" sz="1200">
              <a:latin typeface="Calibri" charset="0"/>
              <a:ea typeface="等线" charset="0"/>
              <a:cs typeface="Calibri" charset="0"/>
            </a:endParaRPr>
          </a:p>
        </p:txBody>
      </p:sp>
      <p:sp>
        <p:nvSpPr>
          <p:cNvPr id="185"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8</a:t>
            </a:fld>
            <a:endParaRPr lang="zh-CN" altLang="en-US" sz="1200">
              <a:latin typeface="Calibri" charset="0"/>
              <a:ea typeface="等线" charset="0"/>
              <a:cs typeface="Calibri" charset="0"/>
            </a:endParaRPr>
          </a:p>
        </p:txBody>
      </p:sp>
      <p:sp>
        <p:nvSpPr>
          <p:cNvPr id="186" name="Obyekt"/>
          <p:cNvSpPr>
            <a:spLocks noGrp="1" noRot="1" noChangeAspect="1"/>
          </p:cNvSpPr>
          <p:nvPr>
            <p:ph type="sldImg"/>
          </p:nvPr>
        </p:nvSpPr>
        <p:spPr>
          <a:xfrm>
            <a:off x="685800" y="1143000"/>
            <a:ext cx="5486400" cy="3086100"/>
          </a:xfrm>
          <a:prstGeom prst="rect">
            <a:avLst/>
          </a:prstGeom>
          <a:noFill/>
          <a:ln w="12700" cap="flat" cmpd="sng">
            <a:noFill/>
            <a:prstDash val="solid"/>
            <a:miter/>
          </a:ln>
        </p:spPr>
      </p:sp>
      <p:sp>
        <p:nvSpPr>
          <p:cNvPr id="187" name="Matn maydonchasi"/>
          <p:cNvSpPr>
            <a:spLocks noGrp="1"/>
          </p:cNvSpPr>
          <p:nvPr>
            <p:ph type="body" idx="1"/>
          </p:nvPr>
        </p:nvSpPr>
        <p:spPr>
          <a:xfrm>
            <a:off x="685800" y="4400550"/>
            <a:ext cx="5486400" cy="3600450"/>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endParaRPr lang="zh-CN" altLang="en-US"/>
          </a:p>
        </p:txBody>
      </p:sp>
      <p:sp>
        <p:nvSpPr>
          <p:cNvPr id="188"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8</a:t>
            </a:fld>
            <a:endParaRPr lang="zh-CN" altLang="en-US" sz="1200">
              <a:latin typeface="Calibri" charset="0"/>
              <a:ea typeface="等线" charset="0"/>
              <a:cs typeface="Calibri" charset="0"/>
            </a:endParaRPr>
          </a:p>
        </p:txBody>
      </p:sp>
    </p:spTree>
    <p:extLst>
      <p:ext uri="{BB962C8B-B14F-4D97-AF65-F5344CB8AC3E}">
        <p14:creationId xmlns:p14="http://schemas.microsoft.com/office/powerpoint/2010/main" val="9494026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Matn maydonchasi"/>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9</a:t>
            </a:fld>
            <a:endParaRPr lang="zh-CN" altLang="en-US" sz="1200">
              <a:latin typeface="Calibri" charset="0"/>
              <a:ea typeface="等线" charset="0"/>
              <a:cs typeface="Calibri" charset="0"/>
            </a:endParaRPr>
          </a:p>
        </p:txBody>
      </p:sp>
      <p:sp>
        <p:nvSpPr>
          <p:cNvPr id="193"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9</a:t>
            </a:fld>
            <a:endParaRPr lang="zh-CN" altLang="en-US" sz="1200">
              <a:latin typeface="Calibri" charset="0"/>
              <a:ea typeface="等线" charset="0"/>
              <a:cs typeface="Calibri" charset="0"/>
            </a:endParaRPr>
          </a:p>
        </p:txBody>
      </p:sp>
      <p:sp>
        <p:nvSpPr>
          <p:cNvPr id="194"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9</a:t>
            </a:fld>
            <a:endParaRPr lang="zh-CN" altLang="en-US" sz="1200">
              <a:latin typeface="Calibri" charset="0"/>
              <a:ea typeface="等线" charset="0"/>
              <a:cs typeface="Calibri" charset="0"/>
            </a:endParaRPr>
          </a:p>
        </p:txBody>
      </p:sp>
      <p:sp>
        <p:nvSpPr>
          <p:cNvPr id="195" name="Obyekt"/>
          <p:cNvSpPr>
            <a:spLocks noGrp="1" noRot="1" noChangeAspect="1"/>
          </p:cNvSpPr>
          <p:nvPr>
            <p:ph type="sldImg"/>
          </p:nvPr>
        </p:nvSpPr>
        <p:spPr>
          <a:xfrm>
            <a:off x="685800" y="1143000"/>
            <a:ext cx="5486400" cy="3086100"/>
          </a:xfrm>
          <a:prstGeom prst="rect">
            <a:avLst/>
          </a:prstGeom>
          <a:noFill/>
          <a:ln w="12700" cap="flat" cmpd="sng">
            <a:noFill/>
            <a:prstDash val="solid"/>
            <a:miter/>
          </a:ln>
        </p:spPr>
      </p:sp>
      <p:sp>
        <p:nvSpPr>
          <p:cNvPr id="196" name="Matn maydonchasi"/>
          <p:cNvSpPr>
            <a:spLocks noGrp="1"/>
          </p:cNvSpPr>
          <p:nvPr>
            <p:ph type="body" idx="1"/>
          </p:nvPr>
        </p:nvSpPr>
        <p:spPr>
          <a:xfrm>
            <a:off x="685800" y="4400550"/>
            <a:ext cx="5486400" cy="3600450"/>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endParaRPr lang="zh-CN" altLang="en-US"/>
          </a:p>
        </p:txBody>
      </p:sp>
      <p:sp>
        <p:nvSpPr>
          <p:cNvPr id="197" name="Toʻrtburchaklar"/>
          <p:cNvSpPr>
            <a:spLocks noGrp="1"/>
          </p:cNvSpPr>
          <p:nvPr>
            <p:ph type="sldNum" idx="5"/>
          </p:nvPr>
        </p:nvSpPr>
        <p:spPr>
          <a:xfrm>
            <a:off x="3884613" y="8685213"/>
            <a:ext cx="2971800" cy="458787"/>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pPr algn="r"/>
            <a:fld id="{CAD2D6BD-DE1B-4B5F-8B41-2702339687B9}" type="slidenum">
              <a:rPr lang="en-US" altLang="zh-CN" sz="1200" b="0" i="0" u="none" strike="noStrike" kern="1200" cap="none" spc="0" baseline="0">
                <a:solidFill>
                  <a:schemeClr val="tx1"/>
                </a:solidFill>
                <a:latin typeface="Calibri" charset="0"/>
                <a:ea typeface="等线" charset="0"/>
                <a:cs typeface="Calibri" charset="0"/>
              </a:rPr>
              <a:t>9</a:t>
            </a:fld>
            <a:endParaRPr lang="zh-CN" altLang="en-US" sz="1200">
              <a:latin typeface="Calibri" charset="0"/>
              <a:ea typeface="等线" charset="0"/>
              <a:cs typeface="Calibri" charset="0"/>
            </a:endParaRPr>
          </a:p>
        </p:txBody>
      </p:sp>
    </p:spTree>
    <p:extLst>
      <p:ext uri="{BB962C8B-B14F-4D97-AF65-F5344CB8AC3E}">
        <p14:creationId xmlns:p14="http://schemas.microsoft.com/office/powerpoint/2010/main" val="3208532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jpeg" /><Relationship Id="rId1" Type="http://schemas.openxmlformats.org/officeDocument/2006/relationships/slideMaster" Target="../slideMasters/slideMaster1.xml" /><Relationship Id="rId4" Type="http://schemas.openxmlformats.org/officeDocument/2006/relationships/image" Target="../media/image3.png" /></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jpeg" /><Relationship Id="rId1" Type="http://schemas.openxmlformats.org/officeDocument/2006/relationships/slideMaster" Target="../slideMasters/slideMaster1.xml" /><Relationship Id="rId4" Type="http://schemas.openxmlformats.org/officeDocument/2006/relationships/image" Target="../media/image3.png" /></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bg>
      <p:bgPr>
        <a:blipFill>
          <a:blip r:embed="rId2"/>
          <a:stretch/>
        </a:blipFill>
        <a:effectLst/>
      </p:bgPr>
    </p:bg>
    <p:spTree>
      <p:nvGrpSpPr>
        <p:cNvPr id="1" name=""/>
        <p:cNvGrpSpPr/>
        <p:nvPr/>
      </p:nvGrpSpPr>
      <p:grpSpPr>
        <a:xfrm>
          <a:off x="0" y="0"/>
          <a:ext cx="0" cy="0"/>
          <a:chOff x="0" y="0"/>
          <a:chExt cx="0" cy="0"/>
        </a:xfrm>
      </p:grpSpPr>
      <p:sp>
        <p:nvSpPr>
          <p:cNvPr id="271" name="Matn maydonchasi"/>
          <p:cNvSpPr>
            <a:spLocks noGrp="1"/>
          </p:cNvSpPr>
          <p:nvPr>
            <p:ph type="ctrTitle"/>
          </p:nvPr>
        </p:nvSpPr>
        <p:spPr>
          <a:xfrm>
            <a:off x="1428750" y="635635"/>
            <a:ext cx="10377170" cy="3493135"/>
          </a:xfrm>
          <a:prstGeom prst="rect">
            <a:avLst/>
          </a:prstGeom>
          <a:noFill/>
          <a:ln w="12700" cap="flat" cmpd="sng">
            <a:noFill/>
            <a:prstDash val="solid"/>
            <a:miter/>
          </a:ln>
        </p:spPr>
        <p:txBody>
          <a:bodyPr vert="horz" wrap="square" lIns="0" tIns="0" rIns="0" bIns="0" anchor="t" anchorCtr="0">
            <a:prstTxWarp prst="textNoShape">
              <a:avLst/>
            </a:prstTxWarp>
          </a:bodyPr>
          <a:lstStyle/>
          <a:p>
            <a:pPr marL="0" indent="0" algn="l">
              <a:lnSpc>
                <a:spcPts val="9300"/>
              </a:lnSpc>
              <a:spcBef>
                <a:spcPts val="0"/>
              </a:spcBef>
              <a:spcAft>
                <a:spcPts val="0"/>
              </a:spcAft>
              <a:buNone/>
            </a:pPr>
            <a:r>
              <a:rPr lang="en-US" altLang="zh-CN" sz="8000" b="1" i="0" u="none" strike="noStrike" kern="1200" cap="none" spc="-100" baseline="0">
                <a:solidFill>
                  <a:schemeClr val="tx1"/>
                </a:solidFill>
                <a:latin typeface="Grandview Display" charset="0"/>
                <a:ea typeface="Droid Sans" charset="0"/>
                <a:cs typeface="Lucida Sans" charset="0"/>
              </a:rPr>
              <a:t>Click to add title</a:t>
            </a:r>
            <a:endParaRPr lang="zh-CN" altLang="en-US" sz="8000" b="1" i="0" u="none" strike="noStrike" kern="1200" cap="none" spc="-100" baseline="0">
              <a:solidFill>
                <a:schemeClr val="tx1"/>
              </a:solidFill>
              <a:latin typeface="Grandview Display" charset="0"/>
              <a:ea typeface="Droid Sans" charset="0"/>
              <a:cs typeface="Lucida Sans" charset="0"/>
            </a:endParaRPr>
          </a:p>
        </p:txBody>
      </p:sp>
      <p:sp>
        <p:nvSpPr>
          <p:cNvPr id="272" name="Matn maydonchasi"/>
          <p:cNvSpPr>
            <a:spLocks noGrp="1"/>
          </p:cNvSpPr>
          <p:nvPr>
            <p:ph type="subTitle" idx="1"/>
          </p:nvPr>
        </p:nvSpPr>
        <p:spPr>
          <a:xfrm>
            <a:off x="1428750" y="4197985"/>
            <a:ext cx="7296149" cy="1892299"/>
          </a:xfrm>
          <a:prstGeom prst="rect">
            <a:avLst/>
          </a:prstGeom>
          <a:noFill/>
          <a:ln w="12700" cap="flat" cmpd="sng">
            <a:noFill/>
            <a:prstDash val="solid"/>
            <a:miter/>
          </a:ln>
        </p:spPr>
        <p:txBody>
          <a:bodyPr vert="horz" wrap="square" lIns="0" tIns="0" rIns="0" bIns="0" anchor="b" anchorCtr="0">
            <a:prstTxWarp prst="textNoShape">
              <a:avLst/>
            </a:prstTxWarp>
          </a:bodyPr>
          <a:lstStyle/>
          <a:p>
            <a:pPr marL="0" indent="0" algn="l">
              <a:lnSpc>
                <a:spcPts val="3000"/>
              </a:lnSpc>
              <a:spcBef>
                <a:spcPts val="1200"/>
              </a:spcBef>
              <a:spcAft>
                <a:spcPts val="0"/>
              </a:spcAft>
              <a:buNone/>
            </a:pPr>
            <a:r>
              <a:rPr lang="en-US" altLang="zh-CN" sz="3000" b="0" i="0" u="none" strike="noStrike" kern="1200" cap="none" spc="0" baseline="0">
                <a:solidFill>
                  <a:schemeClr val="tx1"/>
                </a:solidFill>
                <a:latin typeface="Grandview Display" charset="0"/>
                <a:ea typeface="Droid Sans" charset="0"/>
                <a:cs typeface="Lucida Sans" charset="0"/>
              </a:rPr>
              <a:t>Click to add subtitle</a:t>
            </a:r>
            <a:endParaRPr lang="zh-CN" altLang="en-US" sz="3000" b="0" i="0" u="none" strike="noStrike" kern="1200" cap="none" spc="0" baseline="0">
              <a:solidFill>
                <a:schemeClr val="tx1"/>
              </a:solidFill>
              <a:latin typeface="Grandview Display" charset="0"/>
              <a:ea typeface="Droid Sans" charset="0"/>
              <a:cs typeface="Lucida Sans" charset="0"/>
            </a:endParaRPr>
          </a:p>
        </p:txBody>
      </p:sp>
      <p:sp>
        <p:nvSpPr>
          <p:cNvPr id="273" name="Toʻrtburchaklar"/>
          <p:cNvSpPr>
            <a:spLocks/>
          </p:cNvSpPr>
          <p:nvPr/>
        </p:nvSpPr>
        <p:spPr>
          <a:xfrm>
            <a:off x="292869" y="268605"/>
            <a:ext cx="11606262" cy="6320789"/>
          </a:xfrm>
          <a:prstGeom prst="rect">
            <a:avLst/>
          </a:prstGeom>
          <a:noFill/>
          <a:ln w="19050" cap="flat" cmpd="sng">
            <a:solidFill>
              <a:srgbClr val="000000"/>
            </a:solidFill>
            <a:prstDash val="solid"/>
            <a:round/>
          </a:ln>
        </p:spPr>
      </p:sp>
    </p:spTree>
    <p:extLst>
      <p:ext uri="{BB962C8B-B14F-4D97-AF65-F5344CB8AC3E}">
        <p14:creationId xmlns:p14="http://schemas.microsoft.com/office/powerpoint/2010/main" val="16660790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1"/>
                                        </p:tgtEl>
                                        <p:attrNameLst>
                                          <p:attrName>style.visibility</p:attrName>
                                        </p:attrNameLst>
                                      </p:cBhvr>
                                      <p:to>
                                        <p:strVal val="visible"/>
                                      </p:to>
                                    </p:set>
                                    <p:animEffect transition="in" filter="fade">
                                      <p:cBhvr>
                                        <p:cTn id="7" dur="500"/>
                                        <p:tgtEl>
                                          <p:spTgt spid="27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72">
                                            <p:txEl>
                                              <p:pRg st="0" end="0"/>
                                            </p:txEl>
                                          </p:spTgt>
                                        </p:tgtEl>
                                        <p:attrNameLst>
                                          <p:attrName>style.visibility</p:attrName>
                                        </p:attrNameLst>
                                      </p:cBhvr>
                                      <p:to>
                                        <p:strVal val="visible"/>
                                      </p:to>
                                    </p:set>
                                    <p:animEffect transition="in" filter="fade">
                                      <p:cBhvr>
                                        <p:cTn id="12" dur="500"/>
                                        <p:tgtEl>
                                          <p:spTgt spid="27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1"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本">
    <p:spTree>
      <p:nvGrpSpPr>
        <p:cNvPr id="1" name=""/>
        <p:cNvGrpSpPr/>
        <p:nvPr/>
      </p:nvGrpSpPr>
      <p:grpSpPr>
        <a:xfrm>
          <a:off x="0" y="0"/>
          <a:ext cx="0" cy="0"/>
          <a:chOff x="0" y="0"/>
          <a:chExt cx="0" cy="0"/>
        </a:xfrm>
      </p:grpSpPr>
      <p:sp>
        <p:nvSpPr>
          <p:cNvPr id="2" name="Matn maydonchasi"/>
          <p:cNvSpPr>
            <a:spLocks noGrp="1"/>
          </p:cNvSpPr>
          <p:nvPr>
            <p:ph type="title"/>
          </p:nvPr>
        </p:nvSpPr>
        <p:spPr/>
        <p:txBody>
          <a:bodyPr/>
          <a:lstStyle/>
          <a:p>
            <a:r>
              <a:rPr lang="zh-CN" altLang="en-US"/>
              <a:t>单击此处编辑母版标题样式</a:t>
            </a:r>
          </a:p>
        </p:txBody>
      </p:sp>
      <p:sp>
        <p:nvSpPr>
          <p:cNvPr id="3" name="Matn maydonchasi"/>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Matn maydonchasi"/>
          <p:cNvSpPr>
            <a:spLocks noGrp="1"/>
          </p:cNvSpPr>
          <p:nvPr>
            <p:ph type="dt" sz="half" idx="10"/>
          </p:nvPr>
        </p:nvSpPr>
        <p:spPr/>
        <p:txBody>
          <a:bodyPr/>
          <a:lstStyle/>
          <a:p>
            <a:fld id="{72514870-5082-4025-BC8A-5E070B8EB77D}" type="datetimeFigureOut">
              <a:rPr lang="zh-CN" altLang="en-US" smtClean="0"/>
              <a:t>2026/1/9</a:t>
            </a:fld>
            <a:endParaRPr lang="zh-CN" altLang="en-US"/>
          </a:p>
        </p:txBody>
      </p:sp>
      <p:sp>
        <p:nvSpPr>
          <p:cNvPr id="5" name="Matn maydonchasi"/>
          <p:cNvSpPr>
            <a:spLocks noGrp="1"/>
          </p:cNvSpPr>
          <p:nvPr>
            <p:ph type="ftr" sz="quarter" idx="11"/>
          </p:nvPr>
        </p:nvSpPr>
        <p:spPr/>
        <p:txBody>
          <a:bodyPr/>
          <a:lstStyle/>
          <a:p>
            <a:endParaRPr lang="zh-CN" altLang="en-US"/>
          </a:p>
        </p:txBody>
      </p:sp>
      <p:sp>
        <p:nvSpPr>
          <p:cNvPr id="6" name="Matn maydonchasi"/>
          <p:cNvSpPr>
            <a:spLocks noGrp="1"/>
          </p:cNvSpPr>
          <p:nvPr>
            <p:ph type="sldNum" sz="quarter" idx="12"/>
          </p:nvPr>
        </p:nvSpPr>
        <p:spPr/>
        <p:txBody>
          <a:bodyPr/>
          <a:lstStyle/>
          <a:p>
            <a:fld id="{3E00D155-3BB6-43CF-9AC4-BC63A66E74A9}" type="slidenum">
              <a:rPr lang="zh-CN" altLang="en-US" smtClean="0"/>
              <a:t>‹#›</a:t>
            </a:fld>
            <a:endParaRPr lang="zh-CN" altLang="en-US"/>
          </a:p>
        </p:txBody>
      </p:sp>
    </p:spTree>
    <p:extLst>
      <p:ext uri="{BB962C8B-B14F-4D97-AF65-F5344CB8AC3E}">
        <p14:creationId xmlns:p14="http://schemas.microsoft.com/office/powerpoint/2010/main" val="1788587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Matn maydonchasi"/>
          <p:cNvSpPr>
            <a:spLocks noGrp="1"/>
          </p:cNvSpPr>
          <p:nvPr>
            <p:ph type="title" orient="vert"/>
          </p:nvPr>
        </p:nvSpPr>
        <p:spPr>
          <a:xfrm>
            <a:off x="6629400" y="274638"/>
            <a:ext cx="2057400" cy="5851525"/>
          </a:xfrm>
        </p:spPr>
        <p:txBody>
          <a:bodyPr vert="eaVert"/>
          <a:lstStyle/>
          <a:p>
            <a:r>
              <a:rPr lang="zh-CN" altLang="en-US"/>
              <a:t>单击此处编辑母版标题样式</a:t>
            </a:r>
          </a:p>
        </p:txBody>
      </p:sp>
      <p:sp>
        <p:nvSpPr>
          <p:cNvPr id="3" name="Matn maydonchasi"/>
          <p:cNvSpPr>
            <a:spLocks noGrp="1"/>
          </p:cNvSpPr>
          <p:nvPr>
            <p:ph type="body" orient="vert" idx="1"/>
          </p:nvPr>
        </p:nvSpPr>
        <p:spPr>
          <a:xfrm>
            <a:off x="457200" y="274638"/>
            <a:ext cx="60198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Matn maydonchasi"/>
          <p:cNvSpPr>
            <a:spLocks noGrp="1"/>
          </p:cNvSpPr>
          <p:nvPr>
            <p:ph type="dt" sz="half" idx="10"/>
          </p:nvPr>
        </p:nvSpPr>
        <p:spPr/>
        <p:txBody>
          <a:bodyPr/>
          <a:lstStyle/>
          <a:p>
            <a:fld id="{72514870-5082-4025-BC8A-5E070B8EB77D}" type="datetimeFigureOut">
              <a:rPr lang="zh-CN" altLang="en-US" smtClean="0"/>
              <a:t>2026/1/9</a:t>
            </a:fld>
            <a:endParaRPr lang="zh-CN" altLang="en-US"/>
          </a:p>
        </p:txBody>
      </p:sp>
      <p:sp>
        <p:nvSpPr>
          <p:cNvPr id="5" name="Matn maydonchasi"/>
          <p:cNvSpPr>
            <a:spLocks noGrp="1"/>
          </p:cNvSpPr>
          <p:nvPr>
            <p:ph type="ftr" sz="quarter" idx="11"/>
          </p:nvPr>
        </p:nvSpPr>
        <p:spPr/>
        <p:txBody>
          <a:bodyPr/>
          <a:lstStyle/>
          <a:p>
            <a:endParaRPr lang="zh-CN" altLang="en-US"/>
          </a:p>
        </p:txBody>
      </p:sp>
      <p:sp>
        <p:nvSpPr>
          <p:cNvPr id="6" name="Matn maydonchasi"/>
          <p:cNvSpPr>
            <a:spLocks noGrp="1"/>
          </p:cNvSpPr>
          <p:nvPr>
            <p:ph type="sldNum" sz="quarter" idx="12"/>
          </p:nvPr>
        </p:nvSpPr>
        <p:spPr/>
        <p:txBody>
          <a:bodyPr/>
          <a:lstStyle/>
          <a:p>
            <a:fld id="{3E00D155-3BB6-43CF-9AC4-BC63A66E74A9}" type="slidenum">
              <a:rPr lang="zh-CN" altLang="en-US" smtClean="0"/>
              <a:t>‹#›</a:t>
            </a:fld>
            <a:endParaRPr lang="zh-CN" altLang="en-US"/>
          </a:p>
        </p:txBody>
      </p:sp>
    </p:spTree>
    <p:extLst>
      <p:ext uri="{BB962C8B-B14F-4D97-AF65-F5344CB8AC3E}">
        <p14:creationId xmlns:p14="http://schemas.microsoft.com/office/powerpoint/2010/main" val="11160901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自定义版式">
    <p:bg>
      <p:bgPr>
        <a:blipFill>
          <a:blip r:embed="rId2"/>
          <a:stretch/>
        </a:blipFill>
        <a:effectLst/>
      </p:bgPr>
    </p:bg>
    <p:spTree>
      <p:nvGrpSpPr>
        <p:cNvPr id="1" name=""/>
        <p:cNvGrpSpPr/>
        <p:nvPr/>
      </p:nvGrpSpPr>
      <p:grpSpPr>
        <a:xfrm>
          <a:off x="0" y="0"/>
          <a:ext cx="0" cy="0"/>
          <a:chOff x="0" y="0"/>
          <a:chExt cx="0" cy="0"/>
        </a:xfrm>
      </p:grpSpPr>
      <p:sp>
        <p:nvSpPr>
          <p:cNvPr id="18" name="Matn maydonchasi"/>
          <p:cNvSpPr>
            <a:spLocks noGrp="1"/>
          </p:cNvSpPr>
          <p:nvPr>
            <p:ph type="title"/>
          </p:nvPr>
        </p:nvSpPr>
        <p:spPr>
          <a:xfrm>
            <a:off x="1781175" y="588010"/>
            <a:ext cx="7802245" cy="5019040"/>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pPr marL="0" indent="0" algn="l" eaLnBrk="1" fontAlgn="auto" latinLnBrk="0" hangingPunct="1">
              <a:lnSpc>
                <a:spcPts val="4000"/>
              </a:lnSpc>
            </a:pPr>
            <a:r>
              <a:rPr lang="en-US" altLang="zh-CN" sz="4000" b="1" spc="-100" baseline="0">
                <a:solidFill>
                  <a:schemeClr val="tx1"/>
                </a:solidFill>
              </a:rPr>
              <a:t>Click to add title</a:t>
            </a:r>
            <a:endParaRPr lang="zh-CN" altLang="en-US" sz="4000" b="1" spc="-100" baseline="0">
              <a:solidFill>
                <a:schemeClr val="tx1"/>
              </a:solidFill>
            </a:endParaRPr>
          </a:p>
        </p:txBody>
      </p:sp>
      <p:sp>
        <p:nvSpPr>
          <p:cNvPr id="19" name="Toʻrtburchaklar"/>
          <p:cNvSpPr>
            <a:spLocks/>
          </p:cNvSpPr>
          <p:nvPr/>
        </p:nvSpPr>
        <p:spPr>
          <a:xfrm>
            <a:off x="292869" y="268605"/>
            <a:ext cx="11606262" cy="6320789"/>
          </a:xfrm>
          <a:prstGeom prst="rect">
            <a:avLst/>
          </a:prstGeom>
          <a:noFill/>
          <a:ln w="19050" cap="flat" cmpd="sng">
            <a:solidFill>
              <a:srgbClr val="000000"/>
            </a:solidFill>
            <a:prstDash val="solid"/>
            <a:round/>
          </a:ln>
        </p:spPr>
      </p:sp>
      <p:sp>
        <p:nvSpPr>
          <p:cNvPr id="20" name="Matn maydonchasi"/>
          <p:cNvSpPr>
            <a:spLocks noGrp="1"/>
          </p:cNvSpPr>
          <p:nvPr>
            <p:ph type="body" idx="1"/>
          </p:nvPr>
        </p:nvSpPr>
        <p:spPr>
          <a:xfrm>
            <a:off x="1781175" y="5746750"/>
            <a:ext cx="7101205" cy="842645"/>
          </a:xfrm>
          <a:prstGeom prst="rect">
            <a:avLst/>
          </a:prstGeom>
          <a:noFill/>
          <a:ln w="12700" cap="flat" cmpd="sng">
            <a:noFill/>
            <a:prstDash val="solid"/>
            <a:miter/>
          </a:ln>
        </p:spPr>
        <p:txBody>
          <a:bodyPr vert="horz" wrap="square" lIns="91440" tIns="45720" rIns="91440" bIns="45720" anchor="ctr" anchorCtr="0">
            <a:prstTxWarp prst="textNoShape">
              <a:avLst/>
            </a:prstTxWarp>
          </a:bodyPr>
          <a:lstStyle/>
          <a:p>
            <a:pPr marL="0" indent="0" algn="l">
              <a:buNone/>
            </a:pPr>
            <a:r>
              <a:rPr lang="en-US" altLang="zh-CN" sz="3600" b="1" cap="none" spc="0" baseline="0">
                <a:solidFill>
                  <a:schemeClr val="tx1"/>
                </a:solidFill>
              </a:rPr>
              <a:t>Click to add subtitle</a:t>
            </a:r>
            <a:endParaRPr lang="zh-CN" altLang="en-US" sz="3600" b="1" cap="none" spc="0" baseline="0">
              <a:solidFill>
                <a:schemeClr val="tx1"/>
              </a:solidFill>
            </a:endParaRPr>
          </a:p>
        </p:txBody>
      </p:sp>
      <p:grpSp>
        <p:nvGrpSpPr>
          <p:cNvPr id="23" name="Birikma"/>
          <p:cNvGrpSpPr>
            <a:grpSpLocks/>
          </p:cNvGrpSpPr>
          <p:nvPr/>
        </p:nvGrpSpPr>
        <p:grpSpPr>
          <a:xfrm rot="4320000">
            <a:off x="7947719" y="1232240"/>
            <a:ext cx="4644253" cy="3153790"/>
            <a:chOff x="7947719" y="1232240"/>
            <a:chExt cx="4644253" cy="3153790"/>
          </a:xfrm>
        </p:grpSpPr>
        <p:pic>
          <p:nvPicPr>
            <p:cNvPr id="21" name="Rasmlar"/>
            <p:cNvPicPr>
              <a:picLocks noChangeAspect="1"/>
            </p:cNvPicPr>
            <p:nvPr/>
          </p:nvPicPr>
          <p:blipFill>
            <a:blip r:embed="rId3" cstate="print"/>
            <a:stretch>
              <a:fillRect/>
            </a:stretch>
          </p:blipFill>
          <p:spPr>
            <a:xfrm>
              <a:off x="7947719" y="1232240"/>
              <a:ext cx="2091001" cy="1938533"/>
            </a:xfrm>
            <a:prstGeom prst="rect">
              <a:avLst/>
            </a:prstGeom>
            <a:noFill/>
            <a:ln w="12700" cap="flat" cmpd="sng">
              <a:noFill/>
              <a:prstDash val="solid"/>
              <a:miter/>
            </a:ln>
          </p:spPr>
        </p:pic>
        <p:sp>
          <p:nvSpPr>
            <p:cNvPr id="22" name="曲线"/>
            <p:cNvSpPr>
              <a:spLocks/>
            </p:cNvSpPr>
            <p:nvPr/>
          </p:nvSpPr>
          <p:spPr>
            <a:xfrm rot="9165354">
              <a:off x="10904742" y="2605439"/>
              <a:ext cx="1687230" cy="1780591"/>
            </a:xfrm>
            <a:custGeom>
              <a:avLst/>
              <a:gdLst>
                <a:gd name="T1" fmla="*/ 0 w 21600"/>
                <a:gd name="T2" fmla="*/ 0 h 21600"/>
                <a:gd name="T3" fmla="*/ 21600 w 21600"/>
                <a:gd name="T4" fmla="*/ 21600 h 21600"/>
              </a:gdLst>
              <a:ahLst/>
              <a:cxnLst/>
              <a:rect l="T1" t="T2" r="T3" b="T4"/>
              <a:pathLst>
                <a:path w="21600" h="21600">
                  <a:moveTo>
                    <a:pt x="13821" y="14307"/>
                  </a:moveTo>
                  <a:cubicBezTo>
                    <a:pt x="14067" y="14285"/>
                    <a:pt x="14139" y="13749"/>
                    <a:pt x="14508" y="14075"/>
                  </a:cubicBezTo>
                  <a:cubicBezTo>
                    <a:pt x="14629" y="14167"/>
                    <a:pt x="14805" y="14331"/>
                    <a:pt x="14780" y="14425"/>
                  </a:cubicBezTo>
                  <a:cubicBezTo>
                    <a:pt x="14706" y="14821"/>
                    <a:pt x="14458" y="15076"/>
                    <a:pt x="13991" y="15124"/>
                  </a:cubicBezTo>
                  <a:cubicBezTo>
                    <a:pt x="13622" y="14914"/>
                    <a:pt x="13599" y="14634"/>
                    <a:pt x="13821" y="14307"/>
                  </a:cubicBezTo>
                </a:path>
                <a:path w="21600" h="21600">
                  <a:moveTo>
                    <a:pt x="19822" y="7849"/>
                  </a:moveTo>
                  <a:cubicBezTo>
                    <a:pt x="20264" y="7899"/>
                    <a:pt x="20388" y="7548"/>
                    <a:pt x="20363" y="7313"/>
                  </a:cubicBezTo>
                  <a:cubicBezTo>
                    <a:pt x="20336" y="7106"/>
                    <a:pt x="20336" y="6757"/>
                    <a:pt x="19945" y="6707"/>
                  </a:cubicBezTo>
                  <a:cubicBezTo>
                    <a:pt x="19527" y="6662"/>
                    <a:pt x="19500" y="7034"/>
                    <a:pt x="19428" y="7245"/>
                  </a:cubicBezTo>
                  <a:cubicBezTo>
                    <a:pt x="19306" y="7548"/>
                    <a:pt x="19500" y="7781"/>
                    <a:pt x="19822" y="7849"/>
                  </a:cubicBezTo>
                </a:path>
                <a:path w="21600" h="21600">
                  <a:moveTo>
                    <a:pt x="16207" y="19411"/>
                  </a:moveTo>
                  <a:cubicBezTo>
                    <a:pt x="15838" y="19411"/>
                    <a:pt x="15640" y="19622"/>
                    <a:pt x="15616" y="19925"/>
                  </a:cubicBezTo>
                  <a:cubicBezTo>
                    <a:pt x="15564" y="20205"/>
                    <a:pt x="15788" y="20391"/>
                    <a:pt x="16108" y="20391"/>
                  </a:cubicBezTo>
                  <a:cubicBezTo>
                    <a:pt x="16502" y="20391"/>
                    <a:pt x="16551" y="20110"/>
                    <a:pt x="16646" y="19599"/>
                  </a:cubicBezTo>
                  <a:lnTo>
                    <a:pt x="16646" y="19599"/>
                  </a:lnTo>
                  <a:cubicBezTo>
                    <a:pt x="16674" y="19482"/>
                    <a:pt x="16502" y="19411"/>
                    <a:pt x="16207" y="19411"/>
                  </a:cubicBezTo>
                </a:path>
                <a:path w="21600" h="21600">
                  <a:moveTo>
                    <a:pt x="14409" y="20601"/>
                  </a:moveTo>
                  <a:cubicBezTo>
                    <a:pt x="14041" y="20601"/>
                    <a:pt x="13845" y="20811"/>
                    <a:pt x="13821" y="21113"/>
                  </a:cubicBezTo>
                  <a:cubicBezTo>
                    <a:pt x="13771" y="21392"/>
                    <a:pt x="13991" y="21580"/>
                    <a:pt x="14310" y="21580"/>
                  </a:cubicBezTo>
                  <a:cubicBezTo>
                    <a:pt x="14706" y="21580"/>
                    <a:pt x="14755" y="21300"/>
                    <a:pt x="14854" y="20786"/>
                  </a:cubicBezTo>
                  <a:cubicBezTo>
                    <a:pt x="14876" y="20671"/>
                    <a:pt x="14706" y="20601"/>
                    <a:pt x="14409" y="20601"/>
                  </a:cubicBezTo>
                </a:path>
                <a:path w="21600" h="21600">
                  <a:moveTo>
                    <a:pt x="11286" y="12933"/>
                  </a:moveTo>
                  <a:cubicBezTo>
                    <a:pt x="11312" y="12677"/>
                    <a:pt x="11066" y="12511"/>
                    <a:pt x="10819" y="12419"/>
                  </a:cubicBezTo>
                  <a:cubicBezTo>
                    <a:pt x="10549" y="12511"/>
                    <a:pt x="10374" y="12653"/>
                    <a:pt x="10374" y="12955"/>
                  </a:cubicBezTo>
                  <a:cubicBezTo>
                    <a:pt x="10374" y="13236"/>
                    <a:pt x="10476" y="13492"/>
                    <a:pt x="10770" y="13492"/>
                  </a:cubicBezTo>
                  <a:cubicBezTo>
                    <a:pt x="11138" y="13539"/>
                    <a:pt x="11263" y="13212"/>
                    <a:pt x="11286" y="12933"/>
                  </a:cubicBezTo>
                </a:path>
                <a:path w="21600" h="21600">
                  <a:moveTo>
                    <a:pt x="18888" y="5358"/>
                  </a:moveTo>
                  <a:cubicBezTo>
                    <a:pt x="19254" y="5358"/>
                    <a:pt x="19379" y="5030"/>
                    <a:pt x="19404" y="4776"/>
                  </a:cubicBezTo>
                  <a:cubicBezTo>
                    <a:pt x="19428" y="4519"/>
                    <a:pt x="19181" y="4355"/>
                    <a:pt x="18934" y="4263"/>
                  </a:cubicBezTo>
                  <a:cubicBezTo>
                    <a:pt x="18664" y="4355"/>
                    <a:pt x="18494" y="4494"/>
                    <a:pt x="18494" y="4799"/>
                  </a:cubicBezTo>
                  <a:cubicBezTo>
                    <a:pt x="18494" y="5102"/>
                    <a:pt x="18592" y="5358"/>
                    <a:pt x="18888" y="5358"/>
                  </a:cubicBezTo>
                </a:path>
                <a:path w="21600" h="21600">
                  <a:moveTo>
                    <a:pt x="12886" y="11022"/>
                  </a:moveTo>
                  <a:cubicBezTo>
                    <a:pt x="13056" y="10626"/>
                    <a:pt x="12911" y="10276"/>
                    <a:pt x="12468" y="10323"/>
                  </a:cubicBezTo>
                  <a:cubicBezTo>
                    <a:pt x="11852" y="10393"/>
                    <a:pt x="12221" y="10882"/>
                    <a:pt x="12221" y="11208"/>
                  </a:cubicBezTo>
                  <a:lnTo>
                    <a:pt x="12221" y="11208"/>
                  </a:lnTo>
                  <a:cubicBezTo>
                    <a:pt x="12468" y="11277"/>
                    <a:pt x="12737" y="11347"/>
                    <a:pt x="12886" y="11022"/>
                  </a:cubicBezTo>
                </a:path>
                <a:path w="21600" h="21600">
                  <a:moveTo>
                    <a:pt x="7229" y="12350"/>
                  </a:moveTo>
                  <a:cubicBezTo>
                    <a:pt x="7057" y="12792"/>
                    <a:pt x="7251" y="13050"/>
                    <a:pt x="7795" y="13003"/>
                  </a:cubicBezTo>
                  <a:cubicBezTo>
                    <a:pt x="8041" y="12792"/>
                    <a:pt x="8163" y="12537"/>
                    <a:pt x="8163" y="12210"/>
                  </a:cubicBezTo>
                  <a:lnTo>
                    <a:pt x="8163" y="12210"/>
                  </a:lnTo>
                  <a:cubicBezTo>
                    <a:pt x="7819" y="11954"/>
                    <a:pt x="7423" y="11882"/>
                    <a:pt x="7229" y="12350"/>
                  </a:cubicBezTo>
                </a:path>
                <a:path w="21600" h="21600">
                  <a:moveTo>
                    <a:pt x="13353" y="8015"/>
                  </a:moveTo>
                  <a:cubicBezTo>
                    <a:pt x="13227" y="7969"/>
                    <a:pt x="13156" y="7806"/>
                    <a:pt x="13009" y="7920"/>
                  </a:cubicBezTo>
                  <a:cubicBezTo>
                    <a:pt x="12688" y="8152"/>
                    <a:pt x="12787" y="8481"/>
                    <a:pt x="12837" y="8784"/>
                  </a:cubicBezTo>
                  <a:cubicBezTo>
                    <a:pt x="12837" y="8854"/>
                    <a:pt x="12886" y="8901"/>
                    <a:pt x="12911" y="8948"/>
                  </a:cubicBezTo>
                  <a:lnTo>
                    <a:pt x="12957" y="8948"/>
                  </a:lnTo>
                  <a:lnTo>
                    <a:pt x="12985" y="8991"/>
                  </a:lnTo>
                  <a:cubicBezTo>
                    <a:pt x="13056" y="8991"/>
                    <a:pt x="13108" y="8991"/>
                    <a:pt x="13181" y="9015"/>
                  </a:cubicBezTo>
                  <a:cubicBezTo>
                    <a:pt x="13304" y="8948"/>
                    <a:pt x="13427" y="8878"/>
                    <a:pt x="13547" y="8808"/>
                  </a:cubicBezTo>
                  <a:cubicBezTo>
                    <a:pt x="13547" y="8526"/>
                    <a:pt x="13845" y="8176"/>
                    <a:pt x="13353" y="8015"/>
                  </a:cubicBezTo>
                </a:path>
                <a:path w="21600" h="21600">
                  <a:moveTo>
                    <a:pt x="5261" y="2139"/>
                  </a:moveTo>
                  <a:lnTo>
                    <a:pt x="5261" y="2139"/>
                  </a:lnTo>
                  <a:cubicBezTo>
                    <a:pt x="5629" y="2094"/>
                    <a:pt x="5704" y="1744"/>
                    <a:pt x="5750" y="1533"/>
                  </a:cubicBezTo>
                  <a:cubicBezTo>
                    <a:pt x="5802" y="1349"/>
                    <a:pt x="5556" y="1093"/>
                    <a:pt x="5211" y="1186"/>
                  </a:cubicBezTo>
                  <a:cubicBezTo>
                    <a:pt x="4942" y="1255"/>
                    <a:pt x="4744" y="1326"/>
                    <a:pt x="4769" y="1676"/>
                  </a:cubicBezTo>
                  <a:cubicBezTo>
                    <a:pt x="4793" y="2002"/>
                    <a:pt x="5063" y="2002"/>
                    <a:pt x="5261" y="2139"/>
                  </a:cubicBezTo>
                </a:path>
                <a:path w="21600" h="21600">
                  <a:moveTo>
                    <a:pt x="20165" y="13516"/>
                  </a:moveTo>
                  <a:cubicBezTo>
                    <a:pt x="19994" y="13283"/>
                    <a:pt x="19871" y="13003"/>
                    <a:pt x="19527" y="13025"/>
                  </a:cubicBezTo>
                  <a:cubicBezTo>
                    <a:pt x="19280" y="13050"/>
                    <a:pt x="19158" y="13258"/>
                    <a:pt x="19181" y="13516"/>
                  </a:cubicBezTo>
                  <a:cubicBezTo>
                    <a:pt x="19207" y="13795"/>
                    <a:pt x="19379" y="13956"/>
                    <a:pt x="19697" y="13956"/>
                  </a:cubicBezTo>
                  <a:cubicBezTo>
                    <a:pt x="20017" y="13934"/>
                    <a:pt x="20068" y="13702"/>
                    <a:pt x="20165" y="13516"/>
                  </a:cubicBezTo>
                </a:path>
                <a:path w="21600" h="21600">
                  <a:moveTo>
                    <a:pt x="18345" y="14961"/>
                  </a:moveTo>
                  <a:cubicBezTo>
                    <a:pt x="18076" y="14937"/>
                    <a:pt x="17927" y="15147"/>
                    <a:pt x="17953" y="15379"/>
                  </a:cubicBezTo>
                  <a:cubicBezTo>
                    <a:pt x="17978" y="15637"/>
                    <a:pt x="18098" y="15870"/>
                    <a:pt x="18417" y="15870"/>
                  </a:cubicBezTo>
                  <a:cubicBezTo>
                    <a:pt x="18691" y="15893"/>
                    <a:pt x="18835" y="15730"/>
                    <a:pt x="18961" y="15449"/>
                  </a:cubicBezTo>
                  <a:lnTo>
                    <a:pt x="18961" y="15449"/>
                  </a:lnTo>
                  <a:cubicBezTo>
                    <a:pt x="18814" y="15264"/>
                    <a:pt x="18664" y="15006"/>
                    <a:pt x="18345" y="14961"/>
                  </a:cubicBezTo>
                </a:path>
                <a:path w="21600" h="21600">
                  <a:moveTo>
                    <a:pt x="12935" y="19482"/>
                  </a:moveTo>
                  <a:cubicBezTo>
                    <a:pt x="12665" y="19434"/>
                    <a:pt x="12540" y="19785"/>
                    <a:pt x="12493" y="19994"/>
                  </a:cubicBezTo>
                  <a:cubicBezTo>
                    <a:pt x="12419" y="20228"/>
                    <a:pt x="12591" y="20414"/>
                    <a:pt x="12837" y="20530"/>
                  </a:cubicBezTo>
                  <a:lnTo>
                    <a:pt x="12837" y="20530"/>
                  </a:lnTo>
                  <a:cubicBezTo>
                    <a:pt x="13156" y="20507"/>
                    <a:pt x="13205" y="20298"/>
                    <a:pt x="13254" y="20088"/>
                  </a:cubicBezTo>
                  <a:cubicBezTo>
                    <a:pt x="13280" y="19832"/>
                    <a:pt x="13181" y="19504"/>
                    <a:pt x="12935" y="19482"/>
                  </a:cubicBezTo>
                </a:path>
                <a:path w="21600" h="21600">
                  <a:moveTo>
                    <a:pt x="17387" y="3888"/>
                  </a:moveTo>
                  <a:lnTo>
                    <a:pt x="17387" y="3888"/>
                  </a:lnTo>
                  <a:cubicBezTo>
                    <a:pt x="17608" y="3795"/>
                    <a:pt x="17756" y="3680"/>
                    <a:pt x="17779" y="3424"/>
                  </a:cubicBezTo>
                  <a:cubicBezTo>
                    <a:pt x="17805" y="3027"/>
                    <a:pt x="17436" y="3002"/>
                    <a:pt x="17190" y="2957"/>
                  </a:cubicBezTo>
                  <a:cubicBezTo>
                    <a:pt x="17018" y="2910"/>
                    <a:pt x="16797" y="3098"/>
                    <a:pt x="16822" y="3307"/>
                  </a:cubicBezTo>
                  <a:cubicBezTo>
                    <a:pt x="16871" y="3585"/>
                    <a:pt x="17092" y="3773"/>
                    <a:pt x="17387" y="3888"/>
                  </a:cubicBezTo>
                </a:path>
                <a:path w="21600" h="21600">
                  <a:moveTo>
                    <a:pt x="15321" y="11395"/>
                  </a:moveTo>
                  <a:cubicBezTo>
                    <a:pt x="15074" y="11395"/>
                    <a:pt x="14854" y="11604"/>
                    <a:pt x="14826" y="11861"/>
                  </a:cubicBezTo>
                  <a:cubicBezTo>
                    <a:pt x="14805" y="12116"/>
                    <a:pt x="15025" y="12257"/>
                    <a:pt x="15272" y="12280"/>
                  </a:cubicBezTo>
                  <a:cubicBezTo>
                    <a:pt x="15591" y="12304"/>
                    <a:pt x="15690" y="12047"/>
                    <a:pt x="15811" y="11767"/>
                  </a:cubicBezTo>
                  <a:cubicBezTo>
                    <a:pt x="15640" y="11628"/>
                    <a:pt x="15492" y="11395"/>
                    <a:pt x="15321" y="11395"/>
                  </a:cubicBezTo>
                </a:path>
                <a:path w="21600" h="21600">
                  <a:moveTo>
                    <a:pt x="4695" y="19622"/>
                  </a:moveTo>
                  <a:cubicBezTo>
                    <a:pt x="4351" y="19808"/>
                    <a:pt x="4227" y="20063"/>
                    <a:pt x="4450" y="20414"/>
                  </a:cubicBezTo>
                  <a:cubicBezTo>
                    <a:pt x="4868" y="20576"/>
                    <a:pt x="5211" y="20461"/>
                    <a:pt x="5481" y="20158"/>
                  </a:cubicBezTo>
                  <a:cubicBezTo>
                    <a:pt x="5556" y="20088"/>
                    <a:pt x="5458" y="19878"/>
                    <a:pt x="5409" y="19738"/>
                  </a:cubicBezTo>
                  <a:cubicBezTo>
                    <a:pt x="5261" y="19271"/>
                    <a:pt x="4942" y="19714"/>
                    <a:pt x="4695" y="19622"/>
                  </a:cubicBezTo>
                </a:path>
                <a:path w="21600" h="21600">
                  <a:moveTo>
                    <a:pt x="1400" y="14891"/>
                  </a:moveTo>
                  <a:lnTo>
                    <a:pt x="1400" y="14891"/>
                  </a:lnTo>
                  <a:cubicBezTo>
                    <a:pt x="1105" y="14844"/>
                    <a:pt x="880" y="14891"/>
                    <a:pt x="736" y="15170"/>
                  </a:cubicBezTo>
                  <a:cubicBezTo>
                    <a:pt x="588" y="15427"/>
                    <a:pt x="538" y="15682"/>
                    <a:pt x="808" y="15823"/>
                  </a:cubicBezTo>
                  <a:cubicBezTo>
                    <a:pt x="1127" y="15986"/>
                    <a:pt x="1400" y="15776"/>
                    <a:pt x="1544" y="15542"/>
                  </a:cubicBezTo>
                  <a:cubicBezTo>
                    <a:pt x="1716" y="15334"/>
                    <a:pt x="1596" y="15076"/>
                    <a:pt x="1400" y="14891"/>
                  </a:cubicBezTo>
                </a:path>
                <a:path w="21600" h="21600">
                  <a:moveTo>
                    <a:pt x="3832" y="14307"/>
                  </a:moveTo>
                  <a:cubicBezTo>
                    <a:pt x="3243" y="14097"/>
                    <a:pt x="3315" y="14681"/>
                    <a:pt x="3171" y="14961"/>
                  </a:cubicBezTo>
                  <a:cubicBezTo>
                    <a:pt x="3367" y="15124"/>
                    <a:pt x="3562" y="15309"/>
                    <a:pt x="3859" y="15100"/>
                  </a:cubicBezTo>
                  <a:cubicBezTo>
                    <a:pt x="4204" y="14821"/>
                    <a:pt x="4250" y="14448"/>
                    <a:pt x="3832" y="14307"/>
                  </a:cubicBezTo>
                </a:path>
                <a:path w="21600" h="21600">
                  <a:moveTo>
                    <a:pt x="1127" y="12234"/>
                  </a:moveTo>
                  <a:cubicBezTo>
                    <a:pt x="956" y="11813"/>
                    <a:pt x="659" y="11604"/>
                    <a:pt x="241" y="11907"/>
                  </a:cubicBezTo>
                  <a:cubicBezTo>
                    <a:pt x="-124" y="12210"/>
                    <a:pt x="-72" y="12537"/>
                    <a:pt x="390" y="12747"/>
                  </a:cubicBezTo>
                  <a:cubicBezTo>
                    <a:pt x="736" y="12700"/>
                    <a:pt x="979" y="12511"/>
                    <a:pt x="1127" y="12234"/>
                  </a:cubicBezTo>
                </a:path>
                <a:path w="21600" h="21600">
                  <a:moveTo>
                    <a:pt x="5138" y="13469"/>
                  </a:moveTo>
                  <a:cubicBezTo>
                    <a:pt x="5286" y="13469"/>
                    <a:pt x="5431" y="13446"/>
                    <a:pt x="5580" y="13446"/>
                  </a:cubicBezTo>
                  <a:cubicBezTo>
                    <a:pt x="5704" y="13189"/>
                    <a:pt x="6147" y="13003"/>
                    <a:pt x="5778" y="12653"/>
                  </a:cubicBezTo>
                  <a:cubicBezTo>
                    <a:pt x="5704" y="12559"/>
                    <a:pt x="5704" y="12397"/>
                    <a:pt x="5507" y="12419"/>
                  </a:cubicBezTo>
                  <a:cubicBezTo>
                    <a:pt x="5112" y="12489"/>
                    <a:pt x="5040" y="12816"/>
                    <a:pt x="4914" y="13095"/>
                  </a:cubicBezTo>
                  <a:cubicBezTo>
                    <a:pt x="4892" y="13143"/>
                    <a:pt x="4914" y="13212"/>
                    <a:pt x="4914" y="13283"/>
                  </a:cubicBezTo>
                  <a:lnTo>
                    <a:pt x="4966" y="13306"/>
                  </a:lnTo>
                  <a:lnTo>
                    <a:pt x="4966" y="13352"/>
                  </a:lnTo>
                  <a:cubicBezTo>
                    <a:pt x="5040" y="13399"/>
                    <a:pt x="5089" y="13422"/>
                    <a:pt x="5138" y="13469"/>
                  </a:cubicBezTo>
                </a:path>
                <a:path w="21600" h="21600">
                  <a:moveTo>
                    <a:pt x="5802" y="16522"/>
                  </a:moveTo>
                  <a:cubicBezTo>
                    <a:pt x="5580" y="16406"/>
                    <a:pt x="5286" y="16499"/>
                    <a:pt x="5138" y="16709"/>
                  </a:cubicBezTo>
                  <a:cubicBezTo>
                    <a:pt x="4991" y="16918"/>
                    <a:pt x="5112" y="17151"/>
                    <a:pt x="5310" y="17268"/>
                  </a:cubicBezTo>
                  <a:cubicBezTo>
                    <a:pt x="5580" y="17431"/>
                    <a:pt x="5802" y="17245"/>
                    <a:pt x="6047" y="17057"/>
                  </a:cubicBezTo>
                  <a:lnTo>
                    <a:pt x="6047" y="17057"/>
                  </a:lnTo>
                  <a:cubicBezTo>
                    <a:pt x="5975" y="16872"/>
                    <a:pt x="5948" y="16592"/>
                    <a:pt x="5802" y="16522"/>
                  </a:cubicBezTo>
                </a:path>
                <a:path w="21600" h="21600">
                  <a:moveTo>
                    <a:pt x="17262" y="8808"/>
                  </a:moveTo>
                  <a:cubicBezTo>
                    <a:pt x="16943" y="8831"/>
                    <a:pt x="16822" y="9041"/>
                    <a:pt x="16797" y="9294"/>
                  </a:cubicBezTo>
                  <a:cubicBezTo>
                    <a:pt x="16772" y="9554"/>
                    <a:pt x="16943" y="9670"/>
                    <a:pt x="17190" y="9740"/>
                  </a:cubicBezTo>
                  <a:cubicBezTo>
                    <a:pt x="17460" y="9647"/>
                    <a:pt x="17608" y="9484"/>
                    <a:pt x="17581" y="9204"/>
                  </a:cubicBezTo>
                  <a:cubicBezTo>
                    <a:pt x="17608" y="8991"/>
                    <a:pt x="17608" y="8784"/>
                    <a:pt x="17262" y="8808"/>
                  </a:cubicBezTo>
                </a:path>
                <a:path w="21600" h="21600">
                  <a:moveTo>
                    <a:pt x="16427" y="6197"/>
                  </a:moveTo>
                  <a:cubicBezTo>
                    <a:pt x="16772" y="6244"/>
                    <a:pt x="16844" y="5964"/>
                    <a:pt x="16969" y="5755"/>
                  </a:cubicBezTo>
                  <a:lnTo>
                    <a:pt x="16969" y="5755"/>
                  </a:lnTo>
                  <a:cubicBezTo>
                    <a:pt x="16894" y="5520"/>
                    <a:pt x="16723" y="5382"/>
                    <a:pt x="16453" y="5405"/>
                  </a:cubicBezTo>
                  <a:cubicBezTo>
                    <a:pt x="16108" y="5428"/>
                    <a:pt x="16034" y="5685"/>
                    <a:pt x="15982" y="5939"/>
                  </a:cubicBezTo>
                  <a:cubicBezTo>
                    <a:pt x="15961" y="6197"/>
                    <a:pt x="16256" y="6172"/>
                    <a:pt x="16427" y="6197"/>
                  </a:cubicBezTo>
                </a:path>
                <a:path w="21600" h="21600">
                  <a:moveTo>
                    <a:pt x="7768" y="2071"/>
                  </a:moveTo>
                  <a:cubicBezTo>
                    <a:pt x="8087" y="2094"/>
                    <a:pt x="8114" y="1836"/>
                    <a:pt x="8284" y="1582"/>
                  </a:cubicBezTo>
                  <a:lnTo>
                    <a:pt x="8284" y="1582"/>
                  </a:lnTo>
                  <a:cubicBezTo>
                    <a:pt x="8139" y="1465"/>
                    <a:pt x="7991" y="1279"/>
                    <a:pt x="7819" y="1232"/>
                  </a:cubicBezTo>
                  <a:cubicBezTo>
                    <a:pt x="7597" y="1186"/>
                    <a:pt x="7350" y="1373"/>
                    <a:pt x="7303" y="1582"/>
                  </a:cubicBezTo>
                  <a:cubicBezTo>
                    <a:pt x="7229" y="1885"/>
                    <a:pt x="7449" y="2025"/>
                    <a:pt x="7768" y="2071"/>
                  </a:cubicBezTo>
                </a:path>
                <a:path w="21600" h="21600">
                  <a:moveTo>
                    <a:pt x="2039" y="16987"/>
                  </a:moveTo>
                  <a:cubicBezTo>
                    <a:pt x="1742" y="17012"/>
                    <a:pt x="1498" y="17221"/>
                    <a:pt x="1449" y="17501"/>
                  </a:cubicBezTo>
                  <a:cubicBezTo>
                    <a:pt x="1423" y="17641"/>
                    <a:pt x="1572" y="17896"/>
                    <a:pt x="1792" y="17874"/>
                  </a:cubicBezTo>
                  <a:cubicBezTo>
                    <a:pt x="2138" y="17874"/>
                    <a:pt x="2236" y="17571"/>
                    <a:pt x="2381" y="17338"/>
                  </a:cubicBezTo>
                  <a:cubicBezTo>
                    <a:pt x="2381" y="17127"/>
                    <a:pt x="2210" y="16965"/>
                    <a:pt x="2039" y="16987"/>
                  </a:cubicBezTo>
                </a:path>
                <a:path w="21600" h="21600">
                  <a:moveTo>
                    <a:pt x="8433" y="20554"/>
                  </a:moveTo>
                  <a:cubicBezTo>
                    <a:pt x="8334" y="20927"/>
                    <a:pt x="7916" y="21347"/>
                    <a:pt x="8604" y="21580"/>
                  </a:cubicBezTo>
                  <a:cubicBezTo>
                    <a:pt x="9246" y="21113"/>
                    <a:pt x="9197" y="20881"/>
                    <a:pt x="8433" y="20554"/>
                  </a:cubicBezTo>
                </a:path>
                <a:path w="21600" h="21600">
                  <a:moveTo>
                    <a:pt x="10328" y="905"/>
                  </a:moveTo>
                  <a:lnTo>
                    <a:pt x="10328" y="905"/>
                  </a:lnTo>
                  <a:cubicBezTo>
                    <a:pt x="10599" y="860"/>
                    <a:pt x="10792" y="765"/>
                    <a:pt x="10792" y="487"/>
                  </a:cubicBezTo>
                  <a:cubicBezTo>
                    <a:pt x="10792" y="207"/>
                    <a:pt x="10694" y="90"/>
                    <a:pt x="10401" y="90"/>
                  </a:cubicBezTo>
                  <a:cubicBezTo>
                    <a:pt x="10131" y="90"/>
                    <a:pt x="9983" y="207"/>
                    <a:pt x="9983" y="487"/>
                  </a:cubicBezTo>
                  <a:cubicBezTo>
                    <a:pt x="9983" y="720"/>
                    <a:pt x="10082" y="905"/>
                    <a:pt x="10328" y="905"/>
                  </a:cubicBezTo>
                </a:path>
                <a:path w="21600" h="21600">
                  <a:moveTo>
                    <a:pt x="13329" y="2562"/>
                  </a:moveTo>
                  <a:cubicBezTo>
                    <a:pt x="13622" y="2515"/>
                    <a:pt x="13793" y="2374"/>
                    <a:pt x="13793" y="1955"/>
                  </a:cubicBezTo>
                  <a:cubicBezTo>
                    <a:pt x="13821" y="1722"/>
                    <a:pt x="13403" y="1699"/>
                    <a:pt x="13254" y="1676"/>
                  </a:cubicBezTo>
                  <a:cubicBezTo>
                    <a:pt x="13009" y="1652"/>
                    <a:pt x="12957" y="1955"/>
                    <a:pt x="12935" y="2165"/>
                  </a:cubicBezTo>
                  <a:cubicBezTo>
                    <a:pt x="12935" y="2421"/>
                    <a:pt x="13009" y="2608"/>
                    <a:pt x="13329" y="2562"/>
                  </a:cubicBezTo>
                </a:path>
                <a:path w="21600" h="21600">
                  <a:moveTo>
                    <a:pt x="5458" y="5428"/>
                  </a:moveTo>
                  <a:cubicBezTo>
                    <a:pt x="5211" y="5382"/>
                    <a:pt x="5040" y="5565"/>
                    <a:pt x="5013" y="5823"/>
                  </a:cubicBezTo>
                  <a:cubicBezTo>
                    <a:pt x="4991" y="6080"/>
                    <a:pt x="5162" y="6267"/>
                    <a:pt x="5384" y="6314"/>
                  </a:cubicBezTo>
                  <a:cubicBezTo>
                    <a:pt x="5652" y="6361"/>
                    <a:pt x="5778" y="6151"/>
                    <a:pt x="5802" y="6034"/>
                  </a:cubicBezTo>
                  <a:cubicBezTo>
                    <a:pt x="5849" y="5636"/>
                    <a:pt x="5679" y="5452"/>
                    <a:pt x="5458" y="5428"/>
                  </a:cubicBezTo>
                </a:path>
                <a:path w="21600" h="21600">
                  <a:moveTo>
                    <a:pt x="10082" y="3655"/>
                  </a:moveTo>
                  <a:cubicBezTo>
                    <a:pt x="10500" y="3470"/>
                    <a:pt x="10476" y="3121"/>
                    <a:pt x="10302" y="2746"/>
                  </a:cubicBezTo>
                  <a:cubicBezTo>
                    <a:pt x="9934" y="2841"/>
                    <a:pt x="9615" y="3002"/>
                    <a:pt x="9615" y="3401"/>
                  </a:cubicBezTo>
                  <a:cubicBezTo>
                    <a:pt x="9637" y="3539"/>
                    <a:pt x="9858" y="3773"/>
                    <a:pt x="10082" y="3655"/>
                  </a:cubicBezTo>
                </a:path>
                <a:path w="21600" h="21600">
                  <a:moveTo>
                    <a:pt x="3194" y="10158"/>
                  </a:moveTo>
                  <a:cubicBezTo>
                    <a:pt x="3441" y="10135"/>
                    <a:pt x="3661" y="10090"/>
                    <a:pt x="3589" y="9717"/>
                  </a:cubicBezTo>
                  <a:cubicBezTo>
                    <a:pt x="3540" y="9529"/>
                    <a:pt x="3367" y="9365"/>
                    <a:pt x="3048" y="9390"/>
                  </a:cubicBezTo>
                  <a:cubicBezTo>
                    <a:pt x="2776" y="9414"/>
                    <a:pt x="2799" y="9623"/>
                    <a:pt x="2776" y="9810"/>
                  </a:cubicBezTo>
                  <a:cubicBezTo>
                    <a:pt x="2752" y="10066"/>
                    <a:pt x="2897" y="10183"/>
                    <a:pt x="3194" y="10158"/>
                  </a:cubicBezTo>
                </a:path>
                <a:path w="21600" h="21600">
                  <a:moveTo>
                    <a:pt x="19404" y="11232"/>
                  </a:moveTo>
                  <a:cubicBezTo>
                    <a:pt x="19404" y="11022"/>
                    <a:pt x="19379" y="10859"/>
                    <a:pt x="19181" y="10859"/>
                  </a:cubicBezTo>
                  <a:cubicBezTo>
                    <a:pt x="18740" y="10859"/>
                    <a:pt x="18814" y="11208"/>
                    <a:pt x="18642" y="11369"/>
                  </a:cubicBezTo>
                  <a:cubicBezTo>
                    <a:pt x="18789" y="11510"/>
                    <a:pt x="18714" y="11861"/>
                    <a:pt x="19032" y="11813"/>
                  </a:cubicBezTo>
                  <a:cubicBezTo>
                    <a:pt x="19306" y="11767"/>
                    <a:pt x="19404" y="11510"/>
                    <a:pt x="19404" y="11232"/>
                  </a:cubicBezTo>
                </a:path>
                <a:path w="21600" h="21600">
                  <a:moveTo>
                    <a:pt x="7768" y="14051"/>
                  </a:moveTo>
                  <a:lnTo>
                    <a:pt x="7768" y="14051"/>
                  </a:lnTo>
                  <a:cubicBezTo>
                    <a:pt x="7795" y="13956"/>
                    <a:pt x="7623" y="13889"/>
                    <a:pt x="7350" y="13889"/>
                  </a:cubicBezTo>
                  <a:cubicBezTo>
                    <a:pt x="6983" y="13889"/>
                    <a:pt x="6784" y="14097"/>
                    <a:pt x="6762" y="14400"/>
                  </a:cubicBezTo>
                  <a:cubicBezTo>
                    <a:pt x="6712" y="14681"/>
                    <a:pt x="6932" y="14867"/>
                    <a:pt x="7251" y="14867"/>
                  </a:cubicBezTo>
                  <a:cubicBezTo>
                    <a:pt x="7623" y="14844"/>
                    <a:pt x="7696" y="14541"/>
                    <a:pt x="7768" y="14051"/>
                  </a:cubicBezTo>
                </a:path>
                <a:path w="21600" h="21600">
                  <a:moveTo>
                    <a:pt x="10302" y="14004"/>
                  </a:moveTo>
                  <a:cubicBezTo>
                    <a:pt x="9836" y="14051"/>
                    <a:pt x="9516" y="14261"/>
                    <a:pt x="9738" y="14728"/>
                  </a:cubicBezTo>
                  <a:cubicBezTo>
                    <a:pt x="9934" y="15147"/>
                    <a:pt x="10276" y="15194"/>
                    <a:pt x="10621" y="14821"/>
                  </a:cubicBezTo>
                  <a:cubicBezTo>
                    <a:pt x="10648" y="14495"/>
                    <a:pt x="10522" y="14215"/>
                    <a:pt x="10302" y="14004"/>
                  </a:cubicBezTo>
                  <a:lnTo>
                    <a:pt x="10302" y="14004"/>
                  </a:lnTo>
                </a:path>
                <a:path w="21600" h="21600">
                  <a:moveTo>
                    <a:pt x="11138" y="21252"/>
                  </a:moveTo>
                  <a:cubicBezTo>
                    <a:pt x="11336" y="21672"/>
                    <a:pt x="11681" y="21718"/>
                    <a:pt x="12023" y="21347"/>
                  </a:cubicBezTo>
                  <a:cubicBezTo>
                    <a:pt x="12050" y="21020"/>
                    <a:pt x="11927" y="20764"/>
                    <a:pt x="11704" y="20554"/>
                  </a:cubicBezTo>
                  <a:cubicBezTo>
                    <a:pt x="11237" y="20601"/>
                    <a:pt x="10918" y="20786"/>
                    <a:pt x="11138" y="21252"/>
                  </a:cubicBezTo>
                </a:path>
                <a:path w="21600" h="21600">
                  <a:moveTo>
                    <a:pt x="8851" y="17944"/>
                  </a:moveTo>
                  <a:cubicBezTo>
                    <a:pt x="8284" y="18177"/>
                    <a:pt x="8779" y="18550"/>
                    <a:pt x="8877" y="18853"/>
                  </a:cubicBezTo>
                  <a:lnTo>
                    <a:pt x="8877" y="18853"/>
                  </a:lnTo>
                  <a:cubicBezTo>
                    <a:pt x="9147" y="18830"/>
                    <a:pt x="9418" y="18830"/>
                    <a:pt x="9467" y="18480"/>
                  </a:cubicBezTo>
                  <a:cubicBezTo>
                    <a:pt x="9516" y="18084"/>
                    <a:pt x="9269" y="17781"/>
                    <a:pt x="8851" y="17944"/>
                  </a:cubicBezTo>
                </a:path>
                <a:path w="21600" h="21600">
                  <a:moveTo>
                    <a:pt x="12369" y="976"/>
                  </a:moveTo>
                  <a:cubicBezTo>
                    <a:pt x="12639" y="952"/>
                    <a:pt x="12911" y="952"/>
                    <a:pt x="12957" y="602"/>
                  </a:cubicBezTo>
                  <a:cubicBezTo>
                    <a:pt x="13009" y="184"/>
                    <a:pt x="12763" y="-116"/>
                    <a:pt x="12345" y="44"/>
                  </a:cubicBezTo>
                  <a:cubicBezTo>
                    <a:pt x="11803" y="299"/>
                    <a:pt x="12293" y="673"/>
                    <a:pt x="12369" y="976"/>
                  </a:cubicBezTo>
                  <a:lnTo>
                    <a:pt x="12369" y="976"/>
                  </a:lnTo>
                </a:path>
                <a:path w="21600" h="21600">
                  <a:moveTo>
                    <a:pt x="8877" y="16522"/>
                  </a:moveTo>
                  <a:lnTo>
                    <a:pt x="8923" y="16499"/>
                  </a:lnTo>
                  <a:lnTo>
                    <a:pt x="8975" y="16545"/>
                  </a:lnTo>
                  <a:lnTo>
                    <a:pt x="8975" y="16545"/>
                  </a:lnTo>
                  <a:cubicBezTo>
                    <a:pt x="9049" y="16522"/>
                    <a:pt x="9098" y="16522"/>
                    <a:pt x="9170" y="16522"/>
                  </a:cubicBezTo>
                  <a:lnTo>
                    <a:pt x="9467" y="16218"/>
                  </a:lnTo>
                  <a:cubicBezTo>
                    <a:pt x="9367" y="15963"/>
                    <a:pt x="9538" y="15542"/>
                    <a:pt x="9022" y="15520"/>
                  </a:cubicBezTo>
                  <a:cubicBezTo>
                    <a:pt x="8902" y="15520"/>
                    <a:pt x="8779" y="15379"/>
                    <a:pt x="8656" y="15520"/>
                  </a:cubicBezTo>
                  <a:cubicBezTo>
                    <a:pt x="8433" y="15845"/>
                    <a:pt x="8604" y="16126"/>
                    <a:pt x="8752" y="16382"/>
                  </a:cubicBezTo>
                  <a:cubicBezTo>
                    <a:pt x="8779" y="16429"/>
                    <a:pt x="8828" y="16476"/>
                    <a:pt x="8877" y="16522"/>
                  </a:cubicBezTo>
                </a:path>
                <a:path w="21600" h="21600">
                  <a:moveTo>
                    <a:pt x="11902" y="18199"/>
                  </a:moveTo>
                  <a:cubicBezTo>
                    <a:pt x="11655" y="18269"/>
                    <a:pt x="11509" y="18527"/>
                    <a:pt x="11556" y="18783"/>
                  </a:cubicBezTo>
                  <a:cubicBezTo>
                    <a:pt x="11605" y="19038"/>
                    <a:pt x="11852" y="19109"/>
                    <a:pt x="12099" y="19063"/>
                  </a:cubicBezTo>
                  <a:cubicBezTo>
                    <a:pt x="12419" y="18993"/>
                    <a:pt x="12419" y="18713"/>
                    <a:pt x="12468" y="18410"/>
                  </a:cubicBezTo>
                  <a:lnTo>
                    <a:pt x="12468" y="18410"/>
                  </a:lnTo>
                  <a:cubicBezTo>
                    <a:pt x="12293" y="18340"/>
                    <a:pt x="12050" y="18154"/>
                    <a:pt x="11902" y="18199"/>
                  </a:cubicBezTo>
                </a:path>
                <a:path w="21600" h="21600">
                  <a:moveTo>
                    <a:pt x="11655" y="16056"/>
                  </a:moveTo>
                  <a:cubicBezTo>
                    <a:pt x="11927" y="15799"/>
                    <a:pt x="11753" y="15542"/>
                    <a:pt x="11435" y="15124"/>
                  </a:cubicBezTo>
                  <a:lnTo>
                    <a:pt x="11435" y="15124"/>
                  </a:lnTo>
                  <a:cubicBezTo>
                    <a:pt x="11385" y="15031"/>
                    <a:pt x="11214" y="15100"/>
                    <a:pt x="11017" y="15287"/>
                  </a:cubicBezTo>
                  <a:cubicBezTo>
                    <a:pt x="10746" y="15542"/>
                    <a:pt x="10792" y="15823"/>
                    <a:pt x="10967" y="16033"/>
                  </a:cubicBezTo>
                  <a:cubicBezTo>
                    <a:pt x="11164" y="16289"/>
                    <a:pt x="11435" y="16266"/>
                    <a:pt x="11655" y="16056"/>
                  </a:cubicBezTo>
                </a:path>
                <a:path w="21600" h="21600">
                  <a:moveTo>
                    <a:pt x="10328" y="8901"/>
                  </a:moveTo>
                  <a:cubicBezTo>
                    <a:pt x="10352" y="9181"/>
                    <a:pt x="10522" y="9344"/>
                    <a:pt x="10845" y="9344"/>
                  </a:cubicBezTo>
                  <a:cubicBezTo>
                    <a:pt x="11138" y="9344"/>
                    <a:pt x="11187" y="9111"/>
                    <a:pt x="11312" y="8924"/>
                  </a:cubicBezTo>
                  <a:lnTo>
                    <a:pt x="11312" y="8924"/>
                  </a:lnTo>
                  <a:cubicBezTo>
                    <a:pt x="11138" y="8690"/>
                    <a:pt x="11017" y="8410"/>
                    <a:pt x="10672" y="8435"/>
                  </a:cubicBezTo>
                  <a:cubicBezTo>
                    <a:pt x="10427" y="8435"/>
                    <a:pt x="10302" y="8645"/>
                    <a:pt x="10328" y="8901"/>
                  </a:cubicBezTo>
                </a:path>
                <a:path w="21600" h="21600">
                  <a:moveTo>
                    <a:pt x="8923" y="10508"/>
                  </a:moveTo>
                  <a:cubicBezTo>
                    <a:pt x="8656" y="10486"/>
                    <a:pt x="8505" y="10696"/>
                    <a:pt x="8532" y="10929"/>
                  </a:cubicBezTo>
                  <a:cubicBezTo>
                    <a:pt x="8557" y="11185"/>
                    <a:pt x="8680" y="11417"/>
                    <a:pt x="8999" y="11417"/>
                  </a:cubicBezTo>
                  <a:cubicBezTo>
                    <a:pt x="9269" y="11441"/>
                    <a:pt x="9418" y="11277"/>
                    <a:pt x="9538" y="10999"/>
                  </a:cubicBezTo>
                  <a:lnTo>
                    <a:pt x="9538" y="10999"/>
                  </a:lnTo>
                  <a:cubicBezTo>
                    <a:pt x="9393" y="10812"/>
                    <a:pt x="9246" y="10532"/>
                    <a:pt x="8923" y="10508"/>
                  </a:cubicBezTo>
                </a:path>
                <a:path w="21600" h="21600">
                  <a:moveTo>
                    <a:pt x="15591" y="1699"/>
                  </a:moveTo>
                  <a:cubicBezTo>
                    <a:pt x="15862" y="1722"/>
                    <a:pt x="16009" y="1557"/>
                    <a:pt x="16133" y="1279"/>
                  </a:cubicBezTo>
                  <a:lnTo>
                    <a:pt x="16133" y="1279"/>
                  </a:lnTo>
                  <a:cubicBezTo>
                    <a:pt x="15982" y="1068"/>
                    <a:pt x="15838" y="790"/>
                    <a:pt x="15518" y="765"/>
                  </a:cubicBezTo>
                  <a:cubicBezTo>
                    <a:pt x="15245" y="743"/>
                    <a:pt x="15100" y="952"/>
                    <a:pt x="15123" y="1186"/>
                  </a:cubicBezTo>
                  <a:cubicBezTo>
                    <a:pt x="15123" y="1441"/>
                    <a:pt x="15245" y="1676"/>
                    <a:pt x="15591" y="1699"/>
                  </a:cubicBezTo>
                </a:path>
                <a:path w="21600" h="21600">
                  <a:moveTo>
                    <a:pt x="7278" y="6731"/>
                  </a:moveTo>
                  <a:cubicBezTo>
                    <a:pt x="7031" y="6731"/>
                    <a:pt x="6811" y="6942"/>
                    <a:pt x="6784" y="7200"/>
                  </a:cubicBezTo>
                  <a:cubicBezTo>
                    <a:pt x="6762" y="7456"/>
                    <a:pt x="6983" y="7596"/>
                    <a:pt x="7229" y="7617"/>
                  </a:cubicBezTo>
                  <a:cubicBezTo>
                    <a:pt x="7548" y="7642"/>
                    <a:pt x="7647" y="7386"/>
                    <a:pt x="7768" y="7106"/>
                  </a:cubicBezTo>
                  <a:cubicBezTo>
                    <a:pt x="7597" y="6965"/>
                    <a:pt x="7449" y="6731"/>
                    <a:pt x="7278" y="6731"/>
                  </a:cubicBezTo>
                </a:path>
                <a:path w="21600" h="21600">
                  <a:moveTo>
                    <a:pt x="10302" y="5358"/>
                  </a:moveTo>
                  <a:cubicBezTo>
                    <a:pt x="9858" y="5358"/>
                    <a:pt x="9934" y="5708"/>
                    <a:pt x="9759" y="5868"/>
                  </a:cubicBezTo>
                  <a:cubicBezTo>
                    <a:pt x="9910" y="6011"/>
                    <a:pt x="9836" y="6361"/>
                    <a:pt x="10156" y="6314"/>
                  </a:cubicBezTo>
                  <a:cubicBezTo>
                    <a:pt x="10451" y="6267"/>
                    <a:pt x="10522" y="6011"/>
                    <a:pt x="10522" y="5731"/>
                  </a:cubicBezTo>
                  <a:cubicBezTo>
                    <a:pt x="10522" y="5497"/>
                    <a:pt x="10500" y="5333"/>
                    <a:pt x="10302" y="5358"/>
                  </a:cubicBezTo>
                </a:path>
                <a:path w="21600" h="21600">
                  <a:moveTo>
                    <a:pt x="14926" y="16615"/>
                  </a:moveTo>
                  <a:cubicBezTo>
                    <a:pt x="14557" y="16732"/>
                    <a:pt x="14583" y="17012"/>
                    <a:pt x="14583" y="17268"/>
                  </a:cubicBezTo>
                  <a:cubicBezTo>
                    <a:pt x="14583" y="17571"/>
                    <a:pt x="14780" y="17571"/>
                    <a:pt x="14975" y="17524"/>
                  </a:cubicBezTo>
                  <a:cubicBezTo>
                    <a:pt x="15223" y="17478"/>
                    <a:pt x="15393" y="17315"/>
                    <a:pt x="15321" y="17057"/>
                  </a:cubicBezTo>
                  <a:cubicBezTo>
                    <a:pt x="15245" y="16848"/>
                    <a:pt x="15123" y="16639"/>
                    <a:pt x="14926" y="16615"/>
                  </a:cubicBezTo>
                </a:path>
                <a:path w="21600" h="21600">
                  <a:moveTo>
                    <a:pt x="7623" y="17874"/>
                  </a:moveTo>
                  <a:cubicBezTo>
                    <a:pt x="7350" y="17896"/>
                    <a:pt x="7229" y="18084"/>
                    <a:pt x="7179" y="18317"/>
                  </a:cubicBezTo>
                  <a:cubicBezTo>
                    <a:pt x="7130" y="18572"/>
                    <a:pt x="7303" y="18783"/>
                    <a:pt x="7521" y="18783"/>
                  </a:cubicBezTo>
                  <a:cubicBezTo>
                    <a:pt x="7819" y="18806"/>
                    <a:pt x="7966" y="18572"/>
                    <a:pt x="7991" y="18293"/>
                  </a:cubicBezTo>
                  <a:cubicBezTo>
                    <a:pt x="7991" y="18060"/>
                    <a:pt x="7916" y="17874"/>
                    <a:pt x="7623" y="17874"/>
                  </a:cubicBezTo>
                </a:path>
                <a:path w="21600" h="21600">
                  <a:moveTo>
                    <a:pt x="21126" y="11277"/>
                  </a:moveTo>
                  <a:lnTo>
                    <a:pt x="21126" y="11277"/>
                  </a:lnTo>
                  <a:cubicBezTo>
                    <a:pt x="20852" y="11369"/>
                    <a:pt x="20682" y="11510"/>
                    <a:pt x="20682" y="11813"/>
                  </a:cubicBezTo>
                  <a:cubicBezTo>
                    <a:pt x="20682" y="12094"/>
                    <a:pt x="20781" y="12350"/>
                    <a:pt x="21077" y="12350"/>
                  </a:cubicBezTo>
                  <a:cubicBezTo>
                    <a:pt x="21446" y="12350"/>
                    <a:pt x="21569" y="12024"/>
                    <a:pt x="21590" y="11767"/>
                  </a:cubicBezTo>
                  <a:cubicBezTo>
                    <a:pt x="21642" y="11535"/>
                    <a:pt x="21396" y="11369"/>
                    <a:pt x="21126" y="11277"/>
                  </a:cubicBezTo>
                </a:path>
                <a:path w="21600" h="21600">
                  <a:moveTo>
                    <a:pt x="16871" y="15287"/>
                  </a:moveTo>
                  <a:cubicBezTo>
                    <a:pt x="16894" y="15031"/>
                    <a:pt x="16822" y="14728"/>
                    <a:pt x="16575" y="14681"/>
                  </a:cubicBezTo>
                  <a:cubicBezTo>
                    <a:pt x="16305" y="14634"/>
                    <a:pt x="16182" y="14984"/>
                    <a:pt x="16133" y="15194"/>
                  </a:cubicBezTo>
                  <a:cubicBezTo>
                    <a:pt x="16058" y="15427"/>
                    <a:pt x="16229" y="15612"/>
                    <a:pt x="16476" y="15730"/>
                  </a:cubicBezTo>
                  <a:lnTo>
                    <a:pt x="16476" y="15730"/>
                  </a:lnTo>
                  <a:cubicBezTo>
                    <a:pt x="16772" y="15706"/>
                    <a:pt x="16844" y="15496"/>
                    <a:pt x="16871" y="15287"/>
                  </a:cubicBezTo>
                </a:path>
                <a:path w="21600" h="21600">
                  <a:moveTo>
                    <a:pt x="17828" y="19529"/>
                  </a:moveTo>
                  <a:cubicBezTo>
                    <a:pt x="17732" y="19902"/>
                    <a:pt x="17312" y="20321"/>
                    <a:pt x="17999" y="20554"/>
                  </a:cubicBezTo>
                  <a:cubicBezTo>
                    <a:pt x="18642" y="20063"/>
                    <a:pt x="18592" y="19855"/>
                    <a:pt x="17828" y="19529"/>
                  </a:cubicBezTo>
                </a:path>
                <a:path w="21600" h="21600">
                  <a:moveTo>
                    <a:pt x="17163" y="13003"/>
                  </a:moveTo>
                  <a:cubicBezTo>
                    <a:pt x="17190" y="12909"/>
                    <a:pt x="17018" y="12840"/>
                    <a:pt x="16746" y="12840"/>
                  </a:cubicBezTo>
                  <a:cubicBezTo>
                    <a:pt x="16379" y="12840"/>
                    <a:pt x="16182" y="13050"/>
                    <a:pt x="16157" y="13352"/>
                  </a:cubicBezTo>
                  <a:cubicBezTo>
                    <a:pt x="16108" y="13631"/>
                    <a:pt x="16327" y="13819"/>
                    <a:pt x="16646" y="13819"/>
                  </a:cubicBezTo>
                  <a:cubicBezTo>
                    <a:pt x="17018" y="13795"/>
                    <a:pt x="17092" y="13516"/>
                    <a:pt x="17163" y="13003"/>
                  </a:cubicBezTo>
                </a:path>
                <a:path w="21600" h="21600">
                  <a:moveTo>
                    <a:pt x="17190" y="7571"/>
                  </a:moveTo>
                  <a:cubicBezTo>
                    <a:pt x="17387" y="7992"/>
                    <a:pt x="17732" y="8038"/>
                    <a:pt x="18076" y="7666"/>
                  </a:cubicBezTo>
                  <a:cubicBezTo>
                    <a:pt x="18098" y="7339"/>
                    <a:pt x="17978" y="7081"/>
                    <a:pt x="17756" y="6873"/>
                  </a:cubicBezTo>
                  <a:cubicBezTo>
                    <a:pt x="17312" y="6897"/>
                    <a:pt x="16993" y="7106"/>
                    <a:pt x="17190" y="7571"/>
                  </a:cubicBezTo>
                </a:path>
                <a:path w="21600" h="21600">
                  <a:moveTo>
                    <a:pt x="19994" y="16103"/>
                  </a:moveTo>
                  <a:cubicBezTo>
                    <a:pt x="19428" y="16336"/>
                    <a:pt x="19918" y="16709"/>
                    <a:pt x="20017" y="17012"/>
                  </a:cubicBezTo>
                  <a:cubicBezTo>
                    <a:pt x="20290" y="16987"/>
                    <a:pt x="20560" y="16987"/>
                    <a:pt x="20609" y="16639"/>
                  </a:cubicBezTo>
                  <a:cubicBezTo>
                    <a:pt x="20659" y="16218"/>
                    <a:pt x="20413" y="15915"/>
                    <a:pt x="19994" y="16103"/>
                  </a:cubicBezTo>
                </a:path>
                <a:path w="21600" h="21600">
                  <a:moveTo>
                    <a:pt x="20462" y="9950"/>
                  </a:moveTo>
                  <a:cubicBezTo>
                    <a:pt x="20486" y="9996"/>
                    <a:pt x="20560" y="10043"/>
                    <a:pt x="20583" y="10090"/>
                  </a:cubicBezTo>
                  <a:lnTo>
                    <a:pt x="20632" y="10066"/>
                  </a:lnTo>
                  <a:lnTo>
                    <a:pt x="20682" y="10113"/>
                  </a:lnTo>
                  <a:cubicBezTo>
                    <a:pt x="20754" y="10090"/>
                    <a:pt x="20806" y="10090"/>
                    <a:pt x="20880" y="10090"/>
                  </a:cubicBezTo>
                  <a:cubicBezTo>
                    <a:pt x="20978" y="9996"/>
                    <a:pt x="21077" y="9880"/>
                    <a:pt x="21172" y="9787"/>
                  </a:cubicBezTo>
                  <a:cubicBezTo>
                    <a:pt x="21077" y="9529"/>
                    <a:pt x="21249" y="9111"/>
                    <a:pt x="20731" y="9087"/>
                  </a:cubicBezTo>
                  <a:cubicBezTo>
                    <a:pt x="20609" y="9087"/>
                    <a:pt x="20486" y="8948"/>
                    <a:pt x="20363" y="9087"/>
                  </a:cubicBezTo>
                  <a:cubicBezTo>
                    <a:pt x="20116" y="9390"/>
                    <a:pt x="20313" y="9670"/>
                    <a:pt x="20462" y="9950"/>
                  </a:cubicBezTo>
                </a:path>
                <a:path w="21600" h="21600">
                  <a:moveTo>
                    <a:pt x="15051" y="10229"/>
                  </a:moveTo>
                  <a:cubicBezTo>
                    <a:pt x="15370" y="10158"/>
                    <a:pt x="15370" y="9880"/>
                    <a:pt x="15420" y="9577"/>
                  </a:cubicBezTo>
                  <a:cubicBezTo>
                    <a:pt x="15245" y="9507"/>
                    <a:pt x="15025" y="9320"/>
                    <a:pt x="14854" y="9365"/>
                  </a:cubicBezTo>
                  <a:cubicBezTo>
                    <a:pt x="14607" y="9437"/>
                    <a:pt x="14458" y="9693"/>
                    <a:pt x="14508" y="9950"/>
                  </a:cubicBezTo>
                  <a:cubicBezTo>
                    <a:pt x="14557" y="10183"/>
                    <a:pt x="14826" y="10276"/>
                    <a:pt x="15051" y="10229"/>
                  </a:cubicBezTo>
                </a:path>
                <a:path w="21600" h="21600">
                  <a:moveTo>
                    <a:pt x="20852" y="14097"/>
                  </a:moveTo>
                  <a:cubicBezTo>
                    <a:pt x="20806" y="14004"/>
                    <a:pt x="20632" y="14075"/>
                    <a:pt x="20434" y="14261"/>
                  </a:cubicBezTo>
                  <a:cubicBezTo>
                    <a:pt x="20165" y="14518"/>
                    <a:pt x="20214" y="14797"/>
                    <a:pt x="20388" y="15006"/>
                  </a:cubicBezTo>
                  <a:cubicBezTo>
                    <a:pt x="20583" y="15239"/>
                    <a:pt x="20852" y="15217"/>
                    <a:pt x="21077" y="15006"/>
                  </a:cubicBezTo>
                  <a:cubicBezTo>
                    <a:pt x="21323" y="14751"/>
                    <a:pt x="21149" y="14518"/>
                    <a:pt x="20852" y="14097"/>
                  </a:cubicBezTo>
                  <a:lnTo>
                    <a:pt x="20852" y="14097"/>
                  </a:lnTo>
                </a:path>
                <a:path w="21600" h="21600">
                  <a:moveTo>
                    <a:pt x="17018" y="16848"/>
                  </a:moveTo>
                  <a:cubicBezTo>
                    <a:pt x="16746" y="16872"/>
                    <a:pt x="16624" y="17057"/>
                    <a:pt x="16575" y="17290"/>
                  </a:cubicBezTo>
                  <a:cubicBezTo>
                    <a:pt x="16526" y="17548"/>
                    <a:pt x="16699" y="17757"/>
                    <a:pt x="16920" y="17757"/>
                  </a:cubicBezTo>
                  <a:cubicBezTo>
                    <a:pt x="17215" y="17781"/>
                    <a:pt x="17361" y="17548"/>
                    <a:pt x="17387" y="17268"/>
                  </a:cubicBezTo>
                  <a:lnTo>
                    <a:pt x="17387" y="17268"/>
                  </a:lnTo>
                  <a:cubicBezTo>
                    <a:pt x="17387" y="17012"/>
                    <a:pt x="17312" y="16824"/>
                    <a:pt x="17018" y="16848"/>
                  </a:cubicBezTo>
                </a:path>
                <a:path w="21600" h="21600">
                  <a:moveTo>
                    <a:pt x="13427" y="6454"/>
                  </a:moveTo>
                  <a:cubicBezTo>
                    <a:pt x="13501" y="6383"/>
                    <a:pt x="13403" y="6172"/>
                    <a:pt x="13353" y="6034"/>
                  </a:cubicBezTo>
                  <a:cubicBezTo>
                    <a:pt x="13181" y="5591"/>
                    <a:pt x="12862" y="6011"/>
                    <a:pt x="12616" y="5918"/>
                  </a:cubicBezTo>
                  <a:cubicBezTo>
                    <a:pt x="12270" y="6103"/>
                    <a:pt x="12148" y="6361"/>
                    <a:pt x="12369" y="6707"/>
                  </a:cubicBezTo>
                  <a:cubicBezTo>
                    <a:pt x="12809" y="6897"/>
                    <a:pt x="13156" y="6757"/>
                    <a:pt x="13427" y="6454"/>
                  </a:cubicBezTo>
                </a:path>
                <a:path w="21600" h="21600">
                  <a:moveTo>
                    <a:pt x="11655" y="3680"/>
                  </a:moveTo>
                  <a:cubicBezTo>
                    <a:pt x="11927" y="3842"/>
                    <a:pt x="12148" y="3655"/>
                    <a:pt x="12391" y="3470"/>
                  </a:cubicBezTo>
                  <a:lnTo>
                    <a:pt x="12391" y="3470"/>
                  </a:lnTo>
                  <a:cubicBezTo>
                    <a:pt x="12320" y="3281"/>
                    <a:pt x="12293" y="3027"/>
                    <a:pt x="12148" y="2933"/>
                  </a:cubicBezTo>
                  <a:cubicBezTo>
                    <a:pt x="11927" y="2818"/>
                    <a:pt x="11632" y="2910"/>
                    <a:pt x="11484" y="3121"/>
                  </a:cubicBezTo>
                  <a:cubicBezTo>
                    <a:pt x="11312" y="3330"/>
                    <a:pt x="11435" y="3563"/>
                    <a:pt x="11655" y="3680"/>
                  </a:cubicBezTo>
                </a:path>
                <a:path w="21600" h="21600">
                  <a:moveTo>
                    <a:pt x="14926" y="8015"/>
                  </a:moveTo>
                  <a:cubicBezTo>
                    <a:pt x="15564" y="7526"/>
                    <a:pt x="15518" y="7293"/>
                    <a:pt x="14755" y="6990"/>
                  </a:cubicBezTo>
                  <a:cubicBezTo>
                    <a:pt x="14656" y="7363"/>
                    <a:pt x="14238" y="7781"/>
                    <a:pt x="14926" y="8015"/>
                  </a:cubicBezTo>
                </a:path>
                <a:path w="21600" h="21600">
                  <a:moveTo>
                    <a:pt x="15811" y="4937"/>
                  </a:moveTo>
                  <a:cubicBezTo>
                    <a:pt x="15862" y="4519"/>
                    <a:pt x="15616" y="4216"/>
                    <a:pt x="15198" y="4378"/>
                  </a:cubicBezTo>
                  <a:cubicBezTo>
                    <a:pt x="14629" y="4613"/>
                    <a:pt x="15123" y="4984"/>
                    <a:pt x="15223" y="5286"/>
                  </a:cubicBezTo>
                  <a:cubicBezTo>
                    <a:pt x="15492" y="5286"/>
                    <a:pt x="15761" y="5262"/>
                    <a:pt x="15811" y="4937"/>
                  </a:cubicBezTo>
                </a:path>
                <a:path w="21600" h="21600">
                  <a:moveTo>
                    <a:pt x="14337" y="4727"/>
                  </a:moveTo>
                  <a:cubicBezTo>
                    <a:pt x="14337" y="4494"/>
                    <a:pt x="14238" y="4286"/>
                    <a:pt x="13944" y="4310"/>
                  </a:cubicBezTo>
                  <a:cubicBezTo>
                    <a:pt x="13672" y="4331"/>
                    <a:pt x="13547" y="4519"/>
                    <a:pt x="13501" y="4752"/>
                  </a:cubicBezTo>
                  <a:cubicBezTo>
                    <a:pt x="13452" y="5008"/>
                    <a:pt x="13622" y="5217"/>
                    <a:pt x="13845" y="5217"/>
                  </a:cubicBezTo>
                  <a:cubicBezTo>
                    <a:pt x="14165" y="5240"/>
                    <a:pt x="14288" y="5008"/>
                    <a:pt x="14337" y="4727"/>
                  </a:cubicBezTo>
                </a:path>
                <a:path w="21600" h="21600">
                  <a:moveTo>
                    <a:pt x="2160" y="9134"/>
                  </a:moveTo>
                  <a:cubicBezTo>
                    <a:pt x="2236" y="9062"/>
                    <a:pt x="2138" y="8854"/>
                    <a:pt x="2088" y="8713"/>
                  </a:cubicBezTo>
                  <a:cubicBezTo>
                    <a:pt x="1916" y="8272"/>
                    <a:pt x="1596" y="8690"/>
                    <a:pt x="1350" y="8598"/>
                  </a:cubicBezTo>
                  <a:cubicBezTo>
                    <a:pt x="1006" y="8784"/>
                    <a:pt x="880" y="9041"/>
                    <a:pt x="1105" y="9390"/>
                  </a:cubicBezTo>
                  <a:cubicBezTo>
                    <a:pt x="1544" y="9577"/>
                    <a:pt x="1891" y="9437"/>
                    <a:pt x="2160" y="9134"/>
                  </a:cubicBezTo>
                </a:path>
                <a:path w="21600" h="21600">
                  <a:moveTo>
                    <a:pt x="1962" y="6244"/>
                  </a:moveTo>
                  <a:cubicBezTo>
                    <a:pt x="2236" y="6406"/>
                    <a:pt x="2457" y="6221"/>
                    <a:pt x="2703" y="6034"/>
                  </a:cubicBezTo>
                  <a:cubicBezTo>
                    <a:pt x="2627" y="5847"/>
                    <a:pt x="2605" y="5591"/>
                    <a:pt x="2457" y="5497"/>
                  </a:cubicBezTo>
                  <a:cubicBezTo>
                    <a:pt x="2236" y="5382"/>
                    <a:pt x="1940" y="5473"/>
                    <a:pt x="1792" y="5685"/>
                  </a:cubicBezTo>
                  <a:cubicBezTo>
                    <a:pt x="1643" y="5894"/>
                    <a:pt x="1769" y="6126"/>
                    <a:pt x="1962" y="6244"/>
                  </a:cubicBezTo>
                </a:path>
                <a:path w="21600" h="21600">
                  <a:moveTo>
                    <a:pt x="5261" y="10602"/>
                  </a:moveTo>
                  <a:cubicBezTo>
                    <a:pt x="5898" y="10113"/>
                    <a:pt x="5849" y="9880"/>
                    <a:pt x="5089" y="9577"/>
                  </a:cubicBezTo>
                  <a:cubicBezTo>
                    <a:pt x="4991" y="9926"/>
                    <a:pt x="4570" y="10346"/>
                    <a:pt x="5261" y="10602"/>
                  </a:cubicBezTo>
                </a:path>
                <a:path w="21600" h="21600">
                  <a:moveTo>
                    <a:pt x="3908" y="3842"/>
                  </a:moveTo>
                  <a:cubicBezTo>
                    <a:pt x="4302" y="3842"/>
                    <a:pt x="4351" y="3563"/>
                    <a:pt x="4450" y="3049"/>
                  </a:cubicBezTo>
                  <a:lnTo>
                    <a:pt x="4450" y="3049"/>
                  </a:lnTo>
                  <a:cubicBezTo>
                    <a:pt x="4474" y="2957"/>
                    <a:pt x="4302" y="2886"/>
                    <a:pt x="4029" y="2886"/>
                  </a:cubicBezTo>
                  <a:cubicBezTo>
                    <a:pt x="3661" y="2886"/>
                    <a:pt x="3466" y="3098"/>
                    <a:pt x="3441" y="3401"/>
                  </a:cubicBezTo>
                  <a:cubicBezTo>
                    <a:pt x="3367" y="3680"/>
                    <a:pt x="3589" y="3842"/>
                    <a:pt x="3908" y="3842"/>
                  </a:cubicBezTo>
                </a:path>
                <a:path w="21600" h="21600">
                  <a:moveTo>
                    <a:pt x="7278" y="3795"/>
                  </a:moveTo>
                  <a:cubicBezTo>
                    <a:pt x="7303" y="3470"/>
                    <a:pt x="7179" y="3213"/>
                    <a:pt x="6958" y="3002"/>
                  </a:cubicBezTo>
                  <a:cubicBezTo>
                    <a:pt x="6488" y="3049"/>
                    <a:pt x="6168" y="3260"/>
                    <a:pt x="6393" y="3727"/>
                  </a:cubicBezTo>
                  <a:cubicBezTo>
                    <a:pt x="6587" y="4144"/>
                    <a:pt x="6932" y="4169"/>
                    <a:pt x="7278" y="3795"/>
                  </a:cubicBezTo>
                </a:path>
                <a:path w="21600" h="21600">
                  <a:moveTo>
                    <a:pt x="7080" y="8854"/>
                  </a:moveTo>
                  <a:cubicBezTo>
                    <a:pt x="6514" y="9087"/>
                    <a:pt x="7005" y="9460"/>
                    <a:pt x="7103" y="9763"/>
                  </a:cubicBezTo>
                  <a:lnTo>
                    <a:pt x="7103" y="9763"/>
                  </a:lnTo>
                  <a:cubicBezTo>
                    <a:pt x="7377" y="9740"/>
                    <a:pt x="7647" y="9740"/>
                    <a:pt x="7696" y="9390"/>
                  </a:cubicBezTo>
                  <a:cubicBezTo>
                    <a:pt x="7746" y="8971"/>
                    <a:pt x="7498" y="8690"/>
                    <a:pt x="7080" y="8854"/>
                  </a:cubicBezTo>
                </a:path>
                <a:path w="21600" h="21600">
                  <a:moveTo>
                    <a:pt x="2996" y="11767"/>
                  </a:moveTo>
                  <a:cubicBezTo>
                    <a:pt x="2875" y="11767"/>
                    <a:pt x="2752" y="11628"/>
                    <a:pt x="2627" y="11767"/>
                  </a:cubicBezTo>
                  <a:cubicBezTo>
                    <a:pt x="2407" y="12094"/>
                    <a:pt x="2578" y="12374"/>
                    <a:pt x="2726" y="12630"/>
                  </a:cubicBezTo>
                  <a:cubicBezTo>
                    <a:pt x="2752" y="12677"/>
                    <a:pt x="2825" y="12722"/>
                    <a:pt x="2851" y="12770"/>
                  </a:cubicBezTo>
                  <a:lnTo>
                    <a:pt x="2897" y="12747"/>
                  </a:lnTo>
                  <a:lnTo>
                    <a:pt x="2949" y="12792"/>
                  </a:lnTo>
                  <a:lnTo>
                    <a:pt x="2949" y="12792"/>
                  </a:lnTo>
                  <a:cubicBezTo>
                    <a:pt x="3023" y="12770"/>
                    <a:pt x="3072" y="12770"/>
                    <a:pt x="3144" y="12770"/>
                  </a:cubicBezTo>
                  <a:cubicBezTo>
                    <a:pt x="3243" y="12677"/>
                    <a:pt x="3342" y="12559"/>
                    <a:pt x="3441" y="12467"/>
                  </a:cubicBezTo>
                  <a:cubicBezTo>
                    <a:pt x="3367" y="12210"/>
                    <a:pt x="3540" y="11791"/>
                    <a:pt x="2996" y="11767"/>
                  </a:cubicBezTo>
                </a:path>
                <a:path w="21600" h="21600">
                  <a:moveTo>
                    <a:pt x="8213" y="7781"/>
                  </a:moveTo>
                  <a:cubicBezTo>
                    <a:pt x="8262" y="8038"/>
                    <a:pt x="8505" y="8107"/>
                    <a:pt x="8752" y="8061"/>
                  </a:cubicBezTo>
                  <a:cubicBezTo>
                    <a:pt x="9074" y="7992"/>
                    <a:pt x="9074" y="7712"/>
                    <a:pt x="9120" y="7409"/>
                  </a:cubicBezTo>
                  <a:lnTo>
                    <a:pt x="9120" y="7409"/>
                  </a:lnTo>
                  <a:cubicBezTo>
                    <a:pt x="8950" y="7339"/>
                    <a:pt x="8729" y="7153"/>
                    <a:pt x="8557" y="7200"/>
                  </a:cubicBezTo>
                  <a:cubicBezTo>
                    <a:pt x="8311" y="7245"/>
                    <a:pt x="8163" y="7526"/>
                    <a:pt x="8213" y="7781"/>
                  </a:cubicBezTo>
                </a:path>
                <a:path w="21600" h="21600">
                  <a:moveTo>
                    <a:pt x="8114" y="4120"/>
                  </a:moveTo>
                  <a:cubicBezTo>
                    <a:pt x="8065" y="4028"/>
                    <a:pt x="7893" y="4099"/>
                    <a:pt x="7696" y="4286"/>
                  </a:cubicBezTo>
                  <a:cubicBezTo>
                    <a:pt x="7423" y="4543"/>
                    <a:pt x="7475" y="4822"/>
                    <a:pt x="7647" y="5030"/>
                  </a:cubicBezTo>
                  <a:cubicBezTo>
                    <a:pt x="7841" y="5262"/>
                    <a:pt x="8114" y="5240"/>
                    <a:pt x="8334" y="5030"/>
                  </a:cubicBezTo>
                  <a:cubicBezTo>
                    <a:pt x="8604" y="4799"/>
                    <a:pt x="8433" y="4543"/>
                    <a:pt x="8114" y="4120"/>
                  </a:cubicBezTo>
                  <a:lnTo>
                    <a:pt x="8114" y="4120"/>
                  </a:lnTo>
                </a:path>
                <a:path w="21600" h="21600">
                  <a:moveTo>
                    <a:pt x="4671" y="7293"/>
                  </a:moveTo>
                  <a:cubicBezTo>
                    <a:pt x="4671" y="7060"/>
                    <a:pt x="4570" y="6850"/>
                    <a:pt x="4277" y="6873"/>
                  </a:cubicBezTo>
                  <a:cubicBezTo>
                    <a:pt x="4007" y="6897"/>
                    <a:pt x="3884" y="7081"/>
                    <a:pt x="3832" y="7313"/>
                  </a:cubicBezTo>
                  <a:cubicBezTo>
                    <a:pt x="3786" y="7571"/>
                    <a:pt x="3958" y="7781"/>
                    <a:pt x="4178" y="7781"/>
                  </a:cubicBezTo>
                  <a:cubicBezTo>
                    <a:pt x="4497" y="7806"/>
                    <a:pt x="4622" y="7571"/>
                    <a:pt x="4671" y="7293"/>
                  </a:cubicBezTo>
                  <a:close/>
                </a:path>
              </a:pathLst>
            </a:custGeom>
            <a:blipFill rotWithShape="1">
              <a:blip r:embed="rId4"/>
              <a:tile tx="0" ty="0" sx="100000" sy="100000" flip="none" algn="tl"/>
            </a:blipFill>
            <a:ln w="23670" cap="flat" cmpd="sng">
              <a:noFill/>
              <a:prstDash val="solid"/>
              <a:miter/>
            </a:ln>
          </p:spPr>
        </p:sp>
      </p:grpSp>
    </p:spTree>
    <p:extLst>
      <p:ext uri="{BB962C8B-B14F-4D97-AF65-F5344CB8AC3E}">
        <p14:creationId xmlns:p14="http://schemas.microsoft.com/office/powerpoint/2010/main" val="981069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
                                            <p:txEl>
                                              <p:pRg st="0" end="0"/>
                                            </p:txEl>
                                          </p:spTgt>
                                        </p:tgtEl>
                                        <p:attrNameLst>
                                          <p:attrName>style.visibility</p:attrName>
                                        </p:attrNameLst>
                                      </p:cBhvr>
                                      <p:to>
                                        <p:strVal val="visible"/>
                                      </p:to>
                                    </p:set>
                                    <p:anim calcmode="lin" valueType="num">
                                      <p:cBhvr additive="base">
                                        <p:cTn id="13"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hf sldNum="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自定义版式">
    <p:bg>
      <p:bgPr>
        <a:blipFill>
          <a:blip r:embed="rId2"/>
          <a:stretch/>
        </a:blipFill>
        <a:effectLst/>
      </p:bgPr>
    </p:bg>
    <p:spTree>
      <p:nvGrpSpPr>
        <p:cNvPr id="1" name=""/>
        <p:cNvGrpSpPr/>
        <p:nvPr/>
      </p:nvGrpSpPr>
      <p:grpSpPr>
        <a:xfrm>
          <a:off x="0" y="0"/>
          <a:ext cx="0" cy="0"/>
          <a:chOff x="0" y="0"/>
          <a:chExt cx="0" cy="0"/>
        </a:xfrm>
      </p:grpSpPr>
      <p:sp>
        <p:nvSpPr>
          <p:cNvPr id="31" name="Toʻrtburchaklar"/>
          <p:cNvSpPr>
            <a:spLocks/>
          </p:cNvSpPr>
          <p:nvPr/>
        </p:nvSpPr>
        <p:spPr>
          <a:xfrm>
            <a:off x="292869" y="268605"/>
            <a:ext cx="11606262" cy="6320789"/>
          </a:xfrm>
          <a:prstGeom prst="rect">
            <a:avLst/>
          </a:prstGeom>
          <a:noFill/>
          <a:ln w="19050" cap="flat" cmpd="sng">
            <a:solidFill>
              <a:srgbClr val="000000"/>
            </a:solidFill>
            <a:prstDash val="solid"/>
            <a:round/>
          </a:ln>
        </p:spPr>
      </p:sp>
      <p:sp>
        <p:nvSpPr>
          <p:cNvPr id="32" name="Matn maydonchasi"/>
          <p:cNvSpPr>
            <a:spLocks noGrp="1"/>
          </p:cNvSpPr>
          <p:nvPr>
            <p:ph type="title"/>
          </p:nvPr>
        </p:nvSpPr>
        <p:spPr>
          <a:xfrm>
            <a:off x="763270" y="375285"/>
            <a:ext cx="8787131" cy="1690370"/>
          </a:xfrm>
          <a:prstGeom prst="rect">
            <a:avLst/>
          </a:prstGeom>
          <a:noFill/>
          <a:ln w="12700" cap="flat" cmpd="sng">
            <a:noFill/>
            <a:prstDash val="solid"/>
            <a:miter/>
          </a:ln>
        </p:spPr>
        <p:txBody>
          <a:bodyPr vert="horz" wrap="square" lIns="0" tIns="0" rIns="0" bIns="0" anchor="ctr" anchorCtr="0">
            <a:prstTxWarp prst="textNoShape">
              <a:avLst/>
            </a:prstTxWarp>
          </a:bodyPr>
          <a:lstStyle/>
          <a:p>
            <a:pPr algn="r"/>
            <a:r>
              <a:rPr lang="en-US" altLang="zh-CN" sz="5000" b="1" spc="-100" baseline="0">
                <a:solidFill>
                  <a:schemeClr val="tx1"/>
                </a:solidFill>
              </a:rPr>
              <a:t>Click to add title</a:t>
            </a:r>
            <a:endParaRPr lang="zh-CN" altLang="en-US" sz="5000" b="1" spc="-100" baseline="0">
              <a:solidFill>
                <a:schemeClr val="tx1"/>
              </a:solidFill>
            </a:endParaRPr>
          </a:p>
        </p:txBody>
      </p:sp>
      <p:sp>
        <p:nvSpPr>
          <p:cNvPr id="33" name="Matn maydonchasi"/>
          <p:cNvSpPr>
            <a:spLocks noGrp="1"/>
          </p:cNvSpPr>
          <p:nvPr>
            <p:ph type="body"/>
          </p:nvPr>
        </p:nvSpPr>
        <p:spPr>
          <a:xfrm>
            <a:off x="768350" y="2175510"/>
            <a:ext cx="10531476" cy="3677920"/>
          </a:xfrm>
          <a:prstGeom prst="rect">
            <a:avLst/>
          </a:prstGeom>
          <a:noFill/>
          <a:ln w="12700" cap="flat" cmpd="sng">
            <a:noFill/>
            <a:prstDash val="solid"/>
            <a:miter/>
          </a:ln>
        </p:spPr>
        <p:txBody>
          <a:bodyPr vert="horz" wrap="square" lIns="0" tIns="0" rIns="0" bIns="45720" anchor="t" anchorCtr="0">
            <a:prstTxWarp prst="textNoShape">
              <a:avLst/>
            </a:prstTxWarp>
          </a:bodyPr>
          <a:lstStyle/>
          <a:p>
            <a:pPr marL="342900" indent="-342900">
              <a:lnSpc>
                <a:spcPct val="150000"/>
              </a:lnSpc>
              <a:spcBef>
                <a:spcPts val="600"/>
              </a:spcBef>
              <a:buClr>
                <a:schemeClr val="accent1"/>
              </a:buClr>
              <a:buFont typeface="Arial" pitchFamily="34" charset="0"/>
              <a:buChar char="•"/>
            </a:pPr>
            <a:r>
              <a:rPr lang="en-US" altLang="zh-CN" sz="2400"/>
              <a:t>Click to add content</a:t>
            </a:r>
          </a:p>
          <a:p>
            <a:pPr marL="662940" lvl="1" indent="-342900">
              <a:lnSpc>
                <a:spcPct val="150000"/>
              </a:lnSpc>
              <a:spcBef>
                <a:spcPts val="600"/>
              </a:spcBef>
              <a:buClr>
                <a:schemeClr val="accent1"/>
              </a:buClr>
              <a:buFont typeface="Arial" pitchFamily="34" charset="0"/>
              <a:buChar char="•"/>
            </a:pPr>
            <a:r>
              <a:rPr lang="en-US" altLang="zh-CN" sz="2000"/>
              <a:t>Second level</a:t>
            </a:r>
          </a:p>
          <a:p>
            <a:pPr marL="1062990" lvl="2" indent="-285750">
              <a:lnSpc>
                <a:spcPct val="150000"/>
              </a:lnSpc>
              <a:spcBef>
                <a:spcPts val="600"/>
              </a:spcBef>
              <a:buClr>
                <a:schemeClr val="accent1"/>
              </a:buClr>
              <a:buFont typeface="Arial" pitchFamily="34" charset="0"/>
              <a:buChar char="•"/>
            </a:pPr>
            <a:r>
              <a:rPr lang="en-US" altLang="zh-CN" sz="1800"/>
              <a:t>Third level</a:t>
            </a:r>
          </a:p>
          <a:p>
            <a:pPr marL="1520190" lvl="3" indent="-285750">
              <a:lnSpc>
                <a:spcPct val="150000"/>
              </a:lnSpc>
              <a:spcBef>
                <a:spcPts val="600"/>
              </a:spcBef>
              <a:buClr>
                <a:schemeClr val="accent1"/>
              </a:buClr>
              <a:buFont typeface="Arial" pitchFamily="34" charset="0"/>
              <a:buChar char="•"/>
            </a:pPr>
            <a:r>
              <a:rPr lang="en-US" altLang="zh-CN" sz="1600"/>
              <a:t>Fourth level</a:t>
            </a:r>
          </a:p>
          <a:p>
            <a:pPr marL="1977390" lvl="4" indent="-285750">
              <a:lnSpc>
                <a:spcPct val="150000"/>
              </a:lnSpc>
              <a:spcBef>
                <a:spcPts val="600"/>
              </a:spcBef>
              <a:buClr>
                <a:schemeClr val="accent1"/>
              </a:buClr>
              <a:buFont typeface="Arial" pitchFamily="34" charset="0"/>
              <a:buChar char="•"/>
            </a:pPr>
            <a:r>
              <a:rPr lang="en-US" altLang="zh-CN" sz="1600"/>
              <a:t>Fifth level</a:t>
            </a:r>
            <a:endParaRPr lang="zh-CN" altLang="en-US" sz="1600"/>
          </a:p>
        </p:txBody>
      </p:sp>
      <p:sp>
        <p:nvSpPr>
          <p:cNvPr id="34" name="Matn maydonchasi"/>
          <p:cNvSpPr>
            <a:spLocks noGrp="1"/>
          </p:cNvSpPr>
          <p:nvPr>
            <p:ph type="dt" idx="10"/>
          </p:nvPr>
        </p:nvSpPr>
        <p:spPr>
          <a:xfrm>
            <a:off x="292608" y="5943599"/>
            <a:ext cx="2743200" cy="365125"/>
          </a:xfrm>
          <a:prstGeom prst="rect">
            <a:avLst/>
          </a:prstGeom>
          <a:noFill/>
          <a:ln w="12700" cap="flat" cmpd="sng">
            <a:noFill/>
            <a:prstDash val="solid"/>
            <a:miter/>
          </a:ln>
        </p:spPr>
        <p:txBody>
          <a:bodyPr vert="horz" wrap="square" lIns="91440" tIns="45720" rIns="91440" bIns="45720" anchor="ctr" anchorCtr="0">
            <a:prstTxWarp prst="textNoShape">
              <a:avLst/>
            </a:prstTxWarp>
          </a:bodyPr>
          <a:lstStyle/>
          <a:p>
            <a:pPr algn="l"/>
            <a:r>
              <a:rPr lang="en-US" altLang="zh-CN" sz="1200" b="1">
                <a:solidFill>
                  <a:schemeClr val="tx1"/>
                </a:solidFill>
                <a:latin typeface="Grandview Display" charset="0"/>
                <a:ea typeface="Droid Sans" charset="0"/>
                <a:cs typeface="Grandview Display" charset="0"/>
              </a:rPr>
              <a:t>20XX</a:t>
            </a:r>
            <a:endParaRPr lang="zh-CN" altLang="en-US" sz="1200" b="1">
              <a:solidFill>
                <a:schemeClr val="tx1"/>
              </a:solidFill>
              <a:latin typeface="Grandview Display" charset="0"/>
              <a:ea typeface="Droid Sans" charset="0"/>
              <a:cs typeface="Grandview Display" charset="0"/>
            </a:endParaRPr>
          </a:p>
        </p:txBody>
      </p:sp>
      <p:sp>
        <p:nvSpPr>
          <p:cNvPr id="35" name="Matn maydonchasi"/>
          <p:cNvSpPr>
            <a:spLocks noGrp="1"/>
          </p:cNvSpPr>
          <p:nvPr>
            <p:ph type="ftr"/>
          </p:nvPr>
        </p:nvSpPr>
        <p:spPr>
          <a:xfrm>
            <a:off x="3140242" y="5943599"/>
            <a:ext cx="5911516" cy="365125"/>
          </a:xfrm>
          <a:prstGeom prst="rect">
            <a:avLst/>
          </a:prstGeom>
          <a:noFill/>
          <a:ln w="12700" cap="flat" cmpd="sng">
            <a:noFill/>
            <a:prstDash val="solid"/>
            <a:miter/>
          </a:ln>
        </p:spPr>
        <p:txBody>
          <a:bodyPr vert="horz" wrap="square" lIns="91440" tIns="45720" rIns="91440" bIns="45720" anchor="ctr" anchorCtr="0">
            <a:prstTxWarp prst="textNoShape">
              <a:avLst/>
            </a:prstTxWarp>
          </a:bodyPr>
          <a:lstStyle/>
          <a:p>
            <a:pPr algn="ctr"/>
            <a:endParaRPr lang="zh-CN" altLang="en-US" sz="1200" b="1" cap="all" baseline="0">
              <a:solidFill>
                <a:schemeClr val="tx1"/>
              </a:solidFill>
              <a:latin typeface="Grandview Display" charset="0"/>
              <a:ea typeface="Droid Sans" charset="0"/>
              <a:cs typeface="Grandview Display" charset="0"/>
            </a:endParaRPr>
          </a:p>
        </p:txBody>
      </p:sp>
      <p:sp>
        <p:nvSpPr>
          <p:cNvPr id="36" name="Matn maydonchasi"/>
          <p:cNvSpPr>
            <a:spLocks noGrp="1"/>
          </p:cNvSpPr>
          <p:nvPr>
            <p:ph type="sldNum"/>
          </p:nvPr>
        </p:nvSpPr>
        <p:spPr>
          <a:xfrm>
            <a:off x="10349655" y="5943599"/>
            <a:ext cx="1530927" cy="365125"/>
          </a:xfrm>
          <a:prstGeom prst="rect">
            <a:avLst/>
          </a:prstGeom>
          <a:noFill/>
          <a:ln w="12700" cap="flat" cmpd="sng">
            <a:noFill/>
            <a:prstDash val="solid"/>
            <a:miter/>
          </a:ln>
        </p:spPr>
        <p:txBody>
          <a:bodyPr vert="horz" wrap="square" lIns="91440" tIns="45720" rIns="91440" bIns="45720" anchor="ctr" anchorCtr="0">
            <a:prstTxWarp prst="textNoShape">
              <a:avLst/>
            </a:prstTxWarp>
          </a:bodyPr>
          <a:lstStyle/>
          <a:p>
            <a:pPr algn="r"/>
            <a:fld id="{CAD2D6BD-DE1B-4B5F-8B41-2702339687B9}" type="slidenum">
              <a:rPr lang="en-US" altLang="zh-CN" sz="1200" b="1" i="0" u="none" strike="noStrike" kern="1200" cap="none" spc="0" baseline="0">
                <a:solidFill>
                  <a:schemeClr val="tx1"/>
                </a:solidFill>
                <a:latin typeface="Grandview Display" charset="0"/>
                <a:ea typeface="Droid Sans" charset="0"/>
                <a:cs typeface="Grandview Display" charset="0"/>
              </a:rPr>
              <a:t>‹#›</a:t>
            </a:fld>
            <a:endParaRPr lang="zh-CN" altLang="en-US" sz="1200" b="1">
              <a:solidFill>
                <a:schemeClr val="tx1"/>
              </a:solidFill>
              <a:latin typeface="Grandview Display" charset="0"/>
              <a:ea typeface="Droid Sans" charset="0"/>
              <a:cs typeface="Grandview Display" charset="0"/>
            </a:endParaRPr>
          </a:p>
        </p:txBody>
      </p:sp>
      <p:grpSp>
        <p:nvGrpSpPr>
          <p:cNvPr id="39" name="Birikma"/>
          <p:cNvGrpSpPr>
            <a:grpSpLocks/>
          </p:cNvGrpSpPr>
          <p:nvPr/>
        </p:nvGrpSpPr>
        <p:grpSpPr>
          <a:xfrm rot="4320000">
            <a:off x="7947719" y="1232240"/>
            <a:ext cx="4644253" cy="3153790"/>
            <a:chOff x="7947719" y="1232240"/>
            <a:chExt cx="4644253" cy="3153790"/>
          </a:xfrm>
        </p:grpSpPr>
        <p:pic>
          <p:nvPicPr>
            <p:cNvPr id="37" name="Rasmlar"/>
            <p:cNvPicPr>
              <a:picLocks noChangeAspect="1"/>
            </p:cNvPicPr>
            <p:nvPr/>
          </p:nvPicPr>
          <p:blipFill>
            <a:blip r:embed="rId3" cstate="print"/>
            <a:stretch>
              <a:fillRect/>
            </a:stretch>
          </p:blipFill>
          <p:spPr>
            <a:xfrm>
              <a:off x="7947719" y="1232240"/>
              <a:ext cx="2091001" cy="1938533"/>
            </a:xfrm>
            <a:prstGeom prst="rect">
              <a:avLst/>
            </a:prstGeom>
            <a:noFill/>
            <a:ln w="12700" cap="flat" cmpd="sng">
              <a:noFill/>
              <a:prstDash val="solid"/>
              <a:miter/>
            </a:ln>
          </p:spPr>
        </p:pic>
        <p:sp>
          <p:nvSpPr>
            <p:cNvPr id="38" name="曲线"/>
            <p:cNvSpPr>
              <a:spLocks/>
            </p:cNvSpPr>
            <p:nvPr/>
          </p:nvSpPr>
          <p:spPr>
            <a:xfrm rot="9165354">
              <a:off x="10904742" y="2605439"/>
              <a:ext cx="1687230" cy="1780591"/>
            </a:xfrm>
            <a:custGeom>
              <a:avLst/>
              <a:gdLst>
                <a:gd name="T1" fmla="*/ 0 w 21600"/>
                <a:gd name="T2" fmla="*/ 0 h 21600"/>
                <a:gd name="T3" fmla="*/ 21600 w 21600"/>
                <a:gd name="T4" fmla="*/ 21600 h 21600"/>
              </a:gdLst>
              <a:ahLst/>
              <a:cxnLst/>
              <a:rect l="T1" t="T2" r="T3" b="T4"/>
              <a:pathLst>
                <a:path w="21600" h="21600">
                  <a:moveTo>
                    <a:pt x="13821" y="14307"/>
                  </a:moveTo>
                  <a:cubicBezTo>
                    <a:pt x="14067" y="14285"/>
                    <a:pt x="14139" y="13749"/>
                    <a:pt x="14508" y="14075"/>
                  </a:cubicBezTo>
                  <a:cubicBezTo>
                    <a:pt x="14629" y="14167"/>
                    <a:pt x="14805" y="14331"/>
                    <a:pt x="14780" y="14425"/>
                  </a:cubicBezTo>
                  <a:cubicBezTo>
                    <a:pt x="14706" y="14821"/>
                    <a:pt x="14458" y="15076"/>
                    <a:pt x="13991" y="15124"/>
                  </a:cubicBezTo>
                  <a:cubicBezTo>
                    <a:pt x="13622" y="14914"/>
                    <a:pt x="13599" y="14634"/>
                    <a:pt x="13821" y="14307"/>
                  </a:cubicBezTo>
                </a:path>
                <a:path w="21600" h="21600">
                  <a:moveTo>
                    <a:pt x="19822" y="7849"/>
                  </a:moveTo>
                  <a:cubicBezTo>
                    <a:pt x="20264" y="7899"/>
                    <a:pt x="20388" y="7548"/>
                    <a:pt x="20363" y="7313"/>
                  </a:cubicBezTo>
                  <a:cubicBezTo>
                    <a:pt x="20336" y="7106"/>
                    <a:pt x="20336" y="6757"/>
                    <a:pt x="19945" y="6707"/>
                  </a:cubicBezTo>
                  <a:cubicBezTo>
                    <a:pt x="19527" y="6662"/>
                    <a:pt x="19500" y="7034"/>
                    <a:pt x="19428" y="7245"/>
                  </a:cubicBezTo>
                  <a:cubicBezTo>
                    <a:pt x="19306" y="7548"/>
                    <a:pt x="19500" y="7781"/>
                    <a:pt x="19822" y="7849"/>
                  </a:cubicBezTo>
                </a:path>
                <a:path w="21600" h="21600">
                  <a:moveTo>
                    <a:pt x="16207" y="19411"/>
                  </a:moveTo>
                  <a:cubicBezTo>
                    <a:pt x="15838" y="19411"/>
                    <a:pt x="15640" y="19622"/>
                    <a:pt x="15616" y="19925"/>
                  </a:cubicBezTo>
                  <a:cubicBezTo>
                    <a:pt x="15564" y="20205"/>
                    <a:pt x="15788" y="20391"/>
                    <a:pt x="16108" y="20391"/>
                  </a:cubicBezTo>
                  <a:cubicBezTo>
                    <a:pt x="16502" y="20391"/>
                    <a:pt x="16551" y="20110"/>
                    <a:pt x="16646" y="19599"/>
                  </a:cubicBezTo>
                  <a:lnTo>
                    <a:pt x="16646" y="19599"/>
                  </a:lnTo>
                  <a:cubicBezTo>
                    <a:pt x="16674" y="19482"/>
                    <a:pt x="16502" y="19411"/>
                    <a:pt x="16207" y="19411"/>
                  </a:cubicBezTo>
                </a:path>
                <a:path w="21600" h="21600">
                  <a:moveTo>
                    <a:pt x="14409" y="20601"/>
                  </a:moveTo>
                  <a:cubicBezTo>
                    <a:pt x="14041" y="20601"/>
                    <a:pt x="13845" y="20811"/>
                    <a:pt x="13821" y="21113"/>
                  </a:cubicBezTo>
                  <a:cubicBezTo>
                    <a:pt x="13771" y="21392"/>
                    <a:pt x="13991" y="21580"/>
                    <a:pt x="14310" y="21580"/>
                  </a:cubicBezTo>
                  <a:cubicBezTo>
                    <a:pt x="14706" y="21580"/>
                    <a:pt x="14755" y="21300"/>
                    <a:pt x="14854" y="20786"/>
                  </a:cubicBezTo>
                  <a:cubicBezTo>
                    <a:pt x="14876" y="20671"/>
                    <a:pt x="14706" y="20601"/>
                    <a:pt x="14409" y="20601"/>
                  </a:cubicBezTo>
                </a:path>
                <a:path w="21600" h="21600">
                  <a:moveTo>
                    <a:pt x="11286" y="12933"/>
                  </a:moveTo>
                  <a:cubicBezTo>
                    <a:pt x="11312" y="12677"/>
                    <a:pt x="11066" y="12511"/>
                    <a:pt x="10819" y="12419"/>
                  </a:cubicBezTo>
                  <a:cubicBezTo>
                    <a:pt x="10549" y="12511"/>
                    <a:pt x="10374" y="12653"/>
                    <a:pt x="10374" y="12955"/>
                  </a:cubicBezTo>
                  <a:cubicBezTo>
                    <a:pt x="10374" y="13236"/>
                    <a:pt x="10476" y="13492"/>
                    <a:pt x="10770" y="13492"/>
                  </a:cubicBezTo>
                  <a:cubicBezTo>
                    <a:pt x="11138" y="13539"/>
                    <a:pt x="11263" y="13212"/>
                    <a:pt x="11286" y="12933"/>
                  </a:cubicBezTo>
                </a:path>
                <a:path w="21600" h="21600">
                  <a:moveTo>
                    <a:pt x="18888" y="5358"/>
                  </a:moveTo>
                  <a:cubicBezTo>
                    <a:pt x="19254" y="5358"/>
                    <a:pt x="19379" y="5030"/>
                    <a:pt x="19404" y="4776"/>
                  </a:cubicBezTo>
                  <a:cubicBezTo>
                    <a:pt x="19428" y="4519"/>
                    <a:pt x="19181" y="4355"/>
                    <a:pt x="18934" y="4263"/>
                  </a:cubicBezTo>
                  <a:cubicBezTo>
                    <a:pt x="18664" y="4355"/>
                    <a:pt x="18494" y="4494"/>
                    <a:pt x="18494" y="4799"/>
                  </a:cubicBezTo>
                  <a:cubicBezTo>
                    <a:pt x="18494" y="5102"/>
                    <a:pt x="18592" y="5358"/>
                    <a:pt x="18888" y="5358"/>
                  </a:cubicBezTo>
                </a:path>
                <a:path w="21600" h="21600">
                  <a:moveTo>
                    <a:pt x="12886" y="11022"/>
                  </a:moveTo>
                  <a:cubicBezTo>
                    <a:pt x="13056" y="10626"/>
                    <a:pt x="12911" y="10276"/>
                    <a:pt x="12468" y="10323"/>
                  </a:cubicBezTo>
                  <a:cubicBezTo>
                    <a:pt x="11852" y="10393"/>
                    <a:pt x="12221" y="10882"/>
                    <a:pt x="12221" y="11208"/>
                  </a:cubicBezTo>
                  <a:lnTo>
                    <a:pt x="12221" y="11208"/>
                  </a:lnTo>
                  <a:cubicBezTo>
                    <a:pt x="12468" y="11277"/>
                    <a:pt x="12737" y="11347"/>
                    <a:pt x="12886" y="11022"/>
                  </a:cubicBezTo>
                </a:path>
                <a:path w="21600" h="21600">
                  <a:moveTo>
                    <a:pt x="7229" y="12350"/>
                  </a:moveTo>
                  <a:cubicBezTo>
                    <a:pt x="7057" y="12792"/>
                    <a:pt x="7251" y="13050"/>
                    <a:pt x="7795" y="13003"/>
                  </a:cubicBezTo>
                  <a:cubicBezTo>
                    <a:pt x="8041" y="12792"/>
                    <a:pt x="8163" y="12537"/>
                    <a:pt x="8163" y="12210"/>
                  </a:cubicBezTo>
                  <a:lnTo>
                    <a:pt x="8163" y="12210"/>
                  </a:lnTo>
                  <a:cubicBezTo>
                    <a:pt x="7819" y="11954"/>
                    <a:pt x="7423" y="11882"/>
                    <a:pt x="7229" y="12350"/>
                  </a:cubicBezTo>
                </a:path>
                <a:path w="21600" h="21600">
                  <a:moveTo>
                    <a:pt x="13353" y="8015"/>
                  </a:moveTo>
                  <a:cubicBezTo>
                    <a:pt x="13227" y="7969"/>
                    <a:pt x="13156" y="7806"/>
                    <a:pt x="13009" y="7920"/>
                  </a:cubicBezTo>
                  <a:cubicBezTo>
                    <a:pt x="12688" y="8152"/>
                    <a:pt x="12787" y="8481"/>
                    <a:pt x="12837" y="8784"/>
                  </a:cubicBezTo>
                  <a:cubicBezTo>
                    <a:pt x="12837" y="8854"/>
                    <a:pt x="12886" y="8901"/>
                    <a:pt x="12911" y="8948"/>
                  </a:cubicBezTo>
                  <a:lnTo>
                    <a:pt x="12957" y="8948"/>
                  </a:lnTo>
                  <a:lnTo>
                    <a:pt x="12985" y="8991"/>
                  </a:lnTo>
                  <a:cubicBezTo>
                    <a:pt x="13056" y="8991"/>
                    <a:pt x="13108" y="8991"/>
                    <a:pt x="13181" y="9015"/>
                  </a:cubicBezTo>
                  <a:cubicBezTo>
                    <a:pt x="13304" y="8948"/>
                    <a:pt x="13427" y="8878"/>
                    <a:pt x="13547" y="8808"/>
                  </a:cubicBezTo>
                  <a:cubicBezTo>
                    <a:pt x="13547" y="8526"/>
                    <a:pt x="13845" y="8176"/>
                    <a:pt x="13353" y="8015"/>
                  </a:cubicBezTo>
                </a:path>
                <a:path w="21600" h="21600">
                  <a:moveTo>
                    <a:pt x="5261" y="2139"/>
                  </a:moveTo>
                  <a:lnTo>
                    <a:pt x="5261" y="2139"/>
                  </a:lnTo>
                  <a:cubicBezTo>
                    <a:pt x="5629" y="2094"/>
                    <a:pt x="5704" y="1744"/>
                    <a:pt x="5750" y="1533"/>
                  </a:cubicBezTo>
                  <a:cubicBezTo>
                    <a:pt x="5802" y="1349"/>
                    <a:pt x="5556" y="1093"/>
                    <a:pt x="5211" y="1186"/>
                  </a:cubicBezTo>
                  <a:cubicBezTo>
                    <a:pt x="4942" y="1255"/>
                    <a:pt x="4744" y="1326"/>
                    <a:pt x="4769" y="1676"/>
                  </a:cubicBezTo>
                  <a:cubicBezTo>
                    <a:pt x="4793" y="2002"/>
                    <a:pt x="5063" y="2002"/>
                    <a:pt x="5261" y="2139"/>
                  </a:cubicBezTo>
                </a:path>
                <a:path w="21600" h="21600">
                  <a:moveTo>
                    <a:pt x="20165" y="13516"/>
                  </a:moveTo>
                  <a:cubicBezTo>
                    <a:pt x="19994" y="13283"/>
                    <a:pt x="19871" y="13003"/>
                    <a:pt x="19527" y="13025"/>
                  </a:cubicBezTo>
                  <a:cubicBezTo>
                    <a:pt x="19280" y="13050"/>
                    <a:pt x="19158" y="13258"/>
                    <a:pt x="19181" y="13516"/>
                  </a:cubicBezTo>
                  <a:cubicBezTo>
                    <a:pt x="19207" y="13795"/>
                    <a:pt x="19379" y="13956"/>
                    <a:pt x="19697" y="13956"/>
                  </a:cubicBezTo>
                  <a:cubicBezTo>
                    <a:pt x="20017" y="13934"/>
                    <a:pt x="20068" y="13702"/>
                    <a:pt x="20165" y="13516"/>
                  </a:cubicBezTo>
                </a:path>
                <a:path w="21600" h="21600">
                  <a:moveTo>
                    <a:pt x="18345" y="14961"/>
                  </a:moveTo>
                  <a:cubicBezTo>
                    <a:pt x="18076" y="14937"/>
                    <a:pt x="17927" y="15147"/>
                    <a:pt x="17953" y="15379"/>
                  </a:cubicBezTo>
                  <a:cubicBezTo>
                    <a:pt x="17978" y="15637"/>
                    <a:pt x="18098" y="15870"/>
                    <a:pt x="18417" y="15870"/>
                  </a:cubicBezTo>
                  <a:cubicBezTo>
                    <a:pt x="18691" y="15893"/>
                    <a:pt x="18835" y="15730"/>
                    <a:pt x="18961" y="15449"/>
                  </a:cubicBezTo>
                  <a:lnTo>
                    <a:pt x="18961" y="15449"/>
                  </a:lnTo>
                  <a:cubicBezTo>
                    <a:pt x="18814" y="15264"/>
                    <a:pt x="18664" y="15006"/>
                    <a:pt x="18345" y="14961"/>
                  </a:cubicBezTo>
                </a:path>
                <a:path w="21600" h="21600">
                  <a:moveTo>
                    <a:pt x="12935" y="19482"/>
                  </a:moveTo>
                  <a:cubicBezTo>
                    <a:pt x="12665" y="19434"/>
                    <a:pt x="12540" y="19785"/>
                    <a:pt x="12493" y="19994"/>
                  </a:cubicBezTo>
                  <a:cubicBezTo>
                    <a:pt x="12419" y="20228"/>
                    <a:pt x="12591" y="20414"/>
                    <a:pt x="12837" y="20530"/>
                  </a:cubicBezTo>
                  <a:lnTo>
                    <a:pt x="12837" y="20530"/>
                  </a:lnTo>
                  <a:cubicBezTo>
                    <a:pt x="13156" y="20507"/>
                    <a:pt x="13205" y="20298"/>
                    <a:pt x="13254" y="20088"/>
                  </a:cubicBezTo>
                  <a:cubicBezTo>
                    <a:pt x="13280" y="19832"/>
                    <a:pt x="13181" y="19504"/>
                    <a:pt x="12935" y="19482"/>
                  </a:cubicBezTo>
                </a:path>
                <a:path w="21600" h="21600">
                  <a:moveTo>
                    <a:pt x="17387" y="3888"/>
                  </a:moveTo>
                  <a:lnTo>
                    <a:pt x="17387" y="3888"/>
                  </a:lnTo>
                  <a:cubicBezTo>
                    <a:pt x="17608" y="3795"/>
                    <a:pt x="17756" y="3680"/>
                    <a:pt x="17779" y="3424"/>
                  </a:cubicBezTo>
                  <a:cubicBezTo>
                    <a:pt x="17805" y="3027"/>
                    <a:pt x="17436" y="3002"/>
                    <a:pt x="17190" y="2957"/>
                  </a:cubicBezTo>
                  <a:cubicBezTo>
                    <a:pt x="17018" y="2910"/>
                    <a:pt x="16797" y="3098"/>
                    <a:pt x="16822" y="3307"/>
                  </a:cubicBezTo>
                  <a:cubicBezTo>
                    <a:pt x="16871" y="3585"/>
                    <a:pt x="17092" y="3773"/>
                    <a:pt x="17387" y="3888"/>
                  </a:cubicBezTo>
                </a:path>
                <a:path w="21600" h="21600">
                  <a:moveTo>
                    <a:pt x="15321" y="11395"/>
                  </a:moveTo>
                  <a:cubicBezTo>
                    <a:pt x="15074" y="11395"/>
                    <a:pt x="14854" y="11604"/>
                    <a:pt x="14826" y="11861"/>
                  </a:cubicBezTo>
                  <a:cubicBezTo>
                    <a:pt x="14805" y="12116"/>
                    <a:pt x="15025" y="12257"/>
                    <a:pt x="15272" y="12280"/>
                  </a:cubicBezTo>
                  <a:cubicBezTo>
                    <a:pt x="15591" y="12304"/>
                    <a:pt x="15690" y="12047"/>
                    <a:pt x="15811" y="11767"/>
                  </a:cubicBezTo>
                  <a:cubicBezTo>
                    <a:pt x="15640" y="11628"/>
                    <a:pt x="15492" y="11395"/>
                    <a:pt x="15321" y="11395"/>
                  </a:cubicBezTo>
                </a:path>
                <a:path w="21600" h="21600">
                  <a:moveTo>
                    <a:pt x="4695" y="19622"/>
                  </a:moveTo>
                  <a:cubicBezTo>
                    <a:pt x="4351" y="19808"/>
                    <a:pt x="4227" y="20063"/>
                    <a:pt x="4450" y="20414"/>
                  </a:cubicBezTo>
                  <a:cubicBezTo>
                    <a:pt x="4868" y="20576"/>
                    <a:pt x="5211" y="20461"/>
                    <a:pt x="5481" y="20158"/>
                  </a:cubicBezTo>
                  <a:cubicBezTo>
                    <a:pt x="5556" y="20088"/>
                    <a:pt x="5458" y="19878"/>
                    <a:pt x="5409" y="19738"/>
                  </a:cubicBezTo>
                  <a:cubicBezTo>
                    <a:pt x="5261" y="19271"/>
                    <a:pt x="4942" y="19714"/>
                    <a:pt x="4695" y="19622"/>
                  </a:cubicBezTo>
                </a:path>
                <a:path w="21600" h="21600">
                  <a:moveTo>
                    <a:pt x="1400" y="14891"/>
                  </a:moveTo>
                  <a:lnTo>
                    <a:pt x="1400" y="14891"/>
                  </a:lnTo>
                  <a:cubicBezTo>
                    <a:pt x="1105" y="14844"/>
                    <a:pt x="880" y="14891"/>
                    <a:pt x="736" y="15170"/>
                  </a:cubicBezTo>
                  <a:cubicBezTo>
                    <a:pt x="588" y="15427"/>
                    <a:pt x="538" y="15682"/>
                    <a:pt x="808" y="15823"/>
                  </a:cubicBezTo>
                  <a:cubicBezTo>
                    <a:pt x="1127" y="15986"/>
                    <a:pt x="1400" y="15776"/>
                    <a:pt x="1544" y="15542"/>
                  </a:cubicBezTo>
                  <a:cubicBezTo>
                    <a:pt x="1716" y="15334"/>
                    <a:pt x="1596" y="15076"/>
                    <a:pt x="1400" y="14891"/>
                  </a:cubicBezTo>
                </a:path>
                <a:path w="21600" h="21600">
                  <a:moveTo>
                    <a:pt x="3832" y="14307"/>
                  </a:moveTo>
                  <a:cubicBezTo>
                    <a:pt x="3243" y="14097"/>
                    <a:pt x="3315" y="14681"/>
                    <a:pt x="3171" y="14961"/>
                  </a:cubicBezTo>
                  <a:cubicBezTo>
                    <a:pt x="3367" y="15124"/>
                    <a:pt x="3562" y="15309"/>
                    <a:pt x="3859" y="15100"/>
                  </a:cubicBezTo>
                  <a:cubicBezTo>
                    <a:pt x="4204" y="14821"/>
                    <a:pt x="4250" y="14448"/>
                    <a:pt x="3832" y="14307"/>
                  </a:cubicBezTo>
                </a:path>
                <a:path w="21600" h="21600">
                  <a:moveTo>
                    <a:pt x="1127" y="12234"/>
                  </a:moveTo>
                  <a:cubicBezTo>
                    <a:pt x="956" y="11813"/>
                    <a:pt x="659" y="11604"/>
                    <a:pt x="241" y="11907"/>
                  </a:cubicBezTo>
                  <a:cubicBezTo>
                    <a:pt x="-124" y="12210"/>
                    <a:pt x="-72" y="12537"/>
                    <a:pt x="390" y="12747"/>
                  </a:cubicBezTo>
                  <a:cubicBezTo>
                    <a:pt x="736" y="12700"/>
                    <a:pt x="979" y="12511"/>
                    <a:pt x="1127" y="12234"/>
                  </a:cubicBezTo>
                </a:path>
                <a:path w="21600" h="21600">
                  <a:moveTo>
                    <a:pt x="5138" y="13469"/>
                  </a:moveTo>
                  <a:cubicBezTo>
                    <a:pt x="5286" y="13469"/>
                    <a:pt x="5431" y="13446"/>
                    <a:pt x="5580" y="13446"/>
                  </a:cubicBezTo>
                  <a:cubicBezTo>
                    <a:pt x="5704" y="13189"/>
                    <a:pt x="6147" y="13003"/>
                    <a:pt x="5778" y="12653"/>
                  </a:cubicBezTo>
                  <a:cubicBezTo>
                    <a:pt x="5704" y="12559"/>
                    <a:pt x="5704" y="12397"/>
                    <a:pt x="5507" y="12419"/>
                  </a:cubicBezTo>
                  <a:cubicBezTo>
                    <a:pt x="5112" y="12489"/>
                    <a:pt x="5040" y="12816"/>
                    <a:pt x="4914" y="13095"/>
                  </a:cubicBezTo>
                  <a:cubicBezTo>
                    <a:pt x="4892" y="13143"/>
                    <a:pt x="4914" y="13212"/>
                    <a:pt x="4914" y="13283"/>
                  </a:cubicBezTo>
                  <a:lnTo>
                    <a:pt x="4966" y="13306"/>
                  </a:lnTo>
                  <a:lnTo>
                    <a:pt x="4966" y="13352"/>
                  </a:lnTo>
                  <a:cubicBezTo>
                    <a:pt x="5040" y="13399"/>
                    <a:pt x="5089" y="13422"/>
                    <a:pt x="5138" y="13469"/>
                  </a:cubicBezTo>
                </a:path>
                <a:path w="21600" h="21600">
                  <a:moveTo>
                    <a:pt x="5802" y="16522"/>
                  </a:moveTo>
                  <a:cubicBezTo>
                    <a:pt x="5580" y="16406"/>
                    <a:pt x="5286" y="16499"/>
                    <a:pt x="5138" y="16709"/>
                  </a:cubicBezTo>
                  <a:cubicBezTo>
                    <a:pt x="4991" y="16918"/>
                    <a:pt x="5112" y="17151"/>
                    <a:pt x="5310" y="17268"/>
                  </a:cubicBezTo>
                  <a:cubicBezTo>
                    <a:pt x="5580" y="17431"/>
                    <a:pt x="5802" y="17245"/>
                    <a:pt x="6047" y="17057"/>
                  </a:cubicBezTo>
                  <a:lnTo>
                    <a:pt x="6047" y="17057"/>
                  </a:lnTo>
                  <a:cubicBezTo>
                    <a:pt x="5975" y="16872"/>
                    <a:pt x="5948" y="16592"/>
                    <a:pt x="5802" y="16522"/>
                  </a:cubicBezTo>
                </a:path>
                <a:path w="21600" h="21600">
                  <a:moveTo>
                    <a:pt x="17262" y="8808"/>
                  </a:moveTo>
                  <a:cubicBezTo>
                    <a:pt x="16943" y="8831"/>
                    <a:pt x="16822" y="9041"/>
                    <a:pt x="16797" y="9294"/>
                  </a:cubicBezTo>
                  <a:cubicBezTo>
                    <a:pt x="16772" y="9554"/>
                    <a:pt x="16943" y="9670"/>
                    <a:pt x="17190" y="9740"/>
                  </a:cubicBezTo>
                  <a:cubicBezTo>
                    <a:pt x="17460" y="9647"/>
                    <a:pt x="17608" y="9484"/>
                    <a:pt x="17581" y="9204"/>
                  </a:cubicBezTo>
                  <a:cubicBezTo>
                    <a:pt x="17608" y="8991"/>
                    <a:pt x="17608" y="8784"/>
                    <a:pt x="17262" y="8808"/>
                  </a:cubicBezTo>
                </a:path>
                <a:path w="21600" h="21600">
                  <a:moveTo>
                    <a:pt x="16427" y="6197"/>
                  </a:moveTo>
                  <a:cubicBezTo>
                    <a:pt x="16772" y="6244"/>
                    <a:pt x="16844" y="5964"/>
                    <a:pt x="16969" y="5755"/>
                  </a:cubicBezTo>
                  <a:lnTo>
                    <a:pt x="16969" y="5755"/>
                  </a:lnTo>
                  <a:cubicBezTo>
                    <a:pt x="16894" y="5520"/>
                    <a:pt x="16723" y="5382"/>
                    <a:pt x="16453" y="5405"/>
                  </a:cubicBezTo>
                  <a:cubicBezTo>
                    <a:pt x="16108" y="5428"/>
                    <a:pt x="16034" y="5685"/>
                    <a:pt x="15982" y="5939"/>
                  </a:cubicBezTo>
                  <a:cubicBezTo>
                    <a:pt x="15961" y="6197"/>
                    <a:pt x="16256" y="6172"/>
                    <a:pt x="16427" y="6197"/>
                  </a:cubicBezTo>
                </a:path>
                <a:path w="21600" h="21600">
                  <a:moveTo>
                    <a:pt x="7768" y="2071"/>
                  </a:moveTo>
                  <a:cubicBezTo>
                    <a:pt x="8087" y="2094"/>
                    <a:pt x="8114" y="1836"/>
                    <a:pt x="8284" y="1582"/>
                  </a:cubicBezTo>
                  <a:lnTo>
                    <a:pt x="8284" y="1582"/>
                  </a:lnTo>
                  <a:cubicBezTo>
                    <a:pt x="8139" y="1465"/>
                    <a:pt x="7991" y="1279"/>
                    <a:pt x="7819" y="1232"/>
                  </a:cubicBezTo>
                  <a:cubicBezTo>
                    <a:pt x="7597" y="1186"/>
                    <a:pt x="7350" y="1373"/>
                    <a:pt x="7303" y="1582"/>
                  </a:cubicBezTo>
                  <a:cubicBezTo>
                    <a:pt x="7229" y="1885"/>
                    <a:pt x="7449" y="2025"/>
                    <a:pt x="7768" y="2071"/>
                  </a:cubicBezTo>
                </a:path>
                <a:path w="21600" h="21600">
                  <a:moveTo>
                    <a:pt x="2039" y="16987"/>
                  </a:moveTo>
                  <a:cubicBezTo>
                    <a:pt x="1742" y="17012"/>
                    <a:pt x="1498" y="17221"/>
                    <a:pt x="1449" y="17501"/>
                  </a:cubicBezTo>
                  <a:cubicBezTo>
                    <a:pt x="1423" y="17641"/>
                    <a:pt x="1572" y="17896"/>
                    <a:pt x="1792" y="17874"/>
                  </a:cubicBezTo>
                  <a:cubicBezTo>
                    <a:pt x="2138" y="17874"/>
                    <a:pt x="2236" y="17571"/>
                    <a:pt x="2381" y="17338"/>
                  </a:cubicBezTo>
                  <a:cubicBezTo>
                    <a:pt x="2381" y="17127"/>
                    <a:pt x="2210" y="16965"/>
                    <a:pt x="2039" y="16987"/>
                  </a:cubicBezTo>
                </a:path>
                <a:path w="21600" h="21600">
                  <a:moveTo>
                    <a:pt x="8433" y="20554"/>
                  </a:moveTo>
                  <a:cubicBezTo>
                    <a:pt x="8334" y="20927"/>
                    <a:pt x="7916" y="21347"/>
                    <a:pt x="8604" y="21580"/>
                  </a:cubicBezTo>
                  <a:cubicBezTo>
                    <a:pt x="9246" y="21113"/>
                    <a:pt x="9197" y="20881"/>
                    <a:pt x="8433" y="20554"/>
                  </a:cubicBezTo>
                </a:path>
                <a:path w="21600" h="21600">
                  <a:moveTo>
                    <a:pt x="10328" y="905"/>
                  </a:moveTo>
                  <a:lnTo>
                    <a:pt x="10328" y="905"/>
                  </a:lnTo>
                  <a:cubicBezTo>
                    <a:pt x="10599" y="860"/>
                    <a:pt x="10792" y="765"/>
                    <a:pt x="10792" y="487"/>
                  </a:cubicBezTo>
                  <a:cubicBezTo>
                    <a:pt x="10792" y="207"/>
                    <a:pt x="10694" y="90"/>
                    <a:pt x="10401" y="90"/>
                  </a:cubicBezTo>
                  <a:cubicBezTo>
                    <a:pt x="10131" y="90"/>
                    <a:pt x="9983" y="207"/>
                    <a:pt x="9983" y="487"/>
                  </a:cubicBezTo>
                  <a:cubicBezTo>
                    <a:pt x="9983" y="720"/>
                    <a:pt x="10082" y="905"/>
                    <a:pt x="10328" y="905"/>
                  </a:cubicBezTo>
                </a:path>
                <a:path w="21600" h="21600">
                  <a:moveTo>
                    <a:pt x="13329" y="2562"/>
                  </a:moveTo>
                  <a:cubicBezTo>
                    <a:pt x="13622" y="2515"/>
                    <a:pt x="13793" y="2374"/>
                    <a:pt x="13793" y="1955"/>
                  </a:cubicBezTo>
                  <a:cubicBezTo>
                    <a:pt x="13821" y="1722"/>
                    <a:pt x="13403" y="1699"/>
                    <a:pt x="13254" y="1676"/>
                  </a:cubicBezTo>
                  <a:cubicBezTo>
                    <a:pt x="13009" y="1652"/>
                    <a:pt x="12957" y="1955"/>
                    <a:pt x="12935" y="2165"/>
                  </a:cubicBezTo>
                  <a:cubicBezTo>
                    <a:pt x="12935" y="2421"/>
                    <a:pt x="13009" y="2608"/>
                    <a:pt x="13329" y="2562"/>
                  </a:cubicBezTo>
                </a:path>
                <a:path w="21600" h="21600">
                  <a:moveTo>
                    <a:pt x="5458" y="5428"/>
                  </a:moveTo>
                  <a:cubicBezTo>
                    <a:pt x="5211" y="5382"/>
                    <a:pt x="5040" y="5565"/>
                    <a:pt x="5013" y="5823"/>
                  </a:cubicBezTo>
                  <a:cubicBezTo>
                    <a:pt x="4991" y="6080"/>
                    <a:pt x="5162" y="6267"/>
                    <a:pt x="5384" y="6314"/>
                  </a:cubicBezTo>
                  <a:cubicBezTo>
                    <a:pt x="5652" y="6361"/>
                    <a:pt x="5778" y="6151"/>
                    <a:pt x="5802" y="6034"/>
                  </a:cubicBezTo>
                  <a:cubicBezTo>
                    <a:pt x="5849" y="5636"/>
                    <a:pt x="5679" y="5452"/>
                    <a:pt x="5458" y="5428"/>
                  </a:cubicBezTo>
                </a:path>
                <a:path w="21600" h="21600">
                  <a:moveTo>
                    <a:pt x="10082" y="3655"/>
                  </a:moveTo>
                  <a:cubicBezTo>
                    <a:pt x="10500" y="3470"/>
                    <a:pt x="10476" y="3121"/>
                    <a:pt x="10302" y="2746"/>
                  </a:cubicBezTo>
                  <a:cubicBezTo>
                    <a:pt x="9934" y="2841"/>
                    <a:pt x="9615" y="3002"/>
                    <a:pt x="9615" y="3401"/>
                  </a:cubicBezTo>
                  <a:cubicBezTo>
                    <a:pt x="9637" y="3539"/>
                    <a:pt x="9858" y="3773"/>
                    <a:pt x="10082" y="3655"/>
                  </a:cubicBezTo>
                </a:path>
                <a:path w="21600" h="21600">
                  <a:moveTo>
                    <a:pt x="3194" y="10158"/>
                  </a:moveTo>
                  <a:cubicBezTo>
                    <a:pt x="3441" y="10135"/>
                    <a:pt x="3661" y="10090"/>
                    <a:pt x="3589" y="9717"/>
                  </a:cubicBezTo>
                  <a:cubicBezTo>
                    <a:pt x="3540" y="9529"/>
                    <a:pt x="3367" y="9365"/>
                    <a:pt x="3048" y="9390"/>
                  </a:cubicBezTo>
                  <a:cubicBezTo>
                    <a:pt x="2776" y="9414"/>
                    <a:pt x="2799" y="9623"/>
                    <a:pt x="2776" y="9810"/>
                  </a:cubicBezTo>
                  <a:cubicBezTo>
                    <a:pt x="2752" y="10066"/>
                    <a:pt x="2897" y="10183"/>
                    <a:pt x="3194" y="10158"/>
                  </a:cubicBezTo>
                </a:path>
                <a:path w="21600" h="21600">
                  <a:moveTo>
                    <a:pt x="19404" y="11232"/>
                  </a:moveTo>
                  <a:cubicBezTo>
                    <a:pt x="19404" y="11022"/>
                    <a:pt x="19379" y="10859"/>
                    <a:pt x="19181" y="10859"/>
                  </a:cubicBezTo>
                  <a:cubicBezTo>
                    <a:pt x="18740" y="10859"/>
                    <a:pt x="18814" y="11208"/>
                    <a:pt x="18642" y="11369"/>
                  </a:cubicBezTo>
                  <a:cubicBezTo>
                    <a:pt x="18789" y="11510"/>
                    <a:pt x="18714" y="11861"/>
                    <a:pt x="19032" y="11813"/>
                  </a:cubicBezTo>
                  <a:cubicBezTo>
                    <a:pt x="19306" y="11767"/>
                    <a:pt x="19404" y="11510"/>
                    <a:pt x="19404" y="11232"/>
                  </a:cubicBezTo>
                </a:path>
                <a:path w="21600" h="21600">
                  <a:moveTo>
                    <a:pt x="7768" y="14051"/>
                  </a:moveTo>
                  <a:lnTo>
                    <a:pt x="7768" y="14051"/>
                  </a:lnTo>
                  <a:cubicBezTo>
                    <a:pt x="7795" y="13956"/>
                    <a:pt x="7623" y="13889"/>
                    <a:pt x="7350" y="13889"/>
                  </a:cubicBezTo>
                  <a:cubicBezTo>
                    <a:pt x="6983" y="13889"/>
                    <a:pt x="6784" y="14097"/>
                    <a:pt x="6762" y="14400"/>
                  </a:cubicBezTo>
                  <a:cubicBezTo>
                    <a:pt x="6712" y="14681"/>
                    <a:pt x="6932" y="14867"/>
                    <a:pt x="7251" y="14867"/>
                  </a:cubicBezTo>
                  <a:cubicBezTo>
                    <a:pt x="7623" y="14844"/>
                    <a:pt x="7696" y="14541"/>
                    <a:pt x="7768" y="14051"/>
                  </a:cubicBezTo>
                </a:path>
                <a:path w="21600" h="21600">
                  <a:moveTo>
                    <a:pt x="10302" y="14004"/>
                  </a:moveTo>
                  <a:cubicBezTo>
                    <a:pt x="9836" y="14051"/>
                    <a:pt x="9516" y="14261"/>
                    <a:pt x="9738" y="14728"/>
                  </a:cubicBezTo>
                  <a:cubicBezTo>
                    <a:pt x="9934" y="15147"/>
                    <a:pt x="10276" y="15194"/>
                    <a:pt x="10621" y="14821"/>
                  </a:cubicBezTo>
                  <a:cubicBezTo>
                    <a:pt x="10648" y="14495"/>
                    <a:pt x="10522" y="14215"/>
                    <a:pt x="10302" y="14004"/>
                  </a:cubicBezTo>
                  <a:lnTo>
                    <a:pt x="10302" y="14004"/>
                  </a:lnTo>
                </a:path>
                <a:path w="21600" h="21600">
                  <a:moveTo>
                    <a:pt x="11138" y="21252"/>
                  </a:moveTo>
                  <a:cubicBezTo>
                    <a:pt x="11336" y="21672"/>
                    <a:pt x="11681" y="21718"/>
                    <a:pt x="12023" y="21347"/>
                  </a:cubicBezTo>
                  <a:cubicBezTo>
                    <a:pt x="12050" y="21020"/>
                    <a:pt x="11927" y="20764"/>
                    <a:pt x="11704" y="20554"/>
                  </a:cubicBezTo>
                  <a:cubicBezTo>
                    <a:pt x="11237" y="20601"/>
                    <a:pt x="10918" y="20786"/>
                    <a:pt x="11138" y="21252"/>
                  </a:cubicBezTo>
                </a:path>
                <a:path w="21600" h="21600">
                  <a:moveTo>
                    <a:pt x="8851" y="17944"/>
                  </a:moveTo>
                  <a:cubicBezTo>
                    <a:pt x="8284" y="18177"/>
                    <a:pt x="8779" y="18550"/>
                    <a:pt x="8877" y="18853"/>
                  </a:cubicBezTo>
                  <a:lnTo>
                    <a:pt x="8877" y="18853"/>
                  </a:lnTo>
                  <a:cubicBezTo>
                    <a:pt x="9147" y="18830"/>
                    <a:pt x="9418" y="18830"/>
                    <a:pt x="9467" y="18480"/>
                  </a:cubicBezTo>
                  <a:cubicBezTo>
                    <a:pt x="9516" y="18084"/>
                    <a:pt x="9269" y="17781"/>
                    <a:pt x="8851" y="17944"/>
                  </a:cubicBezTo>
                </a:path>
                <a:path w="21600" h="21600">
                  <a:moveTo>
                    <a:pt x="12369" y="976"/>
                  </a:moveTo>
                  <a:cubicBezTo>
                    <a:pt x="12639" y="952"/>
                    <a:pt x="12911" y="952"/>
                    <a:pt x="12957" y="602"/>
                  </a:cubicBezTo>
                  <a:cubicBezTo>
                    <a:pt x="13009" y="184"/>
                    <a:pt x="12763" y="-116"/>
                    <a:pt x="12345" y="44"/>
                  </a:cubicBezTo>
                  <a:cubicBezTo>
                    <a:pt x="11803" y="299"/>
                    <a:pt x="12293" y="673"/>
                    <a:pt x="12369" y="976"/>
                  </a:cubicBezTo>
                  <a:lnTo>
                    <a:pt x="12369" y="976"/>
                  </a:lnTo>
                </a:path>
                <a:path w="21600" h="21600">
                  <a:moveTo>
                    <a:pt x="8877" y="16522"/>
                  </a:moveTo>
                  <a:lnTo>
                    <a:pt x="8923" y="16499"/>
                  </a:lnTo>
                  <a:lnTo>
                    <a:pt x="8975" y="16545"/>
                  </a:lnTo>
                  <a:lnTo>
                    <a:pt x="8975" y="16545"/>
                  </a:lnTo>
                  <a:cubicBezTo>
                    <a:pt x="9049" y="16522"/>
                    <a:pt x="9098" y="16522"/>
                    <a:pt x="9170" y="16522"/>
                  </a:cubicBezTo>
                  <a:lnTo>
                    <a:pt x="9467" y="16218"/>
                  </a:lnTo>
                  <a:cubicBezTo>
                    <a:pt x="9367" y="15963"/>
                    <a:pt x="9538" y="15542"/>
                    <a:pt x="9022" y="15520"/>
                  </a:cubicBezTo>
                  <a:cubicBezTo>
                    <a:pt x="8902" y="15520"/>
                    <a:pt x="8779" y="15379"/>
                    <a:pt x="8656" y="15520"/>
                  </a:cubicBezTo>
                  <a:cubicBezTo>
                    <a:pt x="8433" y="15845"/>
                    <a:pt x="8604" y="16126"/>
                    <a:pt x="8752" y="16382"/>
                  </a:cubicBezTo>
                  <a:cubicBezTo>
                    <a:pt x="8779" y="16429"/>
                    <a:pt x="8828" y="16476"/>
                    <a:pt x="8877" y="16522"/>
                  </a:cubicBezTo>
                </a:path>
                <a:path w="21600" h="21600">
                  <a:moveTo>
                    <a:pt x="11902" y="18199"/>
                  </a:moveTo>
                  <a:cubicBezTo>
                    <a:pt x="11655" y="18269"/>
                    <a:pt x="11509" y="18527"/>
                    <a:pt x="11556" y="18783"/>
                  </a:cubicBezTo>
                  <a:cubicBezTo>
                    <a:pt x="11605" y="19038"/>
                    <a:pt x="11852" y="19109"/>
                    <a:pt x="12099" y="19063"/>
                  </a:cubicBezTo>
                  <a:cubicBezTo>
                    <a:pt x="12419" y="18993"/>
                    <a:pt x="12419" y="18713"/>
                    <a:pt x="12468" y="18410"/>
                  </a:cubicBezTo>
                  <a:lnTo>
                    <a:pt x="12468" y="18410"/>
                  </a:lnTo>
                  <a:cubicBezTo>
                    <a:pt x="12293" y="18340"/>
                    <a:pt x="12050" y="18154"/>
                    <a:pt x="11902" y="18199"/>
                  </a:cubicBezTo>
                </a:path>
                <a:path w="21600" h="21600">
                  <a:moveTo>
                    <a:pt x="11655" y="16056"/>
                  </a:moveTo>
                  <a:cubicBezTo>
                    <a:pt x="11927" y="15799"/>
                    <a:pt x="11753" y="15542"/>
                    <a:pt x="11435" y="15124"/>
                  </a:cubicBezTo>
                  <a:lnTo>
                    <a:pt x="11435" y="15124"/>
                  </a:lnTo>
                  <a:cubicBezTo>
                    <a:pt x="11385" y="15031"/>
                    <a:pt x="11214" y="15100"/>
                    <a:pt x="11017" y="15287"/>
                  </a:cubicBezTo>
                  <a:cubicBezTo>
                    <a:pt x="10746" y="15542"/>
                    <a:pt x="10792" y="15823"/>
                    <a:pt x="10967" y="16033"/>
                  </a:cubicBezTo>
                  <a:cubicBezTo>
                    <a:pt x="11164" y="16289"/>
                    <a:pt x="11435" y="16266"/>
                    <a:pt x="11655" y="16056"/>
                  </a:cubicBezTo>
                </a:path>
                <a:path w="21600" h="21600">
                  <a:moveTo>
                    <a:pt x="10328" y="8901"/>
                  </a:moveTo>
                  <a:cubicBezTo>
                    <a:pt x="10352" y="9181"/>
                    <a:pt x="10522" y="9344"/>
                    <a:pt x="10845" y="9344"/>
                  </a:cubicBezTo>
                  <a:cubicBezTo>
                    <a:pt x="11138" y="9344"/>
                    <a:pt x="11187" y="9111"/>
                    <a:pt x="11312" y="8924"/>
                  </a:cubicBezTo>
                  <a:lnTo>
                    <a:pt x="11312" y="8924"/>
                  </a:lnTo>
                  <a:cubicBezTo>
                    <a:pt x="11138" y="8690"/>
                    <a:pt x="11017" y="8410"/>
                    <a:pt x="10672" y="8435"/>
                  </a:cubicBezTo>
                  <a:cubicBezTo>
                    <a:pt x="10427" y="8435"/>
                    <a:pt x="10302" y="8645"/>
                    <a:pt x="10328" y="8901"/>
                  </a:cubicBezTo>
                </a:path>
                <a:path w="21600" h="21600">
                  <a:moveTo>
                    <a:pt x="8923" y="10508"/>
                  </a:moveTo>
                  <a:cubicBezTo>
                    <a:pt x="8656" y="10486"/>
                    <a:pt x="8505" y="10696"/>
                    <a:pt x="8532" y="10929"/>
                  </a:cubicBezTo>
                  <a:cubicBezTo>
                    <a:pt x="8557" y="11185"/>
                    <a:pt x="8680" y="11417"/>
                    <a:pt x="8999" y="11417"/>
                  </a:cubicBezTo>
                  <a:cubicBezTo>
                    <a:pt x="9269" y="11441"/>
                    <a:pt x="9418" y="11277"/>
                    <a:pt x="9538" y="10999"/>
                  </a:cubicBezTo>
                  <a:lnTo>
                    <a:pt x="9538" y="10999"/>
                  </a:lnTo>
                  <a:cubicBezTo>
                    <a:pt x="9393" y="10812"/>
                    <a:pt x="9246" y="10532"/>
                    <a:pt x="8923" y="10508"/>
                  </a:cubicBezTo>
                </a:path>
                <a:path w="21600" h="21600">
                  <a:moveTo>
                    <a:pt x="15591" y="1699"/>
                  </a:moveTo>
                  <a:cubicBezTo>
                    <a:pt x="15862" y="1722"/>
                    <a:pt x="16009" y="1557"/>
                    <a:pt x="16133" y="1279"/>
                  </a:cubicBezTo>
                  <a:lnTo>
                    <a:pt x="16133" y="1279"/>
                  </a:lnTo>
                  <a:cubicBezTo>
                    <a:pt x="15982" y="1068"/>
                    <a:pt x="15838" y="790"/>
                    <a:pt x="15518" y="765"/>
                  </a:cubicBezTo>
                  <a:cubicBezTo>
                    <a:pt x="15245" y="743"/>
                    <a:pt x="15100" y="952"/>
                    <a:pt x="15123" y="1186"/>
                  </a:cubicBezTo>
                  <a:cubicBezTo>
                    <a:pt x="15123" y="1441"/>
                    <a:pt x="15245" y="1676"/>
                    <a:pt x="15591" y="1699"/>
                  </a:cubicBezTo>
                </a:path>
                <a:path w="21600" h="21600">
                  <a:moveTo>
                    <a:pt x="7278" y="6731"/>
                  </a:moveTo>
                  <a:cubicBezTo>
                    <a:pt x="7031" y="6731"/>
                    <a:pt x="6811" y="6942"/>
                    <a:pt x="6784" y="7200"/>
                  </a:cubicBezTo>
                  <a:cubicBezTo>
                    <a:pt x="6762" y="7456"/>
                    <a:pt x="6983" y="7596"/>
                    <a:pt x="7229" y="7617"/>
                  </a:cubicBezTo>
                  <a:cubicBezTo>
                    <a:pt x="7548" y="7642"/>
                    <a:pt x="7647" y="7386"/>
                    <a:pt x="7768" y="7106"/>
                  </a:cubicBezTo>
                  <a:cubicBezTo>
                    <a:pt x="7597" y="6965"/>
                    <a:pt x="7449" y="6731"/>
                    <a:pt x="7278" y="6731"/>
                  </a:cubicBezTo>
                </a:path>
                <a:path w="21600" h="21600">
                  <a:moveTo>
                    <a:pt x="10302" y="5358"/>
                  </a:moveTo>
                  <a:cubicBezTo>
                    <a:pt x="9858" y="5358"/>
                    <a:pt x="9934" y="5708"/>
                    <a:pt x="9759" y="5868"/>
                  </a:cubicBezTo>
                  <a:cubicBezTo>
                    <a:pt x="9910" y="6011"/>
                    <a:pt x="9836" y="6361"/>
                    <a:pt x="10156" y="6314"/>
                  </a:cubicBezTo>
                  <a:cubicBezTo>
                    <a:pt x="10451" y="6267"/>
                    <a:pt x="10522" y="6011"/>
                    <a:pt x="10522" y="5731"/>
                  </a:cubicBezTo>
                  <a:cubicBezTo>
                    <a:pt x="10522" y="5497"/>
                    <a:pt x="10500" y="5333"/>
                    <a:pt x="10302" y="5358"/>
                  </a:cubicBezTo>
                </a:path>
                <a:path w="21600" h="21600">
                  <a:moveTo>
                    <a:pt x="14926" y="16615"/>
                  </a:moveTo>
                  <a:cubicBezTo>
                    <a:pt x="14557" y="16732"/>
                    <a:pt x="14583" y="17012"/>
                    <a:pt x="14583" y="17268"/>
                  </a:cubicBezTo>
                  <a:cubicBezTo>
                    <a:pt x="14583" y="17571"/>
                    <a:pt x="14780" y="17571"/>
                    <a:pt x="14975" y="17524"/>
                  </a:cubicBezTo>
                  <a:cubicBezTo>
                    <a:pt x="15223" y="17478"/>
                    <a:pt x="15393" y="17315"/>
                    <a:pt x="15321" y="17057"/>
                  </a:cubicBezTo>
                  <a:cubicBezTo>
                    <a:pt x="15245" y="16848"/>
                    <a:pt x="15123" y="16639"/>
                    <a:pt x="14926" y="16615"/>
                  </a:cubicBezTo>
                </a:path>
                <a:path w="21600" h="21600">
                  <a:moveTo>
                    <a:pt x="7623" y="17874"/>
                  </a:moveTo>
                  <a:cubicBezTo>
                    <a:pt x="7350" y="17896"/>
                    <a:pt x="7229" y="18084"/>
                    <a:pt x="7179" y="18317"/>
                  </a:cubicBezTo>
                  <a:cubicBezTo>
                    <a:pt x="7130" y="18572"/>
                    <a:pt x="7303" y="18783"/>
                    <a:pt x="7521" y="18783"/>
                  </a:cubicBezTo>
                  <a:cubicBezTo>
                    <a:pt x="7819" y="18806"/>
                    <a:pt x="7966" y="18572"/>
                    <a:pt x="7991" y="18293"/>
                  </a:cubicBezTo>
                  <a:cubicBezTo>
                    <a:pt x="7991" y="18060"/>
                    <a:pt x="7916" y="17874"/>
                    <a:pt x="7623" y="17874"/>
                  </a:cubicBezTo>
                </a:path>
                <a:path w="21600" h="21600">
                  <a:moveTo>
                    <a:pt x="21126" y="11277"/>
                  </a:moveTo>
                  <a:lnTo>
                    <a:pt x="21126" y="11277"/>
                  </a:lnTo>
                  <a:cubicBezTo>
                    <a:pt x="20852" y="11369"/>
                    <a:pt x="20682" y="11510"/>
                    <a:pt x="20682" y="11813"/>
                  </a:cubicBezTo>
                  <a:cubicBezTo>
                    <a:pt x="20682" y="12094"/>
                    <a:pt x="20781" y="12350"/>
                    <a:pt x="21077" y="12350"/>
                  </a:cubicBezTo>
                  <a:cubicBezTo>
                    <a:pt x="21446" y="12350"/>
                    <a:pt x="21569" y="12024"/>
                    <a:pt x="21590" y="11767"/>
                  </a:cubicBezTo>
                  <a:cubicBezTo>
                    <a:pt x="21642" y="11535"/>
                    <a:pt x="21396" y="11369"/>
                    <a:pt x="21126" y="11277"/>
                  </a:cubicBezTo>
                </a:path>
                <a:path w="21600" h="21600">
                  <a:moveTo>
                    <a:pt x="16871" y="15287"/>
                  </a:moveTo>
                  <a:cubicBezTo>
                    <a:pt x="16894" y="15031"/>
                    <a:pt x="16822" y="14728"/>
                    <a:pt x="16575" y="14681"/>
                  </a:cubicBezTo>
                  <a:cubicBezTo>
                    <a:pt x="16305" y="14634"/>
                    <a:pt x="16182" y="14984"/>
                    <a:pt x="16133" y="15194"/>
                  </a:cubicBezTo>
                  <a:cubicBezTo>
                    <a:pt x="16058" y="15427"/>
                    <a:pt x="16229" y="15612"/>
                    <a:pt x="16476" y="15730"/>
                  </a:cubicBezTo>
                  <a:lnTo>
                    <a:pt x="16476" y="15730"/>
                  </a:lnTo>
                  <a:cubicBezTo>
                    <a:pt x="16772" y="15706"/>
                    <a:pt x="16844" y="15496"/>
                    <a:pt x="16871" y="15287"/>
                  </a:cubicBezTo>
                </a:path>
                <a:path w="21600" h="21600">
                  <a:moveTo>
                    <a:pt x="17828" y="19529"/>
                  </a:moveTo>
                  <a:cubicBezTo>
                    <a:pt x="17732" y="19902"/>
                    <a:pt x="17312" y="20321"/>
                    <a:pt x="17999" y="20554"/>
                  </a:cubicBezTo>
                  <a:cubicBezTo>
                    <a:pt x="18642" y="20063"/>
                    <a:pt x="18592" y="19855"/>
                    <a:pt x="17828" y="19529"/>
                  </a:cubicBezTo>
                </a:path>
                <a:path w="21600" h="21600">
                  <a:moveTo>
                    <a:pt x="17163" y="13003"/>
                  </a:moveTo>
                  <a:cubicBezTo>
                    <a:pt x="17190" y="12909"/>
                    <a:pt x="17018" y="12840"/>
                    <a:pt x="16746" y="12840"/>
                  </a:cubicBezTo>
                  <a:cubicBezTo>
                    <a:pt x="16379" y="12840"/>
                    <a:pt x="16182" y="13050"/>
                    <a:pt x="16157" y="13352"/>
                  </a:cubicBezTo>
                  <a:cubicBezTo>
                    <a:pt x="16108" y="13631"/>
                    <a:pt x="16327" y="13819"/>
                    <a:pt x="16646" y="13819"/>
                  </a:cubicBezTo>
                  <a:cubicBezTo>
                    <a:pt x="17018" y="13795"/>
                    <a:pt x="17092" y="13516"/>
                    <a:pt x="17163" y="13003"/>
                  </a:cubicBezTo>
                </a:path>
                <a:path w="21600" h="21600">
                  <a:moveTo>
                    <a:pt x="17190" y="7571"/>
                  </a:moveTo>
                  <a:cubicBezTo>
                    <a:pt x="17387" y="7992"/>
                    <a:pt x="17732" y="8038"/>
                    <a:pt x="18076" y="7666"/>
                  </a:cubicBezTo>
                  <a:cubicBezTo>
                    <a:pt x="18098" y="7339"/>
                    <a:pt x="17978" y="7081"/>
                    <a:pt x="17756" y="6873"/>
                  </a:cubicBezTo>
                  <a:cubicBezTo>
                    <a:pt x="17312" y="6897"/>
                    <a:pt x="16993" y="7106"/>
                    <a:pt x="17190" y="7571"/>
                  </a:cubicBezTo>
                </a:path>
                <a:path w="21600" h="21600">
                  <a:moveTo>
                    <a:pt x="19994" y="16103"/>
                  </a:moveTo>
                  <a:cubicBezTo>
                    <a:pt x="19428" y="16336"/>
                    <a:pt x="19918" y="16709"/>
                    <a:pt x="20017" y="17012"/>
                  </a:cubicBezTo>
                  <a:cubicBezTo>
                    <a:pt x="20290" y="16987"/>
                    <a:pt x="20560" y="16987"/>
                    <a:pt x="20609" y="16639"/>
                  </a:cubicBezTo>
                  <a:cubicBezTo>
                    <a:pt x="20659" y="16218"/>
                    <a:pt x="20413" y="15915"/>
                    <a:pt x="19994" y="16103"/>
                  </a:cubicBezTo>
                </a:path>
                <a:path w="21600" h="21600">
                  <a:moveTo>
                    <a:pt x="20462" y="9950"/>
                  </a:moveTo>
                  <a:cubicBezTo>
                    <a:pt x="20486" y="9996"/>
                    <a:pt x="20560" y="10043"/>
                    <a:pt x="20583" y="10090"/>
                  </a:cubicBezTo>
                  <a:lnTo>
                    <a:pt x="20632" y="10066"/>
                  </a:lnTo>
                  <a:lnTo>
                    <a:pt x="20682" y="10113"/>
                  </a:lnTo>
                  <a:cubicBezTo>
                    <a:pt x="20754" y="10090"/>
                    <a:pt x="20806" y="10090"/>
                    <a:pt x="20880" y="10090"/>
                  </a:cubicBezTo>
                  <a:cubicBezTo>
                    <a:pt x="20978" y="9996"/>
                    <a:pt x="21077" y="9880"/>
                    <a:pt x="21172" y="9787"/>
                  </a:cubicBezTo>
                  <a:cubicBezTo>
                    <a:pt x="21077" y="9529"/>
                    <a:pt x="21249" y="9111"/>
                    <a:pt x="20731" y="9087"/>
                  </a:cubicBezTo>
                  <a:cubicBezTo>
                    <a:pt x="20609" y="9087"/>
                    <a:pt x="20486" y="8948"/>
                    <a:pt x="20363" y="9087"/>
                  </a:cubicBezTo>
                  <a:cubicBezTo>
                    <a:pt x="20116" y="9390"/>
                    <a:pt x="20313" y="9670"/>
                    <a:pt x="20462" y="9950"/>
                  </a:cubicBezTo>
                </a:path>
                <a:path w="21600" h="21600">
                  <a:moveTo>
                    <a:pt x="15051" y="10229"/>
                  </a:moveTo>
                  <a:cubicBezTo>
                    <a:pt x="15370" y="10158"/>
                    <a:pt x="15370" y="9880"/>
                    <a:pt x="15420" y="9577"/>
                  </a:cubicBezTo>
                  <a:cubicBezTo>
                    <a:pt x="15245" y="9507"/>
                    <a:pt x="15025" y="9320"/>
                    <a:pt x="14854" y="9365"/>
                  </a:cubicBezTo>
                  <a:cubicBezTo>
                    <a:pt x="14607" y="9437"/>
                    <a:pt x="14458" y="9693"/>
                    <a:pt x="14508" y="9950"/>
                  </a:cubicBezTo>
                  <a:cubicBezTo>
                    <a:pt x="14557" y="10183"/>
                    <a:pt x="14826" y="10276"/>
                    <a:pt x="15051" y="10229"/>
                  </a:cubicBezTo>
                </a:path>
                <a:path w="21600" h="21600">
                  <a:moveTo>
                    <a:pt x="20852" y="14097"/>
                  </a:moveTo>
                  <a:cubicBezTo>
                    <a:pt x="20806" y="14004"/>
                    <a:pt x="20632" y="14075"/>
                    <a:pt x="20434" y="14261"/>
                  </a:cubicBezTo>
                  <a:cubicBezTo>
                    <a:pt x="20165" y="14518"/>
                    <a:pt x="20214" y="14797"/>
                    <a:pt x="20388" y="15006"/>
                  </a:cubicBezTo>
                  <a:cubicBezTo>
                    <a:pt x="20583" y="15239"/>
                    <a:pt x="20852" y="15217"/>
                    <a:pt x="21077" y="15006"/>
                  </a:cubicBezTo>
                  <a:cubicBezTo>
                    <a:pt x="21323" y="14751"/>
                    <a:pt x="21149" y="14518"/>
                    <a:pt x="20852" y="14097"/>
                  </a:cubicBezTo>
                  <a:lnTo>
                    <a:pt x="20852" y="14097"/>
                  </a:lnTo>
                </a:path>
                <a:path w="21600" h="21600">
                  <a:moveTo>
                    <a:pt x="17018" y="16848"/>
                  </a:moveTo>
                  <a:cubicBezTo>
                    <a:pt x="16746" y="16872"/>
                    <a:pt x="16624" y="17057"/>
                    <a:pt x="16575" y="17290"/>
                  </a:cubicBezTo>
                  <a:cubicBezTo>
                    <a:pt x="16526" y="17548"/>
                    <a:pt x="16699" y="17757"/>
                    <a:pt x="16920" y="17757"/>
                  </a:cubicBezTo>
                  <a:cubicBezTo>
                    <a:pt x="17215" y="17781"/>
                    <a:pt x="17361" y="17548"/>
                    <a:pt x="17387" y="17268"/>
                  </a:cubicBezTo>
                  <a:lnTo>
                    <a:pt x="17387" y="17268"/>
                  </a:lnTo>
                  <a:cubicBezTo>
                    <a:pt x="17387" y="17012"/>
                    <a:pt x="17312" y="16824"/>
                    <a:pt x="17018" y="16848"/>
                  </a:cubicBezTo>
                </a:path>
                <a:path w="21600" h="21600">
                  <a:moveTo>
                    <a:pt x="13427" y="6454"/>
                  </a:moveTo>
                  <a:cubicBezTo>
                    <a:pt x="13501" y="6383"/>
                    <a:pt x="13403" y="6172"/>
                    <a:pt x="13353" y="6034"/>
                  </a:cubicBezTo>
                  <a:cubicBezTo>
                    <a:pt x="13181" y="5591"/>
                    <a:pt x="12862" y="6011"/>
                    <a:pt x="12616" y="5918"/>
                  </a:cubicBezTo>
                  <a:cubicBezTo>
                    <a:pt x="12270" y="6103"/>
                    <a:pt x="12148" y="6361"/>
                    <a:pt x="12369" y="6707"/>
                  </a:cubicBezTo>
                  <a:cubicBezTo>
                    <a:pt x="12809" y="6897"/>
                    <a:pt x="13156" y="6757"/>
                    <a:pt x="13427" y="6454"/>
                  </a:cubicBezTo>
                </a:path>
                <a:path w="21600" h="21600">
                  <a:moveTo>
                    <a:pt x="11655" y="3680"/>
                  </a:moveTo>
                  <a:cubicBezTo>
                    <a:pt x="11927" y="3842"/>
                    <a:pt x="12148" y="3655"/>
                    <a:pt x="12391" y="3470"/>
                  </a:cubicBezTo>
                  <a:lnTo>
                    <a:pt x="12391" y="3470"/>
                  </a:lnTo>
                  <a:cubicBezTo>
                    <a:pt x="12320" y="3281"/>
                    <a:pt x="12293" y="3027"/>
                    <a:pt x="12148" y="2933"/>
                  </a:cubicBezTo>
                  <a:cubicBezTo>
                    <a:pt x="11927" y="2818"/>
                    <a:pt x="11632" y="2910"/>
                    <a:pt x="11484" y="3121"/>
                  </a:cubicBezTo>
                  <a:cubicBezTo>
                    <a:pt x="11312" y="3330"/>
                    <a:pt x="11435" y="3563"/>
                    <a:pt x="11655" y="3680"/>
                  </a:cubicBezTo>
                </a:path>
                <a:path w="21600" h="21600">
                  <a:moveTo>
                    <a:pt x="14926" y="8015"/>
                  </a:moveTo>
                  <a:cubicBezTo>
                    <a:pt x="15564" y="7526"/>
                    <a:pt x="15518" y="7293"/>
                    <a:pt x="14755" y="6990"/>
                  </a:cubicBezTo>
                  <a:cubicBezTo>
                    <a:pt x="14656" y="7363"/>
                    <a:pt x="14238" y="7781"/>
                    <a:pt x="14926" y="8015"/>
                  </a:cubicBezTo>
                </a:path>
                <a:path w="21600" h="21600">
                  <a:moveTo>
                    <a:pt x="15811" y="4937"/>
                  </a:moveTo>
                  <a:cubicBezTo>
                    <a:pt x="15862" y="4519"/>
                    <a:pt x="15616" y="4216"/>
                    <a:pt x="15198" y="4378"/>
                  </a:cubicBezTo>
                  <a:cubicBezTo>
                    <a:pt x="14629" y="4613"/>
                    <a:pt x="15123" y="4984"/>
                    <a:pt x="15223" y="5286"/>
                  </a:cubicBezTo>
                  <a:cubicBezTo>
                    <a:pt x="15492" y="5286"/>
                    <a:pt x="15761" y="5262"/>
                    <a:pt x="15811" y="4937"/>
                  </a:cubicBezTo>
                </a:path>
                <a:path w="21600" h="21600">
                  <a:moveTo>
                    <a:pt x="14337" y="4727"/>
                  </a:moveTo>
                  <a:cubicBezTo>
                    <a:pt x="14337" y="4494"/>
                    <a:pt x="14238" y="4286"/>
                    <a:pt x="13944" y="4310"/>
                  </a:cubicBezTo>
                  <a:cubicBezTo>
                    <a:pt x="13672" y="4331"/>
                    <a:pt x="13547" y="4519"/>
                    <a:pt x="13501" y="4752"/>
                  </a:cubicBezTo>
                  <a:cubicBezTo>
                    <a:pt x="13452" y="5008"/>
                    <a:pt x="13622" y="5217"/>
                    <a:pt x="13845" y="5217"/>
                  </a:cubicBezTo>
                  <a:cubicBezTo>
                    <a:pt x="14165" y="5240"/>
                    <a:pt x="14288" y="5008"/>
                    <a:pt x="14337" y="4727"/>
                  </a:cubicBezTo>
                </a:path>
                <a:path w="21600" h="21600">
                  <a:moveTo>
                    <a:pt x="2160" y="9134"/>
                  </a:moveTo>
                  <a:cubicBezTo>
                    <a:pt x="2236" y="9062"/>
                    <a:pt x="2138" y="8854"/>
                    <a:pt x="2088" y="8713"/>
                  </a:cubicBezTo>
                  <a:cubicBezTo>
                    <a:pt x="1916" y="8272"/>
                    <a:pt x="1596" y="8690"/>
                    <a:pt x="1350" y="8598"/>
                  </a:cubicBezTo>
                  <a:cubicBezTo>
                    <a:pt x="1006" y="8784"/>
                    <a:pt x="880" y="9041"/>
                    <a:pt x="1105" y="9390"/>
                  </a:cubicBezTo>
                  <a:cubicBezTo>
                    <a:pt x="1544" y="9577"/>
                    <a:pt x="1891" y="9437"/>
                    <a:pt x="2160" y="9134"/>
                  </a:cubicBezTo>
                </a:path>
                <a:path w="21600" h="21600">
                  <a:moveTo>
                    <a:pt x="1962" y="6244"/>
                  </a:moveTo>
                  <a:cubicBezTo>
                    <a:pt x="2236" y="6406"/>
                    <a:pt x="2457" y="6221"/>
                    <a:pt x="2703" y="6034"/>
                  </a:cubicBezTo>
                  <a:cubicBezTo>
                    <a:pt x="2627" y="5847"/>
                    <a:pt x="2605" y="5591"/>
                    <a:pt x="2457" y="5497"/>
                  </a:cubicBezTo>
                  <a:cubicBezTo>
                    <a:pt x="2236" y="5382"/>
                    <a:pt x="1940" y="5473"/>
                    <a:pt x="1792" y="5685"/>
                  </a:cubicBezTo>
                  <a:cubicBezTo>
                    <a:pt x="1643" y="5894"/>
                    <a:pt x="1769" y="6126"/>
                    <a:pt x="1962" y="6244"/>
                  </a:cubicBezTo>
                </a:path>
                <a:path w="21600" h="21600">
                  <a:moveTo>
                    <a:pt x="5261" y="10602"/>
                  </a:moveTo>
                  <a:cubicBezTo>
                    <a:pt x="5898" y="10113"/>
                    <a:pt x="5849" y="9880"/>
                    <a:pt x="5089" y="9577"/>
                  </a:cubicBezTo>
                  <a:cubicBezTo>
                    <a:pt x="4991" y="9926"/>
                    <a:pt x="4570" y="10346"/>
                    <a:pt x="5261" y="10602"/>
                  </a:cubicBezTo>
                </a:path>
                <a:path w="21600" h="21600">
                  <a:moveTo>
                    <a:pt x="3908" y="3842"/>
                  </a:moveTo>
                  <a:cubicBezTo>
                    <a:pt x="4302" y="3842"/>
                    <a:pt x="4351" y="3563"/>
                    <a:pt x="4450" y="3049"/>
                  </a:cubicBezTo>
                  <a:lnTo>
                    <a:pt x="4450" y="3049"/>
                  </a:lnTo>
                  <a:cubicBezTo>
                    <a:pt x="4474" y="2957"/>
                    <a:pt x="4302" y="2886"/>
                    <a:pt x="4029" y="2886"/>
                  </a:cubicBezTo>
                  <a:cubicBezTo>
                    <a:pt x="3661" y="2886"/>
                    <a:pt x="3466" y="3098"/>
                    <a:pt x="3441" y="3401"/>
                  </a:cubicBezTo>
                  <a:cubicBezTo>
                    <a:pt x="3367" y="3680"/>
                    <a:pt x="3589" y="3842"/>
                    <a:pt x="3908" y="3842"/>
                  </a:cubicBezTo>
                </a:path>
                <a:path w="21600" h="21600">
                  <a:moveTo>
                    <a:pt x="7278" y="3795"/>
                  </a:moveTo>
                  <a:cubicBezTo>
                    <a:pt x="7303" y="3470"/>
                    <a:pt x="7179" y="3213"/>
                    <a:pt x="6958" y="3002"/>
                  </a:cubicBezTo>
                  <a:cubicBezTo>
                    <a:pt x="6488" y="3049"/>
                    <a:pt x="6168" y="3260"/>
                    <a:pt x="6393" y="3727"/>
                  </a:cubicBezTo>
                  <a:cubicBezTo>
                    <a:pt x="6587" y="4144"/>
                    <a:pt x="6932" y="4169"/>
                    <a:pt x="7278" y="3795"/>
                  </a:cubicBezTo>
                </a:path>
                <a:path w="21600" h="21600">
                  <a:moveTo>
                    <a:pt x="7080" y="8854"/>
                  </a:moveTo>
                  <a:cubicBezTo>
                    <a:pt x="6514" y="9087"/>
                    <a:pt x="7005" y="9460"/>
                    <a:pt x="7103" y="9763"/>
                  </a:cubicBezTo>
                  <a:lnTo>
                    <a:pt x="7103" y="9763"/>
                  </a:lnTo>
                  <a:cubicBezTo>
                    <a:pt x="7377" y="9740"/>
                    <a:pt x="7647" y="9740"/>
                    <a:pt x="7696" y="9390"/>
                  </a:cubicBezTo>
                  <a:cubicBezTo>
                    <a:pt x="7746" y="8971"/>
                    <a:pt x="7498" y="8690"/>
                    <a:pt x="7080" y="8854"/>
                  </a:cubicBezTo>
                </a:path>
                <a:path w="21600" h="21600">
                  <a:moveTo>
                    <a:pt x="2996" y="11767"/>
                  </a:moveTo>
                  <a:cubicBezTo>
                    <a:pt x="2875" y="11767"/>
                    <a:pt x="2752" y="11628"/>
                    <a:pt x="2627" y="11767"/>
                  </a:cubicBezTo>
                  <a:cubicBezTo>
                    <a:pt x="2407" y="12094"/>
                    <a:pt x="2578" y="12374"/>
                    <a:pt x="2726" y="12630"/>
                  </a:cubicBezTo>
                  <a:cubicBezTo>
                    <a:pt x="2752" y="12677"/>
                    <a:pt x="2825" y="12722"/>
                    <a:pt x="2851" y="12770"/>
                  </a:cubicBezTo>
                  <a:lnTo>
                    <a:pt x="2897" y="12747"/>
                  </a:lnTo>
                  <a:lnTo>
                    <a:pt x="2949" y="12792"/>
                  </a:lnTo>
                  <a:lnTo>
                    <a:pt x="2949" y="12792"/>
                  </a:lnTo>
                  <a:cubicBezTo>
                    <a:pt x="3023" y="12770"/>
                    <a:pt x="3072" y="12770"/>
                    <a:pt x="3144" y="12770"/>
                  </a:cubicBezTo>
                  <a:cubicBezTo>
                    <a:pt x="3243" y="12677"/>
                    <a:pt x="3342" y="12559"/>
                    <a:pt x="3441" y="12467"/>
                  </a:cubicBezTo>
                  <a:cubicBezTo>
                    <a:pt x="3367" y="12210"/>
                    <a:pt x="3540" y="11791"/>
                    <a:pt x="2996" y="11767"/>
                  </a:cubicBezTo>
                </a:path>
                <a:path w="21600" h="21600">
                  <a:moveTo>
                    <a:pt x="8213" y="7781"/>
                  </a:moveTo>
                  <a:cubicBezTo>
                    <a:pt x="8262" y="8038"/>
                    <a:pt x="8505" y="8107"/>
                    <a:pt x="8752" y="8061"/>
                  </a:cubicBezTo>
                  <a:cubicBezTo>
                    <a:pt x="9074" y="7992"/>
                    <a:pt x="9074" y="7712"/>
                    <a:pt x="9120" y="7409"/>
                  </a:cubicBezTo>
                  <a:lnTo>
                    <a:pt x="9120" y="7409"/>
                  </a:lnTo>
                  <a:cubicBezTo>
                    <a:pt x="8950" y="7339"/>
                    <a:pt x="8729" y="7153"/>
                    <a:pt x="8557" y="7200"/>
                  </a:cubicBezTo>
                  <a:cubicBezTo>
                    <a:pt x="8311" y="7245"/>
                    <a:pt x="8163" y="7526"/>
                    <a:pt x="8213" y="7781"/>
                  </a:cubicBezTo>
                </a:path>
                <a:path w="21600" h="21600">
                  <a:moveTo>
                    <a:pt x="8114" y="4120"/>
                  </a:moveTo>
                  <a:cubicBezTo>
                    <a:pt x="8065" y="4028"/>
                    <a:pt x="7893" y="4099"/>
                    <a:pt x="7696" y="4286"/>
                  </a:cubicBezTo>
                  <a:cubicBezTo>
                    <a:pt x="7423" y="4543"/>
                    <a:pt x="7475" y="4822"/>
                    <a:pt x="7647" y="5030"/>
                  </a:cubicBezTo>
                  <a:cubicBezTo>
                    <a:pt x="7841" y="5262"/>
                    <a:pt x="8114" y="5240"/>
                    <a:pt x="8334" y="5030"/>
                  </a:cubicBezTo>
                  <a:cubicBezTo>
                    <a:pt x="8604" y="4799"/>
                    <a:pt x="8433" y="4543"/>
                    <a:pt x="8114" y="4120"/>
                  </a:cubicBezTo>
                  <a:lnTo>
                    <a:pt x="8114" y="4120"/>
                  </a:lnTo>
                </a:path>
                <a:path w="21600" h="21600">
                  <a:moveTo>
                    <a:pt x="4671" y="7293"/>
                  </a:moveTo>
                  <a:cubicBezTo>
                    <a:pt x="4671" y="7060"/>
                    <a:pt x="4570" y="6850"/>
                    <a:pt x="4277" y="6873"/>
                  </a:cubicBezTo>
                  <a:cubicBezTo>
                    <a:pt x="4007" y="6897"/>
                    <a:pt x="3884" y="7081"/>
                    <a:pt x="3832" y="7313"/>
                  </a:cubicBezTo>
                  <a:cubicBezTo>
                    <a:pt x="3786" y="7571"/>
                    <a:pt x="3958" y="7781"/>
                    <a:pt x="4178" y="7781"/>
                  </a:cubicBezTo>
                  <a:cubicBezTo>
                    <a:pt x="4497" y="7806"/>
                    <a:pt x="4622" y="7571"/>
                    <a:pt x="4671" y="7293"/>
                  </a:cubicBezTo>
                  <a:close/>
                </a:path>
              </a:pathLst>
            </a:custGeom>
            <a:blipFill rotWithShape="1">
              <a:blip r:embed="rId4"/>
              <a:tile tx="0" ty="0" sx="100000" sy="100000" flip="none" algn="tl"/>
            </a:blipFill>
            <a:ln w="23670" cap="flat" cmpd="sng">
              <a:noFill/>
              <a:prstDash val="solid"/>
              <a:miter/>
            </a:ln>
          </p:spPr>
        </p:sp>
      </p:grpSp>
    </p:spTree>
    <p:extLst>
      <p:ext uri="{BB962C8B-B14F-4D97-AF65-F5344CB8AC3E}">
        <p14:creationId xmlns:p14="http://schemas.microsoft.com/office/powerpoint/2010/main" val="13722338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3">
                                            <p:txEl>
                                              <p:pRg st="0" end="0"/>
                                            </p:txEl>
                                          </p:spTgt>
                                        </p:tgtEl>
                                        <p:attrNameLst>
                                          <p:attrName>style.visibility</p:attrName>
                                        </p:attrNameLst>
                                      </p:cBhvr>
                                      <p:to>
                                        <p:strVal val="visible"/>
                                      </p:to>
                                    </p:set>
                                    <p:anim calcmode="lin" valueType="num">
                                      <p:cBhvr additive="base">
                                        <p:cTn id="12" dur="500" fill="hold"/>
                                        <p:tgtEl>
                                          <p:spTgt spid="3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3">
                                            <p:txEl>
                                              <p:pRg st="0" end="0"/>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33">
                                            <p:txEl>
                                              <p:pRg st="1" end="1"/>
                                            </p:txEl>
                                          </p:spTgt>
                                        </p:tgtEl>
                                        <p:attrNameLst>
                                          <p:attrName>style.visibility</p:attrName>
                                        </p:attrNameLst>
                                      </p:cBhvr>
                                      <p:to>
                                        <p:strVal val="visible"/>
                                      </p:to>
                                    </p:set>
                                    <p:anim calcmode="lin" valueType="num">
                                      <p:cBhvr additive="base">
                                        <p:cTn id="16" dur="500" fill="hold"/>
                                        <p:tgtEl>
                                          <p:spTgt spid="33">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3">
                                            <p:txEl>
                                              <p:pRg st="1" end="1"/>
                                            </p:txEl>
                                          </p:spTgt>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33">
                                            <p:txEl>
                                              <p:pRg st="2" end="2"/>
                                            </p:txEl>
                                          </p:spTgt>
                                        </p:tgtEl>
                                        <p:attrNameLst>
                                          <p:attrName>style.visibility</p:attrName>
                                        </p:attrNameLst>
                                      </p:cBhvr>
                                      <p:to>
                                        <p:strVal val="visible"/>
                                      </p:to>
                                    </p:set>
                                    <p:anim calcmode="lin" valueType="num">
                                      <p:cBhvr additive="base">
                                        <p:cTn id="20" dur="500" fill="hold"/>
                                        <p:tgtEl>
                                          <p:spTgt spid="3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3">
                                            <p:txEl>
                                              <p:pRg st="2" end="2"/>
                                            </p:txEl>
                                          </p:spTgt>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33">
                                            <p:txEl>
                                              <p:pRg st="3" end="3"/>
                                            </p:txEl>
                                          </p:spTgt>
                                        </p:tgtEl>
                                        <p:attrNameLst>
                                          <p:attrName>style.visibility</p:attrName>
                                        </p:attrNameLst>
                                      </p:cBhvr>
                                      <p:to>
                                        <p:strVal val="visible"/>
                                      </p:to>
                                    </p:set>
                                    <p:anim calcmode="lin" valueType="num">
                                      <p:cBhvr additive="base">
                                        <p:cTn id="24" dur="500" fill="hold"/>
                                        <p:tgtEl>
                                          <p:spTgt spid="33">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3">
                                            <p:txEl>
                                              <p:pRg st="3" end="3"/>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33">
                                            <p:txEl>
                                              <p:pRg st="4" end="4"/>
                                            </p:txEl>
                                          </p:spTgt>
                                        </p:tgtEl>
                                        <p:attrNameLst>
                                          <p:attrName>style.visibility</p:attrName>
                                        </p:attrNameLst>
                                      </p:cBhvr>
                                      <p:to>
                                        <p:strVal val="visible"/>
                                      </p:to>
                                    </p:set>
                                    <p:anim calcmode="lin" valueType="num">
                                      <p:cBhvr additive="base">
                                        <p:cTn id="28" dur="500" fill="hold"/>
                                        <p:tgtEl>
                                          <p:spTgt spid="33">
                                            <p:txEl>
                                              <p:pRg st="4" end="4"/>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hf sldNum="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自定义版式">
    <p:bg>
      <p:bgPr>
        <a:blipFill>
          <a:blip r:embed="rId2"/>
          <a:stretch/>
        </a:blipFill>
        <a:effectLst/>
      </p:bgPr>
    </p:bg>
    <p:spTree>
      <p:nvGrpSpPr>
        <p:cNvPr id="1" name=""/>
        <p:cNvGrpSpPr/>
        <p:nvPr/>
      </p:nvGrpSpPr>
      <p:grpSpPr>
        <a:xfrm>
          <a:off x="0" y="0"/>
          <a:ext cx="0" cy="0"/>
          <a:chOff x="0" y="0"/>
          <a:chExt cx="0" cy="0"/>
        </a:xfrm>
      </p:grpSpPr>
      <p:sp>
        <p:nvSpPr>
          <p:cNvPr id="47" name="Toʻrtburchaklar"/>
          <p:cNvSpPr>
            <a:spLocks/>
          </p:cNvSpPr>
          <p:nvPr/>
        </p:nvSpPr>
        <p:spPr>
          <a:xfrm>
            <a:off x="292869" y="268605"/>
            <a:ext cx="11606262" cy="6320789"/>
          </a:xfrm>
          <a:prstGeom prst="rect">
            <a:avLst/>
          </a:prstGeom>
          <a:noFill/>
          <a:ln w="19050" cap="flat" cmpd="sng">
            <a:solidFill>
              <a:srgbClr val="000000"/>
            </a:solidFill>
            <a:prstDash val="solid"/>
            <a:round/>
          </a:ln>
        </p:spPr>
      </p:sp>
      <p:sp>
        <p:nvSpPr>
          <p:cNvPr id="48" name="Matn maydonchasi"/>
          <p:cNvSpPr>
            <a:spLocks noGrp="1"/>
          </p:cNvSpPr>
          <p:nvPr>
            <p:ph type="title"/>
          </p:nvPr>
        </p:nvSpPr>
        <p:spPr>
          <a:xfrm>
            <a:off x="685799" y="1526874"/>
            <a:ext cx="9124776" cy="4645325"/>
          </a:xfrm>
          <a:prstGeom prst="rect">
            <a:avLst/>
          </a:prstGeom>
          <a:noFill/>
          <a:ln w="12700" cap="flat" cmpd="sng">
            <a:noFill/>
            <a:prstDash val="solid"/>
            <a:miter/>
          </a:ln>
        </p:spPr>
        <p:txBody>
          <a:bodyPr vert="horz" wrap="square" lIns="0" tIns="0" rIns="0" bIns="0" anchor="b" anchorCtr="0">
            <a:prstTxWarp prst="textNoShape">
              <a:avLst/>
            </a:prstTxWarp>
          </a:bodyPr>
          <a:lstStyle/>
          <a:p>
            <a:pPr algn="r">
              <a:lnSpc>
                <a:spcPts val="8000"/>
              </a:lnSpc>
            </a:pPr>
            <a:r>
              <a:rPr lang="en-US" altLang="zh-CN" sz="8000" b="1"/>
              <a:t>Click to add title</a:t>
            </a:r>
            <a:endParaRPr lang="zh-CN" altLang="en-US" sz="8000" b="1"/>
          </a:p>
        </p:txBody>
      </p:sp>
      <p:sp>
        <p:nvSpPr>
          <p:cNvPr id="49" name="Matn maydonchasi"/>
          <p:cNvSpPr>
            <a:spLocks noGrp="1"/>
          </p:cNvSpPr>
          <p:nvPr>
            <p:ph type="body" idx="1"/>
          </p:nvPr>
        </p:nvSpPr>
        <p:spPr>
          <a:xfrm>
            <a:off x="685800" y="498762"/>
            <a:ext cx="9124775" cy="957096"/>
          </a:xfrm>
          <a:prstGeom prst="rect">
            <a:avLst/>
          </a:prstGeom>
          <a:noFill/>
          <a:ln w="12700" cap="flat" cmpd="sng">
            <a:noFill/>
            <a:prstDash val="solid"/>
            <a:miter/>
          </a:ln>
        </p:spPr>
        <p:txBody>
          <a:bodyPr vert="horz" wrap="square" lIns="0" tIns="0" rIns="0" bIns="0" anchor="ctr" anchorCtr="0">
            <a:prstTxWarp prst="textNoShape">
              <a:avLst/>
            </a:prstTxWarp>
          </a:bodyPr>
          <a:lstStyle/>
          <a:p>
            <a:pPr marL="0" indent="0" algn="r">
              <a:buNone/>
            </a:pPr>
            <a:r>
              <a:rPr lang="en-US" altLang="zh-CN" sz="3600" b="1" cap="none" spc="0" baseline="0">
                <a:solidFill>
                  <a:schemeClr val="tx1"/>
                </a:solidFill>
              </a:rPr>
              <a:t>Click to add subtitle</a:t>
            </a:r>
            <a:endParaRPr lang="zh-CN" altLang="en-US" sz="3600" b="1" cap="none" spc="0" baseline="0">
              <a:solidFill>
                <a:schemeClr val="tx1"/>
              </a:solidFill>
            </a:endParaRPr>
          </a:p>
        </p:txBody>
      </p:sp>
      <p:grpSp>
        <p:nvGrpSpPr>
          <p:cNvPr id="73" name="Birikma"/>
          <p:cNvGrpSpPr>
            <a:grpSpLocks/>
          </p:cNvGrpSpPr>
          <p:nvPr/>
        </p:nvGrpSpPr>
        <p:grpSpPr>
          <a:xfrm rot="10800000">
            <a:off x="9536349" y="304165"/>
            <a:ext cx="2411063" cy="1420056"/>
            <a:chOff x="9536349" y="304165"/>
            <a:chExt cx="2411063" cy="1420056"/>
          </a:xfrm>
        </p:grpSpPr>
        <p:sp>
          <p:nvSpPr>
            <p:cNvPr id="50" name="曲线"/>
            <p:cNvSpPr>
              <a:spLocks/>
            </p:cNvSpPr>
            <p:nvPr/>
          </p:nvSpPr>
          <p:spPr>
            <a:xfrm>
              <a:off x="9536349" y="304165"/>
              <a:ext cx="1809891" cy="1420056"/>
            </a:xfrm>
            <a:custGeom>
              <a:avLst/>
              <a:gdLst>
                <a:gd name="T1" fmla="*/ 0 w 21600"/>
                <a:gd name="T2" fmla="*/ 0 h 21600"/>
                <a:gd name="T3" fmla="*/ 21600 w 21600"/>
                <a:gd name="T4" fmla="*/ 21600 h 21600"/>
              </a:gdLst>
              <a:ahLst/>
              <a:cxnLst/>
              <a:rect l="T1" t="T2" r="T3" b="T4"/>
              <a:pathLst>
                <a:path w="21600" h="21600">
                  <a:moveTo>
                    <a:pt x="7033" y="15144"/>
                  </a:moveTo>
                  <a:cubicBezTo>
                    <a:pt x="6555" y="15306"/>
                    <a:pt x="3259" y="15833"/>
                    <a:pt x="1937" y="17548"/>
                  </a:cubicBezTo>
                  <a:lnTo>
                    <a:pt x="1937" y="17548"/>
                  </a:lnTo>
                  <a:cubicBezTo>
                    <a:pt x="1295" y="18379"/>
                    <a:pt x="1329" y="19274"/>
                    <a:pt x="1870" y="20227"/>
                  </a:cubicBezTo>
                  <a:cubicBezTo>
                    <a:pt x="1760" y="18592"/>
                    <a:pt x="3801" y="16834"/>
                    <a:pt x="5003" y="16220"/>
                  </a:cubicBezTo>
                  <a:cubicBezTo>
                    <a:pt x="6373" y="15518"/>
                    <a:pt x="5732" y="15806"/>
                    <a:pt x="7033" y="15144"/>
                  </a:cubicBezTo>
                </a:path>
                <a:path w="21600" h="21600">
                  <a:moveTo>
                    <a:pt x="12279" y="15100"/>
                  </a:moveTo>
                  <a:cubicBezTo>
                    <a:pt x="12998" y="16116"/>
                    <a:pt x="15627" y="18882"/>
                    <a:pt x="17410" y="19207"/>
                  </a:cubicBezTo>
                  <a:cubicBezTo>
                    <a:pt x="17703" y="19255"/>
                    <a:pt x="18349" y="19306"/>
                    <a:pt x="18640" y="19259"/>
                  </a:cubicBezTo>
                  <a:cubicBezTo>
                    <a:pt x="18881" y="19217"/>
                    <a:pt x="19030" y="19134"/>
                    <a:pt x="19202" y="18977"/>
                  </a:cubicBezTo>
                  <a:cubicBezTo>
                    <a:pt x="19386" y="18772"/>
                    <a:pt x="19536" y="18480"/>
                    <a:pt x="19655" y="18207"/>
                  </a:cubicBezTo>
                  <a:cubicBezTo>
                    <a:pt x="18891" y="18704"/>
                    <a:pt x="17551" y="18500"/>
                    <a:pt x="16754" y="18202"/>
                  </a:cubicBezTo>
                  <a:lnTo>
                    <a:pt x="16754" y="18202"/>
                  </a:lnTo>
                  <a:cubicBezTo>
                    <a:pt x="16279" y="18023"/>
                    <a:pt x="15753" y="17956"/>
                    <a:pt x="14625" y="17057"/>
                  </a:cubicBezTo>
                  <a:cubicBezTo>
                    <a:pt x="12944" y="15714"/>
                    <a:pt x="12594" y="15353"/>
                    <a:pt x="12279" y="15100"/>
                  </a:cubicBezTo>
                </a:path>
                <a:path w="21600" h="21600">
                  <a:moveTo>
                    <a:pt x="11626" y="14921"/>
                  </a:moveTo>
                  <a:cubicBezTo>
                    <a:pt x="11940" y="15495"/>
                    <a:pt x="12566" y="16547"/>
                    <a:pt x="13001" y="17105"/>
                  </a:cubicBezTo>
                  <a:cubicBezTo>
                    <a:pt x="13747" y="18067"/>
                    <a:pt x="14544" y="19535"/>
                    <a:pt x="16568" y="20443"/>
                  </a:cubicBezTo>
                  <a:cubicBezTo>
                    <a:pt x="17386" y="20775"/>
                    <a:pt x="17796" y="20629"/>
                    <a:pt x="18320" y="20428"/>
                  </a:cubicBezTo>
                  <a:cubicBezTo>
                    <a:pt x="18469" y="20368"/>
                    <a:pt x="18457" y="20386"/>
                    <a:pt x="18589" y="20261"/>
                  </a:cubicBezTo>
                  <a:lnTo>
                    <a:pt x="18589" y="20261"/>
                  </a:lnTo>
                  <a:cubicBezTo>
                    <a:pt x="18824" y="20048"/>
                    <a:pt x="19008" y="19823"/>
                    <a:pt x="19172" y="19403"/>
                  </a:cubicBezTo>
                  <a:cubicBezTo>
                    <a:pt x="18781" y="19776"/>
                    <a:pt x="17653" y="19985"/>
                    <a:pt x="16944" y="19700"/>
                  </a:cubicBezTo>
                  <a:cubicBezTo>
                    <a:pt x="16341" y="19455"/>
                    <a:pt x="15729" y="19043"/>
                    <a:pt x="15215" y="18603"/>
                  </a:cubicBezTo>
                  <a:cubicBezTo>
                    <a:pt x="12126" y="15965"/>
                    <a:pt x="12488" y="15787"/>
                    <a:pt x="11626" y="14921"/>
                  </a:cubicBezTo>
                </a:path>
                <a:path w="21600" h="21600">
                  <a:moveTo>
                    <a:pt x="8862" y="14481"/>
                  </a:moveTo>
                  <a:cubicBezTo>
                    <a:pt x="6329" y="16030"/>
                    <a:pt x="8178" y="14811"/>
                    <a:pt x="4996" y="16438"/>
                  </a:cubicBezTo>
                  <a:cubicBezTo>
                    <a:pt x="4352" y="16787"/>
                    <a:pt x="4241" y="16917"/>
                    <a:pt x="3825" y="17316"/>
                  </a:cubicBezTo>
                  <a:cubicBezTo>
                    <a:pt x="3115" y="18035"/>
                    <a:pt x="2057" y="19340"/>
                    <a:pt x="2148" y="20486"/>
                  </a:cubicBezTo>
                  <a:cubicBezTo>
                    <a:pt x="2195" y="20918"/>
                    <a:pt x="2364" y="21058"/>
                    <a:pt x="2652" y="21403"/>
                  </a:cubicBezTo>
                  <a:cubicBezTo>
                    <a:pt x="2426" y="20242"/>
                    <a:pt x="3183" y="19393"/>
                    <a:pt x="3877" y="18577"/>
                  </a:cubicBezTo>
                  <a:cubicBezTo>
                    <a:pt x="4250" y="18139"/>
                    <a:pt x="5211" y="17232"/>
                    <a:pt x="5484" y="17008"/>
                  </a:cubicBezTo>
                  <a:cubicBezTo>
                    <a:pt x="5910" y="16662"/>
                    <a:pt x="7691" y="15468"/>
                    <a:pt x="7705" y="15456"/>
                  </a:cubicBezTo>
                  <a:cubicBezTo>
                    <a:pt x="8138" y="15195"/>
                    <a:pt x="8197" y="15119"/>
                    <a:pt x="8862" y="14481"/>
                  </a:cubicBezTo>
                </a:path>
                <a:path w="21600" h="21600">
                  <a:moveTo>
                    <a:pt x="8328" y="14274"/>
                  </a:moveTo>
                  <a:cubicBezTo>
                    <a:pt x="5477" y="14985"/>
                    <a:pt x="6181" y="14712"/>
                    <a:pt x="4502" y="15097"/>
                  </a:cubicBezTo>
                  <a:cubicBezTo>
                    <a:pt x="3516" y="15344"/>
                    <a:pt x="1546" y="16255"/>
                    <a:pt x="1214" y="17351"/>
                  </a:cubicBezTo>
                  <a:cubicBezTo>
                    <a:pt x="1060" y="17971"/>
                    <a:pt x="1123" y="18231"/>
                    <a:pt x="1214" y="18560"/>
                  </a:cubicBezTo>
                  <a:cubicBezTo>
                    <a:pt x="1243" y="18256"/>
                    <a:pt x="1546" y="16667"/>
                    <a:pt x="3901" y="15738"/>
                  </a:cubicBezTo>
                  <a:cubicBezTo>
                    <a:pt x="6853" y="14575"/>
                    <a:pt x="6761" y="15016"/>
                    <a:pt x="8328" y="14274"/>
                  </a:cubicBezTo>
                </a:path>
                <a:path w="21600" h="21600">
                  <a:moveTo>
                    <a:pt x="5247" y="14107"/>
                  </a:moveTo>
                  <a:cubicBezTo>
                    <a:pt x="3997" y="14057"/>
                    <a:pt x="3085" y="14226"/>
                    <a:pt x="2371" y="14446"/>
                  </a:cubicBezTo>
                  <a:cubicBezTo>
                    <a:pt x="1434" y="14756"/>
                    <a:pt x="475" y="15572"/>
                    <a:pt x="955" y="17321"/>
                  </a:cubicBezTo>
                  <a:cubicBezTo>
                    <a:pt x="1415" y="15119"/>
                    <a:pt x="4819" y="14407"/>
                    <a:pt x="6621" y="14240"/>
                  </a:cubicBezTo>
                  <a:cubicBezTo>
                    <a:pt x="6123" y="14170"/>
                    <a:pt x="5668" y="14125"/>
                    <a:pt x="5247" y="14107"/>
                  </a:cubicBezTo>
                </a:path>
                <a:path w="21600" h="21600">
                  <a:moveTo>
                    <a:pt x="11632" y="14026"/>
                  </a:moveTo>
                  <a:cubicBezTo>
                    <a:pt x="11900" y="14239"/>
                    <a:pt x="12117" y="14311"/>
                    <a:pt x="12611" y="14856"/>
                  </a:cubicBezTo>
                  <a:cubicBezTo>
                    <a:pt x="13243" y="15548"/>
                    <a:pt x="13758" y="15985"/>
                    <a:pt x="14148" y="16255"/>
                  </a:cubicBezTo>
                  <a:cubicBezTo>
                    <a:pt x="15446" y="17164"/>
                    <a:pt x="15327" y="16988"/>
                    <a:pt x="16994" y="17586"/>
                  </a:cubicBezTo>
                  <a:cubicBezTo>
                    <a:pt x="17569" y="17794"/>
                    <a:pt x="18306" y="18010"/>
                    <a:pt x="18896" y="17913"/>
                  </a:cubicBezTo>
                  <a:cubicBezTo>
                    <a:pt x="19306" y="17842"/>
                    <a:pt x="19824" y="17575"/>
                    <a:pt x="20095" y="17160"/>
                  </a:cubicBezTo>
                  <a:cubicBezTo>
                    <a:pt x="20251" y="16879"/>
                    <a:pt x="20332" y="16599"/>
                    <a:pt x="20404" y="16322"/>
                  </a:cubicBezTo>
                  <a:cubicBezTo>
                    <a:pt x="18991" y="17430"/>
                    <a:pt x="15145" y="15896"/>
                    <a:pt x="13581" y="15164"/>
                  </a:cubicBezTo>
                  <a:cubicBezTo>
                    <a:pt x="12179" y="14510"/>
                    <a:pt x="12558" y="14478"/>
                    <a:pt x="11632" y="14026"/>
                  </a:cubicBezTo>
                </a:path>
                <a:path w="21600" h="21600">
                  <a:moveTo>
                    <a:pt x="11854" y="13637"/>
                  </a:moveTo>
                  <a:cubicBezTo>
                    <a:pt x="13960" y="15176"/>
                    <a:pt x="17559" y="17150"/>
                    <a:pt x="20036" y="15923"/>
                  </a:cubicBezTo>
                  <a:lnTo>
                    <a:pt x="20036" y="15923"/>
                  </a:lnTo>
                  <a:cubicBezTo>
                    <a:pt x="20540" y="15616"/>
                    <a:pt x="20932" y="14720"/>
                    <a:pt x="21051" y="14225"/>
                  </a:cubicBezTo>
                  <a:cubicBezTo>
                    <a:pt x="20206" y="15322"/>
                    <a:pt x="18785" y="14971"/>
                    <a:pt x="16878" y="14931"/>
                  </a:cubicBezTo>
                  <a:cubicBezTo>
                    <a:pt x="14531" y="14884"/>
                    <a:pt x="13442" y="14087"/>
                    <a:pt x="11854" y="13637"/>
                  </a:cubicBezTo>
                </a:path>
                <a:path w="21600" h="21600">
                  <a:moveTo>
                    <a:pt x="3122" y="13102"/>
                  </a:moveTo>
                  <a:cubicBezTo>
                    <a:pt x="2228" y="13085"/>
                    <a:pt x="1468" y="13257"/>
                    <a:pt x="965" y="13810"/>
                  </a:cubicBezTo>
                  <a:cubicBezTo>
                    <a:pt x="591" y="14276"/>
                    <a:pt x="423" y="14709"/>
                    <a:pt x="491" y="15316"/>
                  </a:cubicBezTo>
                  <a:lnTo>
                    <a:pt x="643" y="15985"/>
                  </a:lnTo>
                  <a:lnTo>
                    <a:pt x="642" y="15985"/>
                  </a:lnTo>
                  <a:lnTo>
                    <a:pt x="643" y="15985"/>
                  </a:lnTo>
                  <a:lnTo>
                    <a:pt x="643" y="15985"/>
                  </a:lnTo>
                  <a:lnTo>
                    <a:pt x="1032" y="15006"/>
                  </a:lnTo>
                  <a:cubicBezTo>
                    <a:pt x="2349" y="13150"/>
                    <a:pt x="6270" y="14100"/>
                    <a:pt x="8160" y="13845"/>
                  </a:cubicBezTo>
                  <a:cubicBezTo>
                    <a:pt x="6483" y="13681"/>
                    <a:pt x="4615" y="13131"/>
                    <a:pt x="3122" y="13102"/>
                  </a:cubicBezTo>
                </a:path>
                <a:path w="21600" h="21600">
                  <a:moveTo>
                    <a:pt x="2464" y="11771"/>
                  </a:moveTo>
                  <a:cubicBezTo>
                    <a:pt x="2172" y="11771"/>
                    <a:pt x="1894" y="11820"/>
                    <a:pt x="1645" y="11943"/>
                  </a:cubicBezTo>
                  <a:cubicBezTo>
                    <a:pt x="1022" y="12253"/>
                    <a:pt x="445" y="12493"/>
                    <a:pt x="237" y="13303"/>
                  </a:cubicBezTo>
                  <a:cubicBezTo>
                    <a:pt x="146" y="13743"/>
                    <a:pt x="207" y="14053"/>
                    <a:pt x="289" y="14501"/>
                  </a:cubicBezTo>
                  <a:cubicBezTo>
                    <a:pt x="454" y="14117"/>
                    <a:pt x="610" y="13631"/>
                    <a:pt x="1113" y="13188"/>
                  </a:cubicBezTo>
                  <a:cubicBezTo>
                    <a:pt x="2540" y="11940"/>
                    <a:pt x="6478" y="13502"/>
                    <a:pt x="8334" y="13554"/>
                  </a:cubicBezTo>
                  <a:cubicBezTo>
                    <a:pt x="7897" y="13410"/>
                    <a:pt x="7533" y="13281"/>
                    <a:pt x="7183" y="13149"/>
                  </a:cubicBezTo>
                  <a:cubicBezTo>
                    <a:pt x="6383" y="12861"/>
                    <a:pt x="6094" y="12820"/>
                    <a:pt x="5487" y="12606"/>
                  </a:cubicBezTo>
                  <a:cubicBezTo>
                    <a:pt x="4411" y="12229"/>
                    <a:pt x="3349" y="11771"/>
                    <a:pt x="2464" y="11771"/>
                  </a:cubicBezTo>
                </a:path>
                <a:path w="21600" h="21600">
                  <a:moveTo>
                    <a:pt x="20977" y="11074"/>
                  </a:moveTo>
                  <a:lnTo>
                    <a:pt x="20977" y="11074"/>
                  </a:lnTo>
                  <a:lnTo>
                    <a:pt x="20813" y="11381"/>
                  </a:lnTo>
                  <a:cubicBezTo>
                    <a:pt x="20595" y="11771"/>
                    <a:pt x="20176" y="12376"/>
                    <a:pt x="19312" y="12794"/>
                  </a:cubicBezTo>
                  <a:cubicBezTo>
                    <a:pt x="17573" y="13634"/>
                    <a:pt x="15731" y="14200"/>
                    <a:pt x="13870" y="13882"/>
                  </a:cubicBezTo>
                  <a:cubicBezTo>
                    <a:pt x="15946" y="14843"/>
                    <a:pt x="16169" y="14560"/>
                    <a:pt x="18942" y="14242"/>
                  </a:cubicBezTo>
                  <a:cubicBezTo>
                    <a:pt x="19600" y="14172"/>
                    <a:pt x="20227" y="14113"/>
                    <a:pt x="20769" y="13627"/>
                  </a:cubicBezTo>
                  <a:cubicBezTo>
                    <a:pt x="21358" y="13004"/>
                    <a:pt x="21343" y="12288"/>
                    <a:pt x="21176" y="11662"/>
                  </a:cubicBezTo>
                  <a:lnTo>
                    <a:pt x="20977" y="11074"/>
                  </a:lnTo>
                  <a:lnTo>
                    <a:pt x="20977" y="11074"/>
                  </a:lnTo>
                </a:path>
                <a:path w="21600" h="21600">
                  <a:moveTo>
                    <a:pt x="2028" y="10586"/>
                  </a:moveTo>
                  <a:cubicBezTo>
                    <a:pt x="1722" y="10601"/>
                    <a:pt x="1448" y="10653"/>
                    <a:pt x="1228" y="10761"/>
                  </a:cubicBezTo>
                  <a:cubicBezTo>
                    <a:pt x="735" y="11009"/>
                    <a:pt x="198" y="11642"/>
                    <a:pt x="222" y="12626"/>
                  </a:cubicBezTo>
                  <a:cubicBezTo>
                    <a:pt x="518" y="12032"/>
                    <a:pt x="993" y="11811"/>
                    <a:pt x="1281" y="11651"/>
                  </a:cubicBezTo>
                  <a:cubicBezTo>
                    <a:pt x="1631" y="11458"/>
                    <a:pt x="1942" y="11321"/>
                    <a:pt x="2320" y="11309"/>
                  </a:cubicBezTo>
                  <a:cubicBezTo>
                    <a:pt x="3322" y="11284"/>
                    <a:pt x="4229" y="11636"/>
                    <a:pt x="4989" y="11927"/>
                  </a:cubicBezTo>
                  <a:cubicBezTo>
                    <a:pt x="4654" y="11797"/>
                    <a:pt x="6042" y="12306"/>
                    <a:pt x="6878" y="12697"/>
                  </a:cubicBezTo>
                  <a:cubicBezTo>
                    <a:pt x="7488" y="12981"/>
                    <a:pt x="7806" y="13112"/>
                    <a:pt x="8200" y="13222"/>
                  </a:cubicBezTo>
                  <a:cubicBezTo>
                    <a:pt x="7719" y="12878"/>
                    <a:pt x="6169" y="11659"/>
                    <a:pt x="4735" y="11074"/>
                  </a:cubicBezTo>
                  <a:cubicBezTo>
                    <a:pt x="4103" y="10842"/>
                    <a:pt x="2940" y="10541"/>
                    <a:pt x="2028" y="10586"/>
                  </a:cubicBezTo>
                </a:path>
                <a:path w="21600" h="21600">
                  <a:moveTo>
                    <a:pt x="2016" y="9353"/>
                  </a:moveTo>
                  <a:cubicBezTo>
                    <a:pt x="1400" y="9298"/>
                    <a:pt x="869" y="9450"/>
                    <a:pt x="586" y="9987"/>
                  </a:cubicBezTo>
                  <a:cubicBezTo>
                    <a:pt x="356" y="10427"/>
                    <a:pt x="378" y="11066"/>
                    <a:pt x="370" y="11233"/>
                  </a:cubicBezTo>
                  <a:cubicBezTo>
                    <a:pt x="445" y="10988"/>
                    <a:pt x="840" y="10500"/>
                    <a:pt x="1223" y="10340"/>
                  </a:cubicBezTo>
                  <a:cubicBezTo>
                    <a:pt x="1901" y="10050"/>
                    <a:pt x="2521" y="10111"/>
                    <a:pt x="3374" y="10271"/>
                  </a:cubicBezTo>
                  <a:cubicBezTo>
                    <a:pt x="4983" y="10566"/>
                    <a:pt x="5941" y="11350"/>
                    <a:pt x="6847" y="11891"/>
                  </a:cubicBezTo>
                  <a:cubicBezTo>
                    <a:pt x="6297" y="11360"/>
                    <a:pt x="5714" y="10901"/>
                    <a:pt x="5080" y="10549"/>
                  </a:cubicBezTo>
                  <a:cubicBezTo>
                    <a:pt x="4317" y="10122"/>
                    <a:pt x="3046" y="9448"/>
                    <a:pt x="2016" y="9353"/>
                  </a:cubicBezTo>
                </a:path>
                <a:path w="21600" h="21600">
                  <a:moveTo>
                    <a:pt x="20389" y="8605"/>
                  </a:moveTo>
                  <a:cubicBezTo>
                    <a:pt x="20591" y="10414"/>
                    <a:pt x="18463" y="11894"/>
                    <a:pt x="18826" y="11612"/>
                  </a:cubicBezTo>
                  <a:cubicBezTo>
                    <a:pt x="18632" y="11771"/>
                    <a:pt x="17796" y="12323"/>
                    <a:pt x="17137" y="12531"/>
                  </a:cubicBezTo>
                  <a:cubicBezTo>
                    <a:pt x="15844" y="12941"/>
                    <a:pt x="15034" y="13292"/>
                    <a:pt x="12929" y="13180"/>
                  </a:cubicBezTo>
                  <a:cubicBezTo>
                    <a:pt x="13664" y="13480"/>
                    <a:pt x="14384" y="13787"/>
                    <a:pt x="16845" y="13375"/>
                  </a:cubicBezTo>
                  <a:cubicBezTo>
                    <a:pt x="17137" y="13330"/>
                    <a:pt x="18037" y="13124"/>
                    <a:pt x="18397" y="12982"/>
                  </a:cubicBezTo>
                  <a:cubicBezTo>
                    <a:pt x="18340" y="13009"/>
                    <a:pt x="20816" y="12408"/>
                    <a:pt x="20773" y="9906"/>
                  </a:cubicBezTo>
                  <a:cubicBezTo>
                    <a:pt x="20736" y="9287"/>
                    <a:pt x="20594" y="9001"/>
                    <a:pt x="20389" y="8605"/>
                  </a:cubicBezTo>
                </a:path>
                <a:path w="21600" h="21600">
                  <a:moveTo>
                    <a:pt x="2047" y="8056"/>
                  </a:moveTo>
                  <a:cubicBezTo>
                    <a:pt x="1353" y="8073"/>
                    <a:pt x="806" y="8407"/>
                    <a:pt x="653" y="9407"/>
                  </a:cubicBezTo>
                  <a:cubicBezTo>
                    <a:pt x="936" y="9218"/>
                    <a:pt x="1291" y="8882"/>
                    <a:pt x="2100" y="8932"/>
                  </a:cubicBezTo>
                  <a:cubicBezTo>
                    <a:pt x="4313" y="9065"/>
                    <a:pt x="6771" y="11513"/>
                    <a:pt x="7988" y="12382"/>
                  </a:cubicBezTo>
                  <a:cubicBezTo>
                    <a:pt x="5835" y="10087"/>
                    <a:pt x="5961" y="10274"/>
                    <a:pt x="5980" y="10285"/>
                  </a:cubicBezTo>
                  <a:cubicBezTo>
                    <a:pt x="4345" y="8902"/>
                    <a:pt x="3828" y="8344"/>
                    <a:pt x="2787" y="8136"/>
                  </a:cubicBezTo>
                  <a:cubicBezTo>
                    <a:pt x="2531" y="8083"/>
                    <a:pt x="2282" y="8050"/>
                    <a:pt x="2047" y="8056"/>
                  </a:cubicBezTo>
                </a:path>
                <a:path w="21600" h="21600">
                  <a:moveTo>
                    <a:pt x="19357" y="7170"/>
                  </a:moveTo>
                  <a:lnTo>
                    <a:pt x="19357" y="7170"/>
                  </a:lnTo>
                  <a:lnTo>
                    <a:pt x="19342" y="7646"/>
                  </a:lnTo>
                  <a:cubicBezTo>
                    <a:pt x="19317" y="8192"/>
                    <a:pt x="19231" y="8920"/>
                    <a:pt x="18747" y="9582"/>
                  </a:cubicBezTo>
                  <a:cubicBezTo>
                    <a:pt x="17251" y="11626"/>
                    <a:pt x="14704" y="12445"/>
                    <a:pt x="12187" y="12611"/>
                  </a:cubicBezTo>
                  <a:cubicBezTo>
                    <a:pt x="13377" y="13104"/>
                    <a:pt x="15113" y="12671"/>
                    <a:pt x="16146" y="12395"/>
                  </a:cubicBezTo>
                  <a:cubicBezTo>
                    <a:pt x="17147" y="12121"/>
                    <a:pt x="18099" y="12054"/>
                    <a:pt x="19009" y="11008"/>
                  </a:cubicBezTo>
                  <a:cubicBezTo>
                    <a:pt x="19503" y="10443"/>
                    <a:pt x="20012" y="9499"/>
                    <a:pt x="20007" y="8649"/>
                  </a:cubicBezTo>
                  <a:cubicBezTo>
                    <a:pt x="19983" y="8264"/>
                    <a:pt x="19921" y="7978"/>
                    <a:pt x="19673" y="7594"/>
                  </a:cubicBezTo>
                  <a:lnTo>
                    <a:pt x="19357" y="7170"/>
                  </a:lnTo>
                  <a:lnTo>
                    <a:pt x="19357" y="7170"/>
                  </a:lnTo>
                </a:path>
                <a:path w="21600" h="21600">
                  <a:moveTo>
                    <a:pt x="2249" y="6655"/>
                  </a:moveTo>
                  <a:cubicBezTo>
                    <a:pt x="1770" y="6713"/>
                    <a:pt x="1386" y="7096"/>
                    <a:pt x="1159" y="7942"/>
                  </a:cubicBezTo>
                  <a:cubicBezTo>
                    <a:pt x="3479" y="5975"/>
                    <a:pt x="6442" y="11039"/>
                    <a:pt x="8649" y="12712"/>
                  </a:cubicBezTo>
                  <a:cubicBezTo>
                    <a:pt x="8154" y="12218"/>
                    <a:pt x="4320" y="6397"/>
                    <a:pt x="2249" y="6655"/>
                  </a:cubicBezTo>
                </a:path>
                <a:path w="21600" h="21600">
                  <a:moveTo>
                    <a:pt x="18583" y="6246"/>
                  </a:moveTo>
                  <a:cubicBezTo>
                    <a:pt x="18594" y="6518"/>
                    <a:pt x="18719" y="6666"/>
                    <a:pt x="18559" y="7382"/>
                  </a:cubicBezTo>
                  <a:cubicBezTo>
                    <a:pt x="17813" y="10721"/>
                    <a:pt x="13002" y="11860"/>
                    <a:pt x="11782" y="12212"/>
                  </a:cubicBezTo>
                  <a:cubicBezTo>
                    <a:pt x="14110" y="12385"/>
                    <a:pt x="14541" y="12181"/>
                    <a:pt x="16672" y="10861"/>
                  </a:cubicBezTo>
                  <a:cubicBezTo>
                    <a:pt x="17807" y="10161"/>
                    <a:pt x="19490" y="8654"/>
                    <a:pt x="19142" y="7120"/>
                  </a:cubicBezTo>
                  <a:cubicBezTo>
                    <a:pt x="19039" y="6771"/>
                    <a:pt x="18728" y="6422"/>
                    <a:pt x="18583" y="6246"/>
                  </a:cubicBezTo>
                </a:path>
                <a:path w="21600" h="21600">
                  <a:moveTo>
                    <a:pt x="3471" y="5055"/>
                  </a:moveTo>
                  <a:cubicBezTo>
                    <a:pt x="3257" y="5055"/>
                    <a:pt x="3038" y="5116"/>
                    <a:pt x="2819" y="5262"/>
                  </a:cubicBezTo>
                  <a:cubicBezTo>
                    <a:pt x="2400" y="5540"/>
                    <a:pt x="2273" y="6014"/>
                    <a:pt x="2062" y="6345"/>
                  </a:cubicBezTo>
                  <a:lnTo>
                    <a:pt x="2062" y="6345"/>
                  </a:lnTo>
                  <a:cubicBezTo>
                    <a:pt x="4371" y="5468"/>
                    <a:pt x="6699" y="10198"/>
                    <a:pt x="8667" y="12268"/>
                  </a:cubicBezTo>
                  <a:cubicBezTo>
                    <a:pt x="7389" y="9907"/>
                    <a:pt x="7959" y="10549"/>
                    <a:pt x="6816" y="8435"/>
                  </a:cubicBezTo>
                  <a:cubicBezTo>
                    <a:pt x="6033" y="6988"/>
                    <a:pt x="5772" y="6743"/>
                    <a:pt x="5310" y="6229"/>
                  </a:cubicBezTo>
                  <a:cubicBezTo>
                    <a:pt x="4758" y="5616"/>
                    <a:pt x="4123" y="5054"/>
                    <a:pt x="3471" y="5055"/>
                  </a:cubicBezTo>
                </a:path>
                <a:path w="21600" h="21600">
                  <a:moveTo>
                    <a:pt x="17621" y="4972"/>
                  </a:moveTo>
                  <a:cubicBezTo>
                    <a:pt x="17591" y="4958"/>
                    <a:pt x="17750" y="5269"/>
                    <a:pt x="17628" y="6068"/>
                  </a:cubicBezTo>
                  <a:cubicBezTo>
                    <a:pt x="17631" y="6047"/>
                    <a:pt x="17588" y="7361"/>
                    <a:pt x="16055" y="9024"/>
                  </a:cubicBezTo>
                  <a:cubicBezTo>
                    <a:pt x="14848" y="10323"/>
                    <a:pt x="13476" y="11066"/>
                    <a:pt x="12078" y="11632"/>
                  </a:cubicBezTo>
                  <a:cubicBezTo>
                    <a:pt x="12957" y="11381"/>
                    <a:pt x="14723" y="10911"/>
                    <a:pt x="16308" y="9657"/>
                  </a:cubicBezTo>
                  <a:cubicBezTo>
                    <a:pt x="17941" y="8309"/>
                    <a:pt x="19265" y="6629"/>
                    <a:pt x="17733" y="5089"/>
                  </a:cubicBezTo>
                  <a:lnTo>
                    <a:pt x="17733" y="5089"/>
                  </a:lnTo>
                  <a:cubicBezTo>
                    <a:pt x="17660" y="5017"/>
                    <a:pt x="17631" y="4976"/>
                    <a:pt x="17621" y="4972"/>
                  </a:cubicBezTo>
                </a:path>
                <a:path w="21600" h="21600">
                  <a:moveTo>
                    <a:pt x="4572" y="3851"/>
                  </a:moveTo>
                  <a:cubicBezTo>
                    <a:pt x="4007" y="3750"/>
                    <a:pt x="3600" y="4109"/>
                    <a:pt x="3228" y="4739"/>
                  </a:cubicBezTo>
                  <a:cubicBezTo>
                    <a:pt x="3513" y="4656"/>
                    <a:pt x="3774" y="4651"/>
                    <a:pt x="4112" y="4769"/>
                  </a:cubicBezTo>
                  <a:cubicBezTo>
                    <a:pt x="6438" y="5576"/>
                    <a:pt x="7003" y="9070"/>
                    <a:pt x="9111" y="12239"/>
                  </a:cubicBezTo>
                  <a:cubicBezTo>
                    <a:pt x="8337" y="10396"/>
                    <a:pt x="8367" y="8958"/>
                    <a:pt x="6890" y="6284"/>
                  </a:cubicBezTo>
                  <a:cubicBezTo>
                    <a:pt x="6632" y="5815"/>
                    <a:pt x="5779" y="4483"/>
                    <a:pt x="5195" y="4119"/>
                  </a:cubicBezTo>
                  <a:cubicBezTo>
                    <a:pt x="4967" y="3975"/>
                    <a:pt x="4759" y="3888"/>
                    <a:pt x="4572" y="3851"/>
                  </a:cubicBezTo>
                </a:path>
                <a:path w="21600" h="21600">
                  <a:moveTo>
                    <a:pt x="16486" y="3597"/>
                  </a:moveTo>
                  <a:cubicBezTo>
                    <a:pt x="18006" y="7783"/>
                    <a:pt x="13050" y="10478"/>
                    <a:pt x="11808" y="11423"/>
                  </a:cubicBezTo>
                  <a:cubicBezTo>
                    <a:pt x="16486" y="9605"/>
                    <a:pt x="18115" y="6216"/>
                    <a:pt x="17261" y="4460"/>
                  </a:cubicBezTo>
                  <a:cubicBezTo>
                    <a:pt x="16975" y="3874"/>
                    <a:pt x="16711" y="3789"/>
                    <a:pt x="16486" y="3597"/>
                  </a:cubicBezTo>
                </a:path>
                <a:path w="21600" h="21600">
                  <a:moveTo>
                    <a:pt x="15671" y="2962"/>
                  </a:moveTo>
                  <a:cubicBezTo>
                    <a:pt x="16062" y="4297"/>
                    <a:pt x="15667" y="5619"/>
                    <a:pt x="15008" y="6784"/>
                  </a:cubicBezTo>
                  <a:cubicBezTo>
                    <a:pt x="14344" y="7980"/>
                    <a:pt x="13366" y="9370"/>
                    <a:pt x="11928" y="10707"/>
                  </a:cubicBezTo>
                  <a:cubicBezTo>
                    <a:pt x="13534" y="9499"/>
                    <a:pt x="15629" y="7927"/>
                    <a:pt x="16333" y="5550"/>
                  </a:cubicBezTo>
                  <a:cubicBezTo>
                    <a:pt x="16653" y="4466"/>
                    <a:pt x="16448" y="3593"/>
                    <a:pt x="15671" y="2962"/>
                  </a:cubicBezTo>
                </a:path>
                <a:path w="21600" h="21600">
                  <a:moveTo>
                    <a:pt x="5707" y="2555"/>
                  </a:moveTo>
                  <a:cubicBezTo>
                    <a:pt x="4803" y="2523"/>
                    <a:pt x="4265" y="3482"/>
                    <a:pt x="4283" y="3474"/>
                  </a:cubicBezTo>
                  <a:cubicBezTo>
                    <a:pt x="4447" y="3419"/>
                    <a:pt x="5266" y="3431"/>
                    <a:pt x="5679" y="3725"/>
                  </a:cubicBezTo>
                  <a:cubicBezTo>
                    <a:pt x="6532" y="4358"/>
                    <a:pt x="7090" y="5622"/>
                    <a:pt x="7473" y="6781"/>
                  </a:cubicBezTo>
                  <a:cubicBezTo>
                    <a:pt x="7480" y="6805"/>
                    <a:pt x="9110" y="11691"/>
                    <a:pt x="9228" y="11948"/>
                  </a:cubicBezTo>
                  <a:cubicBezTo>
                    <a:pt x="9224" y="11927"/>
                    <a:pt x="8527" y="7353"/>
                    <a:pt x="8322" y="6499"/>
                  </a:cubicBezTo>
                  <a:cubicBezTo>
                    <a:pt x="7971" y="4994"/>
                    <a:pt x="6912" y="2683"/>
                    <a:pt x="5707" y="2555"/>
                  </a:cubicBezTo>
                </a:path>
                <a:path w="21600" h="21600">
                  <a:moveTo>
                    <a:pt x="14248" y="1534"/>
                  </a:moveTo>
                  <a:cubicBezTo>
                    <a:pt x="15491" y="3569"/>
                    <a:pt x="14287" y="5912"/>
                    <a:pt x="13096" y="7994"/>
                  </a:cubicBezTo>
                  <a:cubicBezTo>
                    <a:pt x="12370" y="9244"/>
                    <a:pt x="12126" y="9376"/>
                    <a:pt x="11035" y="11028"/>
                  </a:cubicBezTo>
                  <a:cubicBezTo>
                    <a:pt x="12233" y="9871"/>
                    <a:pt x="13554" y="8421"/>
                    <a:pt x="14388" y="6825"/>
                  </a:cubicBezTo>
                  <a:cubicBezTo>
                    <a:pt x="15036" y="5590"/>
                    <a:pt x="15644" y="4400"/>
                    <a:pt x="15334" y="2932"/>
                  </a:cubicBezTo>
                  <a:lnTo>
                    <a:pt x="15334" y="2932"/>
                  </a:lnTo>
                  <a:cubicBezTo>
                    <a:pt x="15173" y="2340"/>
                    <a:pt x="14674" y="1786"/>
                    <a:pt x="14248" y="1534"/>
                  </a:cubicBezTo>
                </a:path>
                <a:path w="21600" h="21600">
                  <a:moveTo>
                    <a:pt x="7121" y="1516"/>
                  </a:moveTo>
                  <a:cubicBezTo>
                    <a:pt x="6843" y="1482"/>
                    <a:pt x="6563" y="1520"/>
                    <a:pt x="6297" y="1623"/>
                  </a:cubicBezTo>
                  <a:lnTo>
                    <a:pt x="5572" y="2131"/>
                  </a:lnTo>
                  <a:lnTo>
                    <a:pt x="5572" y="2131"/>
                  </a:lnTo>
                  <a:lnTo>
                    <a:pt x="5572" y="2131"/>
                  </a:lnTo>
                  <a:lnTo>
                    <a:pt x="5572" y="2131"/>
                  </a:lnTo>
                  <a:lnTo>
                    <a:pt x="6031" y="2159"/>
                  </a:lnTo>
                  <a:cubicBezTo>
                    <a:pt x="8216" y="2650"/>
                    <a:pt x="8805" y="8290"/>
                    <a:pt x="9425" y="11057"/>
                  </a:cubicBezTo>
                  <a:cubicBezTo>
                    <a:pt x="9658" y="8142"/>
                    <a:pt x="10005" y="5195"/>
                    <a:pt x="8586" y="2630"/>
                  </a:cubicBezTo>
                  <a:cubicBezTo>
                    <a:pt x="8216" y="1944"/>
                    <a:pt x="7676" y="1586"/>
                    <a:pt x="7121" y="1516"/>
                  </a:cubicBezTo>
                </a:path>
                <a:path w="21600" h="21600">
                  <a:moveTo>
                    <a:pt x="8107" y="794"/>
                  </a:moveTo>
                  <a:cubicBezTo>
                    <a:pt x="7786" y="830"/>
                    <a:pt x="7589" y="957"/>
                    <a:pt x="7362" y="1089"/>
                  </a:cubicBezTo>
                  <a:cubicBezTo>
                    <a:pt x="10493" y="1534"/>
                    <a:pt x="9867" y="10010"/>
                    <a:pt x="9864" y="10609"/>
                  </a:cubicBezTo>
                  <a:cubicBezTo>
                    <a:pt x="10158" y="9355"/>
                    <a:pt x="10546" y="8310"/>
                    <a:pt x="10540" y="6014"/>
                  </a:cubicBezTo>
                  <a:cubicBezTo>
                    <a:pt x="10535" y="5576"/>
                    <a:pt x="10573" y="4480"/>
                    <a:pt x="10397" y="3614"/>
                  </a:cubicBezTo>
                  <a:cubicBezTo>
                    <a:pt x="10050" y="1933"/>
                    <a:pt x="9468" y="643"/>
                    <a:pt x="8107" y="794"/>
                  </a:cubicBezTo>
                </a:path>
                <a:path w="21600" h="21600">
                  <a:moveTo>
                    <a:pt x="11640" y="460"/>
                  </a:moveTo>
                  <a:cubicBezTo>
                    <a:pt x="11691" y="555"/>
                    <a:pt x="12237" y="892"/>
                    <a:pt x="12399" y="2125"/>
                  </a:cubicBezTo>
                  <a:cubicBezTo>
                    <a:pt x="12812" y="5290"/>
                    <a:pt x="11025" y="9103"/>
                    <a:pt x="10359" y="11194"/>
                  </a:cubicBezTo>
                  <a:cubicBezTo>
                    <a:pt x="11006" y="10523"/>
                    <a:pt x="11837" y="9399"/>
                    <a:pt x="12276" y="8794"/>
                  </a:cubicBezTo>
                  <a:cubicBezTo>
                    <a:pt x="13842" y="6545"/>
                    <a:pt x="14000" y="5497"/>
                    <a:pt x="14172" y="4846"/>
                  </a:cubicBezTo>
                  <a:cubicBezTo>
                    <a:pt x="14582" y="3309"/>
                    <a:pt x="14333" y="2455"/>
                    <a:pt x="13667" y="1444"/>
                  </a:cubicBezTo>
                  <a:cubicBezTo>
                    <a:pt x="13202" y="745"/>
                    <a:pt x="12601" y="400"/>
                    <a:pt x="11640" y="460"/>
                  </a:cubicBezTo>
                </a:path>
                <a:path w="21600" h="21600">
                  <a:moveTo>
                    <a:pt x="10421" y="352"/>
                  </a:moveTo>
                  <a:cubicBezTo>
                    <a:pt x="10115" y="325"/>
                    <a:pt x="9778" y="456"/>
                    <a:pt x="9500" y="549"/>
                  </a:cubicBezTo>
                  <a:cubicBezTo>
                    <a:pt x="11931" y="2513"/>
                    <a:pt x="10637" y="7259"/>
                    <a:pt x="10140" y="10686"/>
                  </a:cubicBezTo>
                  <a:cubicBezTo>
                    <a:pt x="10905" y="8721"/>
                    <a:pt x="11229" y="8763"/>
                    <a:pt x="11849" y="4667"/>
                  </a:cubicBezTo>
                  <a:cubicBezTo>
                    <a:pt x="12117" y="2712"/>
                    <a:pt x="11949" y="475"/>
                    <a:pt x="10421" y="352"/>
                  </a:cubicBezTo>
                </a:path>
                <a:path w="21600" h="21600">
                  <a:moveTo>
                    <a:pt x="10399" y="7"/>
                  </a:moveTo>
                  <a:cubicBezTo>
                    <a:pt x="10807" y="-35"/>
                    <a:pt x="11240" y="88"/>
                    <a:pt x="11456" y="248"/>
                  </a:cubicBezTo>
                  <a:cubicBezTo>
                    <a:pt x="12126" y="339"/>
                    <a:pt x="12630" y="131"/>
                    <a:pt x="13243" y="524"/>
                  </a:cubicBezTo>
                  <a:cubicBezTo>
                    <a:pt x="13544" y="717"/>
                    <a:pt x="13803" y="945"/>
                    <a:pt x="13944" y="1120"/>
                  </a:cubicBezTo>
                  <a:cubicBezTo>
                    <a:pt x="14086" y="1297"/>
                    <a:pt x="14006" y="1237"/>
                    <a:pt x="14206" y="1350"/>
                  </a:cubicBezTo>
                  <a:cubicBezTo>
                    <a:pt x="14581" y="1558"/>
                    <a:pt x="15249" y="2085"/>
                    <a:pt x="15480" y="2521"/>
                  </a:cubicBezTo>
                  <a:cubicBezTo>
                    <a:pt x="15633" y="2814"/>
                    <a:pt x="15675" y="2758"/>
                    <a:pt x="16248" y="3279"/>
                  </a:cubicBezTo>
                  <a:cubicBezTo>
                    <a:pt x="16888" y="3687"/>
                    <a:pt x="17289" y="4006"/>
                    <a:pt x="17538" y="4678"/>
                  </a:cubicBezTo>
                  <a:cubicBezTo>
                    <a:pt x="17826" y="5024"/>
                    <a:pt x="18038" y="5197"/>
                    <a:pt x="18196" y="5402"/>
                  </a:cubicBezTo>
                  <a:cubicBezTo>
                    <a:pt x="18402" y="5671"/>
                    <a:pt x="18717" y="6430"/>
                    <a:pt x="19681" y="7273"/>
                  </a:cubicBezTo>
                  <a:cubicBezTo>
                    <a:pt x="19961" y="7513"/>
                    <a:pt x="20190" y="7754"/>
                    <a:pt x="20298" y="8132"/>
                  </a:cubicBezTo>
                  <a:cubicBezTo>
                    <a:pt x="20537" y="8515"/>
                    <a:pt x="21322" y="9366"/>
                    <a:pt x="21069" y="10681"/>
                  </a:cubicBezTo>
                  <a:cubicBezTo>
                    <a:pt x="21679" y="11644"/>
                    <a:pt x="21704" y="12794"/>
                    <a:pt x="21434" y="13529"/>
                  </a:cubicBezTo>
                  <a:cubicBezTo>
                    <a:pt x="21334" y="14052"/>
                    <a:pt x="21439" y="14946"/>
                    <a:pt x="20759" y="15958"/>
                  </a:cubicBezTo>
                  <a:cubicBezTo>
                    <a:pt x="20570" y="16577"/>
                    <a:pt x="20569" y="17441"/>
                    <a:pt x="19892" y="18040"/>
                  </a:cubicBezTo>
                  <a:cubicBezTo>
                    <a:pt x="19767" y="18448"/>
                    <a:pt x="19710" y="18641"/>
                    <a:pt x="19484" y="19010"/>
                  </a:cubicBezTo>
                  <a:cubicBezTo>
                    <a:pt x="19350" y="19228"/>
                    <a:pt x="19393" y="19102"/>
                    <a:pt x="19231" y="19627"/>
                  </a:cubicBezTo>
                  <a:cubicBezTo>
                    <a:pt x="19096" y="20087"/>
                    <a:pt x="18819" y="20557"/>
                    <a:pt x="18827" y="20536"/>
                  </a:cubicBezTo>
                  <a:cubicBezTo>
                    <a:pt x="18654" y="20862"/>
                    <a:pt x="18407" y="21102"/>
                    <a:pt x="17945" y="21225"/>
                  </a:cubicBezTo>
                  <a:lnTo>
                    <a:pt x="17711" y="21600"/>
                  </a:lnTo>
                  <a:lnTo>
                    <a:pt x="17296" y="21600"/>
                  </a:lnTo>
                  <a:lnTo>
                    <a:pt x="17334" y="21585"/>
                  </a:lnTo>
                  <a:cubicBezTo>
                    <a:pt x="17458" y="21511"/>
                    <a:pt x="17568" y="21411"/>
                    <a:pt x="17654" y="21277"/>
                  </a:cubicBezTo>
                  <a:lnTo>
                    <a:pt x="17654" y="21277"/>
                  </a:lnTo>
                  <a:cubicBezTo>
                    <a:pt x="16543" y="21311"/>
                    <a:pt x="14702" y="19510"/>
                    <a:pt x="13846" y="18592"/>
                  </a:cubicBezTo>
                  <a:cubicBezTo>
                    <a:pt x="13679" y="18418"/>
                    <a:pt x="12438" y="16837"/>
                    <a:pt x="12167" y="16449"/>
                  </a:cubicBezTo>
                  <a:cubicBezTo>
                    <a:pt x="12763" y="17695"/>
                    <a:pt x="12860" y="17970"/>
                    <a:pt x="13505" y="18882"/>
                  </a:cubicBezTo>
                  <a:cubicBezTo>
                    <a:pt x="14020" y="19605"/>
                    <a:pt x="15100" y="20979"/>
                    <a:pt x="16055" y="21523"/>
                  </a:cubicBezTo>
                  <a:lnTo>
                    <a:pt x="16237" y="21600"/>
                  </a:lnTo>
                  <a:lnTo>
                    <a:pt x="15298" y="21600"/>
                  </a:lnTo>
                  <a:lnTo>
                    <a:pt x="15006" y="21341"/>
                  </a:lnTo>
                  <a:cubicBezTo>
                    <a:pt x="14225" y="20515"/>
                    <a:pt x="13607" y="19521"/>
                    <a:pt x="13751" y="19745"/>
                  </a:cubicBezTo>
                  <a:cubicBezTo>
                    <a:pt x="12759" y="18265"/>
                    <a:pt x="13097" y="19016"/>
                    <a:pt x="11483" y="16074"/>
                  </a:cubicBezTo>
                  <a:cubicBezTo>
                    <a:pt x="11911" y="17189"/>
                    <a:pt x="12883" y="19367"/>
                    <a:pt x="13064" y="19751"/>
                  </a:cubicBezTo>
                  <a:cubicBezTo>
                    <a:pt x="13321" y="20306"/>
                    <a:pt x="13733" y="20986"/>
                    <a:pt x="14206" y="21548"/>
                  </a:cubicBezTo>
                  <a:lnTo>
                    <a:pt x="14253" y="21600"/>
                  </a:lnTo>
                  <a:lnTo>
                    <a:pt x="13755" y="21600"/>
                  </a:lnTo>
                  <a:lnTo>
                    <a:pt x="13718" y="21548"/>
                  </a:lnTo>
                  <a:cubicBezTo>
                    <a:pt x="13280" y="20887"/>
                    <a:pt x="12903" y="20141"/>
                    <a:pt x="12653" y="19590"/>
                  </a:cubicBezTo>
                  <a:cubicBezTo>
                    <a:pt x="11839" y="17806"/>
                    <a:pt x="11611" y="17359"/>
                    <a:pt x="11360" y="16739"/>
                  </a:cubicBezTo>
                  <a:cubicBezTo>
                    <a:pt x="11474" y="17311"/>
                    <a:pt x="11745" y="18692"/>
                    <a:pt x="12264" y="20235"/>
                  </a:cubicBezTo>
                  <a:lnTo>
                    <a:pt x="12793" y="21600"/>
                  </a:lnTo>
                  <a:lnTo>
                    <a:pt x="12409" y="21600"/>
                  </a:lnTo>
                  <a:lnTo>
                    <a:pt x="12164" y="20926"/>
                  </a:lnTo>
                  <a:cubicBezTo>
                    <a:pt x="11669" y="19363"/>
                    <a:pt x="11351" y="17568"/>
                    <a:pt x="10989" y="16327"/>
                  </a:cubicBezTo>
                  <a:cubicBezTo>
                    <a:pt x="10985" y="16309"/>
                    <a:pt x="11432" y="19458"/>
                    <a:pt x="11432" y="19481"/>
                  </a:cubicBezTo>
                  <a:cubicBezTo>
                    <a:pt x="11542" y="20356"/>
                    <a:pt x="11550" y="20704"/>
                    <a:pt x="11782" y="21598"/>
                  </a:cubicBezTo>
                  <a:lnTo>
                    <a:pt x="11782" y="21600"/>
                  </a:lnTo>
                  <a:lnTo>
                    <a:pt x="11432" y="21600"/>
                  </a:lnTo>
                  <a:lnTo>
                    <a:pt x="11363" y="21331"/>
                  </a:lnTo>
                  <a:cubicBezTo>
                    <a:pt x="11202" y="20635"/>
                    <a:pt x="11168" y="20346"/>
                    <a:pt x="10977" y="18886"/>
                  </a:cubicBezTo>
                  <a:cubicBezTo>
                    <a:pt x="10838" y="17846"/>
                    <a:pt x="10806" y="17349"/>
                    <a:pt x="10656" y="16581"/>
                  </a:cubicBezTo>
                  <a:cubicBezTo>
                    <a:pt x="10755" y="17840"/>
                    <a:pt x="10804" y="19239"/>
                    <a:pt x="10905" y="20526"/>
                  </a:cubicBezTo>
                  <a:lnTo>
                    <a:pt x="11006" y="21600"/>
                  </a:lnTo>
                  <a:lnTo>
                    <a:pt x="10656" y="21600"/>
                  </a:lnTo>
                  <a:lnTo>
                    <a:pt x="10580" y="21053"/>
                  </a:lnTo>
                  <a:cubicBezTo>
                    <a:pt x="10368" y="19167"/>
                    <a:pt x="10335" y="17092"/>
                    <a:pt x="10282" y="15980"/>
                  </a:cubicBezTo>
                  <a:cubicBezTo>
                    <a:pt x="10129" y="17304"/>
                    <a:pt x="9894" y="18632"/>
                    <a:pt x="9860" y="20351"/>
                  </a:cubicBezTo>
                  <a:lnTo>
                    <a:pt x="9885" y="21600"/>
                  </a:lnTo>
                  <a:lnTo>
                    <a:pt x="9576" y="21600"/>
                  </a:lnTo>
                  <a:lnTo>
                    <a:pt x="9572" y="21065"/>
                  </a:lnTo>
                  <a:cubicBezTo>
                    <a:pt x="9612" y="19404"/>
                    <a:pt x="9850" y="17578"/>
                    <a:pt x="9897" y="16168"/>
                  </a:cubicBezTo>
                  <a:cubicBezTo>
                    <a:pt x="9703" y="17092"/>
                    <a:pt x="9323" y="19110"/>
                    <a:pt x="9171" y="20984"/>
                  </a:cubicBezTo>
                  <a:lnTo>
                    <a:pt x="9140" y="21600"/>
                  </a:lnTo>
                  <a:lnTo>
                    <a:pt x="8721" y="21600"/>
                  </a:lnTo>
                  <a:lnTo>
                    <a:pt x="8754" y="21004"/>
                  </a:lnTo>
                  <a:cubicBezTo>
                    <a:pt x="8898" y="19446"/>
                    <a:pt x="9262" y="17807"/>
                    <a:pt x="9475" y="16727"/>
                  </a:cubicBezTo>
                  <a:cubicBezTo>
                    <a:pt x="9184" y="17572"/>
                    <a:pt x="8476" y="19541"/>
                    <a:pt x="8261" y="20817"/>
                  </a:cubicBezTo>
                  <a:cubicBezTo>
                    <a:pt x="8246" y="20911"/>
                    <a:pt x="8227" y="21059"/>
                    <a:pt x="8200" y="21234"/>
                  </a:cubicBezTo>
                  <a:lnTo>
                    <a:pt x="8155" y="21600"/>
                  </a:lnTo>
                  <a:lnTo>
                    <a:pt x="7877" y="21600"/>
                  </a:lnTo>
                  <a:lnTo>
                    <a:pt x="8025" y="20938"/>
                  </a:lnTo>
                  <a:cubicBezTo>
                    <a:pt x="8428" y="18909"/>
                    <a:pt x="9525" y="16142"/>
                    <a:pt x="9760" y="15061"/>
                  </a:cubicBezTo>
                  <a:cubicBezTo>
                    <a:pt x="9747" y="15080"/>
                    <a:pt x="7566" y="20041"/>
                    <a:pt x="7215" y="21323"/>
                  </a:cubicBezTo>
                  <a:lnTo>
                    <a:pt x="7155" y="21600"/>
                  </a:lnTo>
                  <a:lnTo>
                    <a:pt x="6889" y="21600"/>
                  </a:lnTo>
                  <a:lnTo>
                    <a:pt x="7033" y="21038"/>
                  </a:lnTo>
                  <a:cubicBezTo>
                    <a:pt x="7403" y="19812"/>
                    <a:pt x="7929" y="18632"/>
                    <a:pt x="8174" y="18021"/>
                  </a:cubicBezTo>
                  <a:cubicBezTo>
                    <a:pt x="8087" y="18242"/>
                    <a:pt x="8352" y="17513"/>
                    <a:pt x="8768" y="16664"/>
                  </a:cubicBezTo>
                  <a:cubicBezTo>
                    <a:pt x="8849" y="16496"/>
                    <a:pt x="8942" y="16327"/>
                    <a:pt x="9444" y="15080"/>
                  </a:cubicBezTo>
                  <a:cubicBezTo>
                    <a:pt x="9008" y="16016"/>
                    <a:pt x="7421" y="18732"/>
                    <a:pt x="6646" y="20632"/>
                  </a:cubicBezTo>
                  <a:lnTo>
                    <a:pt x="6354" y="21600"/>
                  </a:lnTo>
                  <a:lnTo>
                    <a:pt x="6041" y="21600"/>
                  </a:lnTo>
                  <a:lnTo>
                    <a:pt x="6071" y="21426"/>
                  </a:lnTo>
                  <a:cubicBezTo>
                    <a:pt x="6172" y="21060"/>
                    <a:pt x="6305" y="20707"/>
                    <a:pt x="6445" y="20376"/>
                  </a:cubicBezTo>
                  <a:cubicBezTo>
                    <a:pt x="6551" y="20122"/>
                    <a:pt x="7475" y="18136"/>
                    <a:pt x="7486" y="18122"/>
                  </a:cubicBezTo>
                  <a:cubicBezTo>
                    <a:pt x="8237" y="16622"/>
                    <a:pt x="8776" y="16168"/>
                    <a:pt x="9185" y="15174"/>
                  </a:cubicBezTo>
                  <a:cubicBezTo>
                    <a:pt x="7929" y="17402"/>
                    <a:pt x="6546" y="19019"/>
                    <a:pt x="5859" y="20906"/>
                  </a:cubicBezTo>
                  <a:lnTo>
                    <a:pt x="5655" y="21600"/>
                  </a:lnTo>
                  <a:lnTo>
                    <a:pt x="5295" y="21600"/>
                  </a:lnTo>
                  <a:lnTo>
                    <a:pt x="5386" y="21153"/>
                  </a:lnTo>
                  <a:cubicBezTo>
                    <a:pt x="6177" y="18474"/>
                    <a:pt x="8174" y="16645"/>
                    <a:pt x="8958" y="15259"/>
                  </a:cubicBezTo>
                  <a:cubicBezTo>
                    <a:pt x="7691" y="16904"/>
                    <a:pt x="7619" y="16331"/>
                    <a:pt x="6062" y="18518"/>
                  </a:cubicBezTo>
                  <a:cubicBezTo>
                    <a:pt x="6216" y="18302"/>
                    <a:pt x="5525" y="19210"/>
                    <a:pt x="5138" y="19992"/>
                  </a:cubicBezTo>
                  <a:cubicBezTo>
                    <a:pt x="4911" y="20437"/>
                    <a:pt x="4712" y="20931"/>
                    <a:pt x="4614" y="21436"/>
                  </a:cubicBezTo>
                  <a:lnTo>
                    <a:pt x="4601" y="21600"/>
                  </a:lnTo>
                  <a:lnTo>
                    <a:pt x="4365" y="21600"/>
                  </a:lnTo>
                  <a:lnTo>
                    <a:pt x="4410" y="21197"/>
                  </a:lnTo>
                  <a:cubicBezTo>
                    <a:pt x="4560" y="20557"/>
                    <a:pt x="4845" y="19923"/>
                    <a:pt x="5131" y="19423"/>
                  </a:cubicBezTo>
                  <a:cubicBezTo>
                    <a:pt x="5472" y="18831"/>
                    <a:pt x="6215" y="17797"/>
                    <a:pt x="6522" y="17404"/>
                  </a:cubicBezTo>
                  <a:cubicBezTo>
                    <a:pt x="7276" y="16438"/>
                    <a:pt x="8003" y="16035"/>
                    <a:pt x="8801" y="15060"/>
                  </a:cubicBezTo>
                  <a:cubicBezTo>
                    <a:pt x="8371" y="15384"/>
                    <a:pt x="5952" y="17322"/>
                    <a:pt x="5477" y="17914"/>
                  </a:cubicBezTo>
                  <a:cubicBezTo>
                    <a:pt x="4909" y="18635"/>
                    <a:pt x="4136" y="19764"/>
                    <a:pt x="3835" y="20722"/>
                  </a:cubicBezTo>
                  <a:cubicBezTo>
                    <a:pt x="3760" y="20963"/>
                    <a:pt x="3719" y="21197"/>
                    <a:pt x="3705" y="21419"/>
                  </a:cubicBezTo>
                  <a:lnTo>
                    <a:pt x="3724" y="21600"/>
                  </a:lnTo>
                  <a:lnTo>
                    <a:pt x="3509" y="21600"/>
                  </a:lnTo>
                  <a:lnTo>
                    <a:pt x="3513" y="20953"/>
                  </a:lnTo>
                  <a:cubicBezTo>
                    <a:pt x="3683" y="19995"/>
                    <a:pt x="4299" y="19143"/>
                    <a:pt x="4893" y="18398"/>
                  </a:cubicBezTo>
                  <a:cubicBezTo>
                    <a:pt x="5472" y="17667"/>
                    <a:pt x="6184" y="16843"/>
                    <a:pt x="6879" y="16274"/>
                  </a:cubicBezTo>
                  <a:cubicBezTo>
                    <a:pt x="5499" y="17248"/>
                    <a:pt x="4356" y="18050"/>
                    <a:pt x="3279" y="19916"/>
                  </a:cubicBezTo>
                  <a:cubicBezTo>
                    <a:pt x="3144" y="20144"/>
                    <a:pt x="3039" y="20459"/>
                    <a:pt x="2984" y="20779"/>
                  </a:cubicBezTo>
                  <a:lnTo>
                    <a:pt x="2991" y="21600"/>
                  </a:lnTo>
                  <a:lnTo>
                    <a:pt x="2634" y="21600"/>
                  </a:lnTo>
                  <a:lnTo>
                    <a:pt x="2488" y="21448"/>
                  </a:lnTo>
                  <a:cubicBezTo>
                    <a:pt x="2234" y="21222"/>
                    <a:pt x="2000" y="21053"/>
                    <a:pt x="1909" y="20563"/>
                  </a:cubicBezTo>
                  <a:cubicBezTo>
                    <a:pt x="1659" y="20063"/>
                    <a:pt x="1683" y="20198"/>
                    <a:pt x="1485" y="19864"/>
                  </a:cubicBezTo>
                  <a:cubicBezTo>
                    <a:pt x="1372" y="19680"/>
                    <a:pt x="1219" y="19299"/>
                    <a:pt x="1190" y="19016"/>
                  </a:cubicBezTo>
                  <a:cubicBezTo>
                    <a:pt x="1171" y="18836"/>
                    <a:pt x="1027" y="18503"/>
                    <a:pt x="989" y="18194"/>
                  </a:cubicBezTo>
                  <a:cubicBezTo>
                    <a:pt x="960" y="18157"/>
                    <a:pt x="974" y="18133"/>
                    <a:pt x="946" y="17893"/>
                  </a:cubicBezTo>
                  <a:cubicBezTo>
                    <a:pt x="871" y="17289"/>
                    <a:pt x="686" y="16891"/>
                    <a:pt x="649" y="16597"/>
                  </a:cubicBezTo>
                  <a:cubicBezTo>
                    <a:pt x="627" y="16486"/>
                    <a:pt x="610" y="16317"/>
                    <a:pt x="582" y="16205"/>
                  </a:cubicBezTo>
                  <a:cubicBezTo>
                    <a:pt x="500" y="15868"/>
                    <a:pt x="331" y="15409"/>
                    <a:pt x="294" y="15119"/>
                  </a:cubicBezTo>
                  <a:cubicBezTo>
                    <a:pt x="207" y="14404"/>
                    <a:pt x="-189" y="13744"/>
                    <a:pt x="112" y="12884"/>
                  </a:cubicBezTo>
                  <a:cubicBezTo>
                    <a:pt x="149" y="12134"/>
                    <a:pt x="-26" y="12078"/>
                    <a:pt x="227" y="11472"/>
                  </a:cubicBezTo>
                  <a:cubicBezTo>
                    <a:pt x="222" y="11457"/>
                    <a:pt x="269" y="10661"/>
                    <a:pt x="352" y="10193"/>
                  </a:cubicBezTo>
                  <a:cubicBezTo>
                    <a:pt x="408" y="9893"/>
                    <a:pt x="438" y="9968"/>
                    <a:pt x="514" y="9531"/>
                  </a:cubicBezTo>
                  <a:cubicBezTo>
                    <a:pt x="562" y="9265"/>
                    <a:pt x="677" y="8498"/>
                    <a:pt x="1000" y="8076"/>
                  </a:cubicBezTo>
                  <a:cubicBezTo>
                    <a:pt x="1443" y="6361"/>
                    <a:pt x="1573" y="7025"/>
                    <a:pt x="2062" y="6097"/>
                  </a:cubicBezTo>
                  <a:cubicBezTo>
                    <a:pt x="2506" y="5225"/>
                    <a:pt x="2667" y="5073"/>
                    <a:pt x="3006" y="4846"/>
                  </a:cubicBezTo>
                  <a:cubicBezTo>
                    <a:pt x="3235" y="4531"/>
                    <a:pt x="3363" y="4208"/>
                    <a:pt x="3638" y="3919"/>
                  </a:cubicBezTo>
                  <a:cubicBezTo>
                    <a:pt x="3729" y="3820"/>
                    <a:pt x="3971" y="3621"/>
                    <a:pt x="4083" y="3453"/>
                  </a:cubicBezTo>
                  <a:cubicBezTo>
                    <a:pt x="4335" y="3081"/>
                    <a:pt x="4606" y="2372"/>
                    <a:pt x="5300" y="2181"/>
                  </a:cubicBezTo>
                  <a:cubicBezTo>
                    <a:pt x="5834" y="1508"/>
                    <a:pt x="6220" y="1122"/>
                    <a:pt x="6980" y="1061"/>
                  </a:cubicBezTo>
                  <a:cubicBezTo>
                    <a:pt x="7200" y="1041"/>
                    <a:pt x="7058" y="1130"/>
                    <a:pt x="7560" y="714"/>
                  </a:cubicBezTo>
                  <a:cubicBezTo>
                    <a:pt x="7715" y="582"/>
                    <a:pt x="8110" y="363"/>
                    <a:pt x="8601" y="316"/>
                  </a:cubicBezTo>
                  <a:cubicBezTo>
                    <a:pt x="8837" y="296"/>
                    <a:pt x="9020" y="348"/>
                    <a:pt x="9214" y="395"/>
                  </a:cubicBezTo>
                  <a:cubicBezTo>
                    <a:pt x="9419" y="353"/>
                    <a:pt x="9405" y="358"/>
                    <a:pt x="9846" y="169"/>
                  </a:cubicBezTo>
                  <a:cubicBezTo>
                    <a:pt x="9961" y="116"/>
                    <a:pt x="10322" y="19"/>
                    <a:pt x="10399" y="7"/>
                  </a:cubicBezTo>
                  <a:close/>
                </a:path>
              </a:pathLst>
            </a:custGeom>
            <a:blipFill rotWithShape="1">
              <a:blip r:embed="rId3"/>
              <a:tile tx="0" ty="0" sx="100000" sy="100000" flip="none" algn="tl"/>
            </a:blipFill>
            <a:ln w="10795" cap="flat" cmpd="sng">
              <a:noFill/>
              <a:prstDash val="solid"/>
              <a:round/>
            </a:ln>
          </p:spPr>
        </p:sp>
        <p:grpSp>
          <p:nvGrpSpPr>
            <p:cNvPr id="72" name="Birikma"/>
            <p:cNvGrpSpPr>
              <a:grpSpLocks/>
            </p:cNvGrpSpPr>
            <p:nvPr/>
          </p:nvGrpSpPr>
          <p:grpSpPr>
            <a:xfrm rot="17686072" flipH="1">
              <a:off x="11004408" y="202196"/>
              <a:ext cx="700309" cy="1185700"/>
              <a:chOff x="11004408" y="202196"/>
              <a:chExt cx="700309" cy="1185700"/>
            </a:xfrm>
          </p:grpSpPr>
          <p:sp>
            <p:nvSpPr>
              <p:cNvPr id="51" name="曲线"/>
              <p:cNvSpPr>
                <a:spLocks/>
              </p:cNvSpPr>
              <p:nvPr/>
            </p:nvSpPr>
            <p:spPr>
              <a:xfrm>
                <a:off x="11356687" y="1030253"/>
                <a:ext cx="87236" cy="98631"/>
              </a:xfrm>
              <a:custGeom>
                <a:avLst/>
                <a:gdLst>
                  <a:gd name="T1" fmla="*/ 0 w 21600"/>
                  <a:gd name="T2" fmla="*/ 0 h 21600"/>
                  <a:gd name="T3" fmla="*/ 21600 w 21600"/>
                  <a:gd name="T4" fmla="*/ 21600 h 21600"/>
                </a:gdLst>
                <a:ahLst/>
                <a:cxnLst/>
                <a:rect l="T1" t="T2" r="T3" b="T4"/>
                <a:pathLst>
                  <a:path w="21600" h="21600">
                    <a:moveTo>
                      <a:pt x="20757" y="6177"/>
                    </a:moveTo>
                    <a:cubicBezTo>
                      <a:pt x="21000" y="4040"/>
                      <a:pt x="18582" y="2544"/>
                      <a:pt x="16409" y="1688"/>
                    </a:cubicBezTo>
                    <a:cubicBezTo>
                      <a:pt x="13993" y="619"/>
                      <a:pt x="11335" y="-447"/>
                      <a:pt x="8919" y="193"/>
                    </a:cubicBezTo>
                    <a:cubicBezTo>
                      <a:pt x="6985" y="619"/>
                      <a:pt x="5534" y="2117"/>
                      <a:pt x="4086" y="3613"/>
                    </a:cubicBezTo>
                    <a:cubicBezTo>
                      <a:pt x="2394" y="5535"/>
                      <a:pt x="703" y="7888"/>
                      <a:pt x="216" y="10238"/>
                    </a:cubicBezTo>
                    <a:cubicBezTo>
                      <a:pt x="-261" y="12590"/>
                      <a:pt x="-21" y="15368"/>
                      <a:pt x="1670" y="17292"/>
                    </a:cubicBezTo>
                    <a:cubicBezTo>
                      <a:pt x="2878" y="18573"/>
                      <a:pt x="4569" y="19428"/>
                      <a:pt x="6261" y="20069"/>
                    </a:cubicBezTo>
                    <a:cubicBezTo>
                      <a:pt x="8193" y="20924"/>
                      <a:pt x="10127" y="21779"/>
                      <a:pt x="12059" y="21566"/>
                    </a:cubicBezTo>
                    <a:cubicBezTo>
                      <a:pt x="13510" y="21566"/>
                      <a:pt x="14718" y="20924"/>
                      <a:pt x="15685" y="20281"/>
                    </a:cubicBezTo>
                    <a:cubicBezTo>
                      <a:pt x="20757" y="17505"/>
                      <a:pt x="22934" y="11307"/>
                      <a:pt x="20757" y="6177"/>
                    </a:cubicBezTo>
                  </a:path>
                </a:pathLst>
              </a:custGeom>
              <a:blipFill rotWithShape="1">
                <a:blip r:embed="rId3"/>
                <a:tile tx="0" ty="0" sx="100000" sy="100000" flip="none" algn="tl"/>
              </a:blipFill>
              <a:ln w="17193" cap="flat" cmpd="sng">
                <a:noFill/>
                <a:prstDash val="solid"/>
                <a:miter/>
              </a:ln>
            </p:spPr>
          </p:sp>
          <p:sp>
            <p:nvSpPr>
              <p:cNvPr id="52" name="曲线"/>
              <p:cNvSpPr>
                <a:spLocks/>
              </p:cNvSpPr>
              <p:nvPr/>
            </p:nvSpPr>
            <p:spPr>
              <a:xfrm>
                <a:off x="11498230" y="1293506"/>
                <a:ext cx="88586" cy="94390"/>
              </a:xfrm>
              <a:custGeom>
                <a:avLst/>
                <a:gdLst>
                  <a:gd name="T1" fmla="*/ 0 w 21600"/>
                  <a:gd name="T2" fmla="*/ 0 h 21600"/>
                  <a:gd name="T3" fmla="*/ 21600 w 21600"/>
                  <a:gd name="T4" fmla="*/ 21600 h 21600"/>
                </a:gdLst>
                <a:ahLst/>
                <a:cxnLst/>
                <a:rect l="T1" t="T2" r="T3" b="T4"/>
                <a:pathLst>
                  <a:path w="21600" h="21600">
                    <a:moveTo>
                      <a:pt x="16153" y="2491"/>
                    </a:moveTo>
                    <a:cubicBezTo>
                      <a:pt x="13297" y="927"/>
                      <a:pt x="9728" y="-629"/>
                      <a:pt x="6631" y="257"/>
                    </a:cubicBezTo>
                    <a:cubicBezTo>
                      <a:pt x="5205" y="704"/>
                      <a:pt x="3776" y="1824"/>
                      <a:pt x="2827" y="2940"/>
                    </a:cubicBezTo>
                    <a:cubicBezTo>
                      <a:pt x="-504" y="6958"/>
                      <a:pt x="-980" y="12767"/>
                      <a:pt x="1875" y="17007"/>
                    </a:cubicBezTo>
                    <a:cubicBezTo>
                      <a:pt x="4968" y="21254"/>
                      <a:pt x="11393" y="22814"/>
                      <a:pt x="16153" y="20581"/>
                    </a:cubicBezTo>
                    <a:cubicBezTo>
                      <a:pt x="23765" y="16784"/>
                      <a:pt x="23054" y="6288"/>
                      <a:pt x="16153" y="2491"/>
                    </a:cubicBezTo>
                    <a:lnTo>
                      <a:pt x="16153" y="2491"/>
                    </a:lnTo>
                    <a:close/>
                  </a:path>
                </a:pathLst>
              </a:custGeom>
              <a:blipFill rotWithShape="1">
                <a:blip r:embed="rId3"/>
                <a:tile tx="0" ty="0" sx="100000" sy="100000" flip="none" algn="tl"/>
              </a:blipFill>
              <a:ln w="17193" cap="flat" cmpd="sng">
                <a:noFill/>
                <a:prstDash val="solid"/>
                <a:miter/>
              </a:ln>
            </p:spPr>
          </p:sp>
          <p:sp>
            <p:nvSpPr>
              <p:cNvPr id="53" name="曲线"/>
              <p:cNvSpPr>
                <a:spLocks/>
              </p:cNvSpPr>
              <p:nvPr/>
            </p:nvSpPr>
            <p:spPr>
              <a:xfrm>
                <a:off x="11497525" y="1080760"/>
                <a:ext cx="90373" cy="100784"/>
              </a:xfrm>
              <a:custGeom>
                <a:avLst/>
                <a:gdLst>
                  <a:gd name="T1" fmla="*/ 0 w 21600"/>
                  <a:gd name="T2" fmla="*/ 0 h 21600"/>
                  <a:gd name="T3" fmla="*/ 21600 w 21600"/>
                  <a:gd name="T4" fmla="*/ 21600 h 21600"/>
                </a:gdLst>
                <a:ahLst/>
                <a:cxnLst/>
                <a:rect l="T1" t="T2" r="T3" b="T4"/>
                <a:pathLst>
                  <a:path w="21600" h="21600">
                    <a:moveTo>
                      <a:pt x="20898" y="13627"/>
                    </a:moveTo>
                    <a:cubicBezTo>
                      <a:pt x="21833" y="9026"/>
                      <a:pt x="19733" y="4006"/>
                      <a:pt x="15532" y="1494"/>
                    </a:cubicBezTo>
                    <a:cubicBezTo>
                      <a:pt x="14134" y="657"/>
                      <a:pt x="12269" y="-176"/>
                      <a:pt x="10401" y="30"/>
                    </a:cubicBezTo>
                    <a:cubicBezTo>
                      <a:pt x="7834" y="240"/>
                      <a:pt x="5736" y="1704"/>
                      <a:pt x="4105" y="3378"/>
                    </a:cubicBezTo>
                    <a:cubicBezTo>
                      <a:pt x="2239" y="5469"/>
                      <a:pt x="603" y="7980"/>
                      <a:pt x="140" y="10487"/>
                    </a:cubicBezTo>
                    <a:cubicBezTo>
                      <a:pt x="-325" y="13209"/>
                      <a:pt x="373" y="15928"/>
                      <a:pt x="2239" y="18227"/>
                    </a:cubicBezTo>
                    <a:cubicBezTo>
                      <a:pt x="4805" y="21367"/>
                      <a:pt x="9936" y="22411"/>
                      <a:pt x="13902" y="20946"/>
                    </a:cubicBezTo>
                    <a:cubicBezTo>
                      <a:pt x="17868" y="19483"/>
                      <a:pt x="20898" y="16138"/>
                      <a:pt x="21600" y="12161"/>
                    </a:cubicBezTo>
                  </a:path>
                </a:pathLst>
              </a:custGeom>
              <a:blipFill rotWithShape="1">
                <a:blip r:embed="rId3"/>
                <a:tile tx="0" ty="0" sx="100000" sy="100000" flip="none" algn="tl"/>
              </a:blipFill>
              <a:ln w="17193" cap="flat" cmpd="sng">
                <a:noFill/>
                <a:prstDash val="solid"/>
                <a:miter/>
              </a:ln>
            </p:spPr>
          </p:sp>
          <p:sp>
            <p:nvSpPr>
              <p:cNvPr id="54" name="曲线"/>
              <p:cNvSpPr>
                <a:spLocks/>
              </p:cNvSpPr>
              <p:nvPr/>
            </p:nvSpPr>
            <p:spPr>
              <a:xfrm>
                <a:off x="11427768" y="722735"/>
                <a:ext cx="88423" cy="100545"/>
              </a:xfrm>
              <a:custGeom>
                <a:avLst/>
                <a:gdLst>
                  <a:gd name="T1" fmla="*/ 0 w 21600"/>
                  <a:gd name="T2" fmla="*/ 0 h 21600"/>
                  <a:gd name="T3" fmla="*/ 21600 w 21600"/>
                  <a:gd name="T4" fmla="*/ 21600 h 21600"/>
                </a:gdLst>
                <a:ahLst/>
                <a:cxnLst/>
                <a:rect l="T1" t="T2" r="T3" b="T4"/>
                <a:pathLst>
                  <a:path w="21600" h="21600">
                    <a:moveTo>
                      <a:pt x="11458" y="21594"/>
                    </a:moveTo>
                    <a:cubicBezTo>
                      <a:pt x="9315" y="21385"/>
                      <a:pt x="7405" y="20544"/>
                      <a:pt x="5976" y="19496"/>
                    </a:cubicBezTo>
                    <a:cubicBezTo>
                      <a:pt x="2640" y="17190"/>
                      <a:pt x="255" y="13836"/>
                      <a:pt x="17" y="10272"/>
                    </a:cubicBezTo>
                    <a:cubicBezTo>
                      <a:pt x="-220" y="6498"/>
                      <a:pt x="1923" y="2724"/>
                      <a:pt x="5738" y="1046"/>
                    </a:cubicBezTo>
                    <a:cubicBezTo>
                      <a:pt x="7645" y="209"/>
                      <a:pt x="9790" y="0"/>
                      <a:pt x="11937" y="0"/>
                    </a:cubicBezTo>
                    <a:cubicBezTo>
                      <a:pt x="15273" y="0"/>
                      <a:pt x="18849" y="1046"/>
                      <a:pt x="20519" y="3564"/>
                    </a:cubicBezTo>
                    <a:cubicBezTo>
                      <a:pt x="22187" y="5870"/>
                      <a:pt x="21709" y="9014"/>
                      <a:pt x="20519" y="11740"/>
                    </a:cubicBezTo>
                    <a:cubicBezTo>
                      <a:pt x="18612" y="15513"/>
                      <a:pt x="17420" y="21802"/>
                      <a:pt x="11458" y="21594"/>
                    </a:cubicBezTo>
                    <a:lnTo>
                      <a:pt x="11458" y="21594"/>
                    </a:lnTo>
                    <a:close/>
                  </a:path>
                </a:pathLst>
              </a:custGeom>
              <a:blipFill rotWithShape="1">
                <a:blip r:embed="rId3"/>
                <a:tile tx="0" ty="0" sx="100000" sy="100000" flip="none" algn="tl"/>
              </a:blipFill>
              <a:ln w="17193" cap="flat" cmpd="sng">
                <a:noFill/>
                <a:prstDash val="solid"/>
                <a:miter/>
              </a:ln>
            </p:spPr>
          </p:sp>
          <p:sp>
            <p:nvSpPr>
              <p:cNvPr id="55" name="曲线"/>
              <p:cNvSpPr>
                <a:spLocks/>
              </p:cNvSpPr>
              <p:nvPr/>
            </p:nvSpPr>
            <p:spPr>
              <a:xfrm>
                <a:off x="11599971" y="608772"/>
                <a:ext cx="95717" cy="96647"/>
              </a:xfrm>
              <a:custGeom>
                <a:avLst/>
                <a:gdLst>
                  <a:gd name="T1" fmla="*/ 0 w 21600"/>
                  <a:gd name="T2" fmla="*/ 0 h 21600"/>
                  <a:gd name="T3" fmla="*/ 21600 w 21600"/>
                  <a:gd name="T4" fmla="*/ 21600 h 21600"/>
                </a:gdLst>
                <a:ahLst/>
                <a:cxnLst/>
                <a:rect l="T1" t="T2" r="T3" b="T4"/>
                <a:pathLst>
                  <a:path w="21600" h="21600">
                    <a:moveTo>
                      <a:pt x="17317" y="21542"/>
                    </a:moveTo>
                    <a:cubicBezTo>
                      <a:pt x="15996" y="21759"/>
                      <a:pt x="14674" y="21324"/>
                      <a:pt x="13353" y="20670"/>
                    </a:cubicBezTo>
                    <a:cubicBezTo>
                      <a:pt x="10931" y="19797"/>
                      <a:pt x="8509" y="18487"/>
                      <a:pt x="6525" y="16960"/>
                    </a:cubicBezTo>
                    <a:cubicBezTo>
                      <a:pt x="4103" y="15215"/>
                      <a:pt x="1681" y="13036"/>
                      <a:pt x="579" y="10199"/>
                    </a:cubicBezTo>
                    <a:cubicBezTo>
                      <a:pt x="-520" y="7364"/>
                      <a:pt x="-80" y="3873"/>
                      <a:pt x="2121" y="1692"/>
                    </a:cubicBezTo>
                    <a:cubicBezTo>
                      <a:pt x="5204" y="-921"/>
                      <a:pt x="9830" y="-50"/>
                      <a:pt x="13574" y="1258"/>
                    </a:cubicBezTo>
                    <a:cubicBezTo>
                      <a:pt x="16216" y="2347"/>
                      <a:pt x="18859" y="3655"/>
                      <a:pt x="20399" y="6055"/>
                    </a:cubicBezTo>
                    <a:cubicBezTo>
                      <a:pt x="22163" y="9546"/>
                      <a:pt x="22603" y="20888"/>
                      <a:pt x="17317" y="21542"/>
                    </a:cubicBezTo>
                    <a:close/>
                  </a:path>
                </a:pathLst>
              </a:custGeom>
              <a:blipFill rotWithShape="1">
                <a:blip r:embed="rId3"/>
                <a:tile tx="0" ty="0" sx="100000" sy="100000" flip="none" algn="tl"/>
              </a:blipFill>
              <a:ln w="17193" cap="flat" cmpd="sng">
                <a:noFill/>
                <a:prstDash val="solid"/>
                <a:miter/>
              </a:ln>
            </p:spPr>
          </p:sp>
          <p:sp>
            <p:nvSpPr>
              <p:cNvPr id="56" name="曲线"/>
              <p:cNvSpPr>
                <a:spLocks/>
              </p:cNvSpPr>
              <p:nvPr/>
            </p:nvSpPr>
            <p:spPr>
              <a:xfrm>
                <a:off x="11558323" y="699062"/>
                <a:ext cx="41857" cy="46187"/>
              </a:xfrm>
              <a:custGeom>
                <a:avLst/>
                <a:gdLst>
                  <a:gd name="T1" fmla="*/ 0 w 21600"/>
                  <a:gd name="T2" fmla="*/ 0 h 21600"/>
                  <a:gd name="T3" fmla="*/ 21600 w 21600"/>
                  <a:gd name="T4" fmla="*/ 21600 h 21600"/>
                </a:gdLst>
                <a:ahLst/>
                <a:cxnLst/>
                <a:rect l="T1" t="T2" r="T3" b="T4"/>
                <a:pathLst>
                  <a:path w="21600" h="21600">
                    <a:moveTo>
                      <a:pt x="20803" y="9245"/>
                    </a:moveTo>
                    <a:cubicBezTo>
                      <a:pt x="21306" y="3768"/>
                      <a:pt x="14760" y="-795"/>
                      <a:pt x="9219" y="117"/>
                    </a:cubicBezTo>
                    <a:cubicBezTo>
                      <a:pt x="3176" y="1029"/>
                      <a:pt x="-853" y="6963"/>
                      <a:pt x="153" y="12437"/>
                    </a:cubicBezTo>
                    <a:cubicBezTo>
                      <a:pt x="1161" y="17459"/>
                      <a:pt x="6699" y="22023"/>
                      <a:pt x="12241" y="21567"/>
                    </a:cubicBezTo>
                    <a:cubicBezTo>
                      <a:pt x="18285" y="21110"/>
                      <a:pt x="22818" y="15177"/>
                      <a:pt x="21306" y="10155"/>
                    </a:cubicBezTo>
                  </a:path>
                </a:pathLst>
              </a:custGeom>
              <a:blipFill rotWithShape="1">
                <a:blip r:embed="rId3"/>
                <a:tile tx="0" ty="0" sx="100000" sy="100000" flip="none" algn="tl"/>
              </a:blipFill>
              <a:ln w="17193" cap="flat" cmpd="sng">
                <a:noFill/>
                <a:prstDash val="solid"/>
                <a:miter/>
              </a:ln>
            </p:spPr>
          </p:sp>
          <p:sp>
            <p:nvSpPr>
              <p:cNvPr id="57" name="曲线"/>
              <p:cNvSpPr>
                <a:spLocks/>
              </p:cNvSpPr>
              <p:nvPr/>
            </p:nvSpPr>
            <p:spPr>
              <a:xfrm>
                <a:off x="11404329" y="514856"/>
                <a:ext cx="99704" cy="101499"/>
              </a:xfrm>
              <a:custGeom>
                <a:avLst/>
                <a:gdLst>
                  <a:gd name="T1" fmla="*/ 0 w 21600"/>
                  <a:gd name="T2" fmla="*/ 0 h 21600"/>
                  <a:gd name="T3" fmla="*/ 21600 w 21600"/>
                  <a:gd name="T4" fmla="*/ 21600 h 21600"/>
                </a:gdLst>
                <a:ahLst/>
                <a:cxnLst/>
                <a:rect l="T1" t="T2" r="T3" b="T4"/>
                <a:pathLst>
                  <a:path w="21600" h="21600">
                    <a:moveTo>
                      <a:pt x="17146" y="3322"/>
                    </a:moveTo>
                    <a:cubicBezTo>
                      <a:pt x="15028" y="1661"/>
                      <a:pt x="12491" y="827"/>
                      <a:pt x="9746" y="204"/>
                    </a:cubicBezTo>
                    <a:cubicBezTo>
                      <a:pt x="8262" y="0"/>
                      <a:pt x="6783" y="-204"/>
                      <a:pt x="5515" y="415"/>
                    </a:cubicBezTo>
                    <a:cubicBezTo>
                      <a:pt x="4671" y="827"/>
                      <a:pt x="3823" y="1661"/>
                      <a:pt x="3188" y="2492"/>
                    </a:cubicBezTo>
                    <a:cubicBezTo>
                      <a:pt x="1287" y="4776"/>
                      <a:pt x="-191" y="7476"/>
                      <a:pt x="19" y="10381"/>
                    </a:cubicBezTo>
                    <a:cubicBezTo>
                      <a:pt x="228" y="12875"/>
                      <a:pt x="1922" y="15159"/>
                      <a:pt x="3823" y="16823"/>
                    </a:cubicBezTo>
                    <a:cubicBezTo>
                      <a:pt x="5940" y="18482"/>
                      <a:pt x="8477" y="19315"/>
                      <a:pt x="10803" y="20353"/>
                    </a:cubicBezTo>
                    <a:cubicBezTo>
                      <a:pt x="12282" y="20976"/>
                      <a:pt x="13974" y="21600"/>
                      <a:pt x="15662" y="21600"/>
                    </a:cubicBezTo>
                    <a:cubicBezTo>
                      <a:pt x="17357" y="21600"/>
                      <a:pt x="19049" y="21184"/>
                      <a:pt x="20106" y="19938"/>
                    </a:cubicBezTo>
                    <a:cubicBezTo>
                      <a:pt x="23486" y="15782"/>
                      <a:pt x="20525" y="6022"/>
                      <a:pt x="17146" y="3322"/>
                    </a:cubicBezTo>
                    <a:close/>
                  </a:path>
                </a:pathLst>
              </a:custGeom>
              <a:blipFill rotWithShape="1">
                <a:blip r:embed="rId3"/>
                <a:tile tx="0" ty="0" sx="100000" sy="100000" flip="none" algn="tl"/>
              </a:blipFill>
              <a:ln w="17193" cap="flat" cmpd="sng">
                <a:noFill/>
                <a:prstDash val="solid"/>
                <a:miter/>
              </a:ln>
            </p:spPr>
          </p:sp>
          <p:sp>
            <p:nvSpPr>
              <p:cNvPr id="58" name="曲线"/>
              <p:cNvSpPr>
                <a:spLocks/>
              </p:cNvSpPr>
              <p:nvPr/>
            </p:nvSpPr>
            <p:spPr>
              <a:xfrm>
                <a:off x="11530849" y="534095"/>
                <a:ext cx="53148" cy="57048"/>
              </a:xfrm>
              <a:custGeom>
                <a:avLst/>
                <a:gdLst>
                  <a:gd name="T1" fmla="*/ 0 w 21600"/>
                  <a:gd name="T2" fmla="*/ 0 h 21600"/>
                  <a:gd name="T3" fmla="*/ 21600 w 21600"/>
                  <a:gd name="T4" fmla="*/ 21600 h 21600"/>
                </a:gdLst>
                <a:ahLst/>
                <a:cxnLst/>
                <a:rect l="T1" t="T2" r="T3" b="T4"/>
                <a:pathLst>
                  <a:path w="21600" h="21600">
                    <a:moveTo>
                      <a:pt x="20410" y="7125"/>
                    </a:moveTo>
                    <a:cubicBezTo>
                      <a:pt x="20805" y="5647"/>
                      <a:pt x="20410" y="4170"/>
                      <a:pt x="19217" y="3061"/>
                    </a:cubicBezTo>
                    <a:cubicBezTo>
                      <a:pt x="18030" y="1950"/>
                      <a:pt x="16443" y="1582"/>
                      <a:pt x="14855" y="1213"/>
                    </a:cubicBezTo>
                    <a:cubicBezTo>
                      <a:pt x="10890" y="104"/>
                      <a:pt x="6131" y="-1001"/>
                      <a:pt x="3354" y="1582"/>
                    </a:cubicBezTo>
                    <a:cubicBezTo>
                      <a:pt x="1767" y="3061"/>
                      <a:pt x="974" y="4907"/>
                      <a:pt x="576" y="7125"/>
                    </a:cubicBezTo>
                    <a:cubicBezTo>
                      <a:pt x="-610" y="11930"/>
                      <a:pt x="-215" y="17842"/>
                      <a:pt x="4146" y="20428"/>
                    </a:cubicBezTo>
                    <a:cubicBezTo>
                      <a:pt x="8111" y="22646"/>
                      <a:pt x="13270" y="21537"/>
                      <a:pt x="16443" y="18581"/>
                    </a:cubicBezTo>
                    <a:cubicBezTo>
                      <a:pt x="19613" y="15625"/>
                      <a:pt x="21203" y="11191"/>
                      <a:pt x="21600" y="7125"/>
                    </a:cubicBezTo>
                  </a:path>
                </a:pathLst>
              </a:custGeom>
              <a:blipFill rotWithShape="1">
                <a:blip r:embed="rId3"/>
                <a:tile tx="0" ty="0" sx="100000" sy="100000" flip="none" algn="tl"/>
              </a:blipFill>
              <a:ln w="17193" cap="flat" cmpd="sng">
                <a:noFill/>
                <a:prstDash val="solid"/>
                <a:miter/>
              </a:ln>
            </p:spPr>
          </p:sp>
          <p:sp>
            <p:nvSpPr>
              <p:cNvPr id="59" name="曲线"/>
              <p:cNvSpPr>
                <a:spLocks/>
              </p:cNvSpPr>
              <p:nvPr/>
            </p:nvSpPr>
            <p:spPr>
              <a:xfrm>
                <a:off x="11446095" y="385369"/>
                <a:ext cx="97561" cy="82639"/>
              </a:xfrm>
              <a:custGeom>
                <a:avLst/>
                <a:gdLst>
                  <a:gd name="T1" fmla="*/ 0 w 21600"/>
                  <a:gd name="T2" fmla="*/ 0 h 21600"/>
                  <a:gd name="T3" fmla="*/ 21600 w 21600"/>
                  <a:gd name="T4" fmla="*/ 21600 h 21600"/>
                </a:gdLst>
                <a:ahLst/>
                <a:cxnLst/>
                <a:rect l="T1" t="T2" r="T3" b="T4"/>
                <a:pathLst>
                  <a:path w="21600" h="21600">
                    <a:moveTo>
                      <a:pt x="5250" y="172"/>
                    </a:moveTo>
                    <a:cubicBezTo>
                      <a:pt x="4383" y="427"/>
                      <a:pt x="3521" y="681"/>
                      <a:pt x="2873" y="1191"/>
                    </a:cubicBezTo>
                    <a:cubicBezTo>
                      <a:pt x="2008" y="1957"/>
                      <a:pt x="1790" y="3233"/>
                      <a:pt x="1358" y="4253"/>
                    </a:cubicBezTo>
                    <a:cubicBezTo>
                      <a:pt x="280" y="7312"/>
                      <a:pt x="-584" y="10886"/>
                      <a:pt x="496" y="13946"/>
                    </a:cubicBezTo>
                    <a:cubicBezTo>
                      <a:pt x="1358" y="16243"/>
                      <a:pt x="3305" y="17772"/>
                      <a:pt x="5250" y="19048"/>
                    </a:cubicBezTo>
                    <a:cubicBezTo>
                      <a:pt x="7193" y="20324"/>
                      <a:pt x="9353" y="21600"/>
                      <a:pt x="11731" y="21600"/>
                    </a:cubicBezTo>
                    <a:cubicBezTo>
                      <a:pt x="16918" y="21343"/>
                      <a:pt x="23616" y="15732"/>
                      <a:pt x="21023" y="9352"/>
                    </a:cubicBezTo>
                    <a:cubicBezTo>
                      <a:pt x="18213" y="2723"/>
                      <a:pt x="11084" y="-847"/>
                      <a:pt x="5250" y="172"/>
                    </a:cubicBezTo>
                    <a:close/>
                  </a:path>
                </a:pathLst>
              </a:custGeom>
              <a:blipFill rotWithShape="1">
                <a:blip r:embed="rId3"/>
                <a:tile tx="0" ty="0" sx="100000" sy="100000" flip="none" algn="tl"/>
              </a:blipFill>
              <a:ln w="17193" cap="flat" cmpd="sng">
                <a:noFill/>
                <a:prstDash val="solid"/>
                <a:miter/>
              </a:ln>
            </p:spPr>
          </p:sp>
          <p:sp>
            <p:nvSpPr>
              <p:cNvPr id="60" name="曲线"/>
              <p:cNvSpPr>
                <a:spLocks/>
              </p:cNvSpPr>
              <p:nvPr/>
            </p:nvSpPr>
            <p:spPr>
              <a:xfrm>
                <a:off x="11565287" y="432703"/>
                <a:ext cx="62646" cy="67403"/>
              </a:xfrm>
              <a:custGeom>
                <a:avLst/>
                <a:gdLst>
                  <a:gd name="T1" fmla="*/ 0 w 21600"/>
                  <a:gd name="T2" fmla="*/ 0 h 21600"/>
                  <a:gd name="T3" fmla="*/ 21600 w 21600"/>
                  <a:gd name="T4" fmla="*/ 21600 h 21600"/>
                </a:gdLst>
                <a:ahLst/>
                <a:cxnLst/>
                <a:rect l="T1" t="T2" r="T3" b="T4"/>
                <a:pathLst>
                  <a:path w="21600" h="21600">
                    <a:moveTo>
                      <a:pt x="19573" y="6934"/>
                    </a:moveTo>
                    <a:cubicBezTo>
                      <a:pt x="19573" y="3807"/>
                      <a:pt x="16881" y="1304"/>
                      <a:pt x="13853" y="368"/>
                    </a:cubicBezTo>
                    <a:cubicBezTo>
                      <a:pt x="10825" y="-569"/>
                      <a:pt x="7123" y="368"/>
                      <a:pt x="4768" y="2242"/>
                    </a:cubicBezTo>
                    <a:cubicBezTo>
                      <a:pt x="392" y="5368"/>
                      <a:pt x="-1288" y="10999"/>
                      <a:pt x="1065" y="15691"/>
                    </a:cubicBezTo>
                    <a:cubicBezTo>
                      <a:pt x="3422" y="20071"/>
                      <a:pt x="9479" y="22883"/>
                      <a:pt x="14525" y="21007"/>
                    </a:cubicBezTo>
                    <a:cubicBezTo>
                      <a:pt x="19910" y="18819"/>
                      <a:pt x="22603" y="12563"/>
                      <a:pt x="21256" y="7247"/>
                    </a:cubicBezTo>
                  </a:path>
                </a:pathLst>
              </a:custGeom>
              <a:blipFill rotWithShape="1">
                <a:blip r:embed="rId3"/>
                <a:tile tx="0" ty="0" sx="100000" sy="100000" flip="none" algn="tl"/>
              </a:blipFill>
              <a:ln w="17193" cap="flat" cmpd="sng">
                <a:noFill/>
                <a:prstDash val="solid"/>
                <a:miter/>
              </a:ln>
            </p:spPr>
          </p:sp>
          <p:sp>
            <p:nvSpPr>
              <p:cNvPr id="61" name="曲线"/>
              <p:cNvSpPr>
                <a:spLocks/>
              </p:cNvSpPr>
              <p:nvPr/>
            </p:nvSpPr>
            <p:spPr>
              <a:xfrm>
                <a:off x="11004410" y="316735"/>
                <a:ext cx="93496" cy="104675"/>
              </a:xfrm>
              <a:custGeom>
                <a:avLst/>
                <a:gdLst>
                  <a:gd name="T1" fmla="*/ 0 w 21600"/>
                  <a:gd name="T2" fmla="*/ 0 h 21600"/>
                  <a:gd name="T3" fmla="*/ 21600 w 21600"/>
                  <a:gd name="T4" fmla="*/ 21600 h 21600"/>
                </a:gdLst>
                <a:ahLst/>
                <a:cxnLst/>
                <a:rect l="T1" t="T2" r="T3" b="T4"/>
                <a:pathLst>
                  <a:path w="21600" h="21600">
                    <a:moveTo>
                      <a:pt x="11694" y="0"/>
                    </a:moveTo>
                    <a:cubicBezTo>
                      <a:pt x="7184" y="0"/>
                      <a:pt x="3126" y="2415"/>
                      <a:pt x="1097" y="6039"/>
                    </a:cubicBezTo>
                    <a:cubicBezTo>
                      <a:pt x="-705" y="9665"/>
                      <a:pt x="-255" y="14095"/>
                      <a:pt x="2224" y="17319"/>
                    </a:cubicBezTo>
                    <a:cubicBezTo>
                      <a:pt x="4252" y="19936"/>
                      <a:pt x="7859" y="21950"/>
                      <a:pt x="11467" y="21547"/>
                    </a:cubicBezTo>
                    <a:cubicBezTo>
                      <a:pt x="15076" y="21346"/>
                      <a:pt x="18007" y="18928"/>
                      <a:pt x="19584" y="16111"/>
                    </a:cubicBezTo>
                    <a:cubicBezTo>
                      <a:pt x="23643" y="9465"/>
                      <a:pt x="21840" y="200"/>
                      <a:pt x="11694" y="0"/>
                    </a:cubicBezTo>
                    <a:close/>
                  </a:path>
                </a:pathLst>
              </a:custGeom>
              <a:blipFill rotWithShape="1">
                <a:blip r:embed="rId3"/>
                <a:tile tx="0" ty="0" sx="100000" sy="100000" flip="none" algn="tl"/>
              </a:blipFill>
              <a:ln w="17193" cap="flat" cmpd="sng">
                <a:noFill/>
                <a:prstDash val="solid"/>
                <a:miter/>
              </a:ln>
            </p:spPr>
          </p:sp>
          <p:sp>
            <p:nvSpPr>
              <p:cNvPr id="62" name="曲线"/>
              <p:cNvSpPr>
                <a:spLocks/>
              </p:cNvSpPr>
              <p:nvPr/>
            </p:nvSpPr>
            <p:spPr>
              <a:xfrm>
                <a:off x="11146181" y="537303"/>
                <a:ext cx="83249" cy="83262"/>
              </a:xfrm>
              <a:custGeom>
                <a:avLst/>
                <a:gdLst>
                  <a:gd name="T1" fmla="*/ 0 w 21600"/>
                  <a:gd name="T2" fmla="*/ 0 h 21600"/>
                  <a:gd name="T3" fmla="*/ 21600 w 21600"/>
                  <a:gd name="T4" fmla="*/ 21600 h 21600"/>
                </a:gdLst>
                <a:ahLst/>
                <a:cxnLst/>
                <a:rect l="T1" t="T2" r="T3" b="T4"/>
                <a:pathLst>
                  <a:path w="21600" h="21600">
                    <a:moveTo>
                      <a:pt x="14332" y="1012"/>
                    </a:moveTo>
                    <a:cubicBezTo>
                      <a:pt x="11292" y="-253"/>
                      <a:pt x="7495" y="-506"/>
                      <a:pt x="4707" y="1265"/>
                    </a:cubicBezTo>
                    <a:cubicBezTo>
                      <a:pt x="911" y="3542"/>
                      <a:pt x="-860" y="8607"/>
                      <a:pt x="405" y="12912"/>
                    </a:cubicBezTo>
                    <a:cubicBezTo>
                      <a:pt x="1669" y="17215"/>
                      <a:pt x="5721" y="20254"/>
                      <a:pt x="10024" y="21267"/>
                    </a:cubicBezTo>
                    <a:cubicBezTo>
                      <a:pt x="12051" y="21773"/>
                      <a:pt x="14332" y="21773"/>
                      <a:pt x="16103" y="20760"/>
                    </a:cubicBezTo>
                    <a:cubicBezTo>
                      <a:pt x="24966" y="15696"/>
                      <a:pt x="22181" y="4304"/>
                      <a:pt x="14332" y="1012"/>
                    </a:cubicBezTo>
                    <a:lnTo>
                      <a:pt x="14332" y="1012"/>
                    </a:lnTo>
                    <a:close/>
                  </a:path>
                </a:pathLst>
              </a:custGeom>
              <a:blipFill rotWithShape="1">
                <a:blip r:embed="rId3"/>
                <a:tile tx="0" ty="0" sx="100000" sy="100000" flip="none" algn="tl"/>
              </a:blipFill>
              <a:ln w="17193" cap="flat" cmpd="sng">
                <a:noFill/>
                <a:prstDash val="solid"/>
                <a:miter/>
              </a:ln>
            </p:spPr>
          </p:sp>
          <p:sp>
            <p:nvSpPr>
              <p:cNvPr id="63" name="曲线"/>
              <p:cNvSpPr>
                <a:spLocks/>
              </p:cNvSpPr>
              <p:nvPr/>
            </p:nvSpPr>
            <p:spPr>
              <a:xfrm>
                <a:off x="11224844" y="445897"/>
                <a:ext cx="83635" cy="80310"/>
              </a:xfrm>
              <a:custGeom>
                <a:avLst/>
                <a:gdLst>
                  <a:gd name="T1" fmla="*/ 0 w 21600"/>
                  <a:gd name="T2" fmla="*/ 0 h 21600"/>
                  <a:gd name="T3" fmla="*/ 21600 w 21600"/>
                  <a:gd name="T4" fmla="*/ 21600 h 21600"/>
                </a:gdLst>
                <a:ahLst/>
                <a:cxnLst/>
                <a:rect l="T1" t="T2" r="T3" b="T4"/>
                <a:pathLst>
                  <a:path w="21600" h="21600">
                    <a:moveTo>
                      <a:pt x="13104" y="1481"/>
                    </a:moveTo>
                    <a:cubicBezTo>
                      <a:pt x="10584" y="432"/>
                      <a:pt x="8065" y="-614"/>
                      <a:pt x="5542" y="432"/>
                    </a:cubicBezTo>
                    <a:cubicBezTo>
                      <a:pt x="3022" y="1481"/>
                      <a:pt x="1761" y="4371"/>
                      <a:pt x="754" y="6997"/>
                    </a:cubicBezTo>
                    <a:cubicBezTo>
                      <a:pt x="251" y="8046"/>
                      <a:pt x="0" y="9358"/>
                      <a:pt x="0" y="10671"/>
                    </a:cubicBezTo>
                    <a:cubicBezTo>
                      <a:pt x="0" y="11983"/>
                      <a:pt x="754" y="13296"/>
                      <a:pt x="1511" y="14344"/>
                    </a:cubicBezTo>
                    <a:cubicBezTo>
                      <a:pt x="3276" y="16971"/>
                      <a:pt x="5796" y="19333"/>
                      <a:pt x="8566" y="20645"/>
                    </a:cubicBezTo>
                    <a:cubicBezTo>
                      <a:pt x="11593" y="21957"/>
                      <a:pt x="14870" y="21957"/>
                      <a:pt x="17641" y="20383"/>
                    </a:cubicBezTo>
                    <a:cubicBezTo>
                      <a:pt x="20415" y="18809"/>
                      <a:pt x="22180" y="15133"/>
                      <a:pt x="21424" y="11983"/>
                    </a:cubicBezTo>
                    <a:cubicBezTo>
                      <a:pt x="20164" y="6470"/>
                      <a:pt x="18147" y="3582"/>
                      <a:pt x="13104" y="1481"/>
                    </a:cubicBezTo>
                    <a:lnTo>
                      <a:pt x="13104" y="1481"/>
                    </a:lnTo>
                    <a:close/>
                  </a:path>
                </a:pathLst>
              </a:custGeom>
              <a:blipFill rotWithShape="1">
                <a:blip r:embed="rId3"/>
                <a:tile tx="0" ty="0" sx="100000" sy="100000" flip="none" algn="tl"/>
              </a:blipFill>
              <a:ln w="17193" cap="flat" cmpd="sng">
                <a:noFill/>
                <a:prstDash val="solid"/>
                <a:miter/>
              </a:ln>
            </p:spPr>
          </p:sp>
          <p:sp>
            <p:nvSpPr>
              <p:cNvPr id="64" name="曲线"/>
              <p:cNvSpPr>
                <a:spLocks/>
              </p:cNvSpPr>
              <p:nvPr/>
            </p:nvSpPr>
            <p:spPr>
              <a:xfrm>
                <a:off x="11430371" y="239087"/>
                <a:ext cx="93690" cy="97718"/>
              </a:xfrm>
              <a:custGeom>
                <a:avLst/>
                <a:gdLst>
                  <a:gd name="T1" fmla="*/ 0 w 21600"/>
                  <a:gd name="T2" fmla="*/ 0 h 21600"/>
                  <a:gd name="T3" fmla="*/ 21600 w 21600"/>
                  <a:gd name="T4" fmla="*/ 21600 h 21600"/>
                </a:gdLst>
                <a:ahLst/>
                <a:cxnLst/>
                <a:rect l="T1" t="T2" r="T3" b="T4"/>
                <a:pathLst>
                  <a:path w="21600" h="21600">
                    <a:moveTo>
                      <a:pt x="7067" y="1415"/>
                    </a:moveTo>
                    <a:cubicBezTo>
                      <a:pt x="4366" y="2706"/>
                      <a:pt x="2566" y="4863"/>
                      <a:pt x="1215" y="7453"/>
                    </a:cubicBezTo>
                    <a:cubicBezTo>
                      <a:pt x="91" y="9613"/>
                      <a:pt x="-355" y="11986"/>
                      <a:pt x="317" y="14357"/>
                    </a:cubicBezTo>
                    <a:cubicBezTo>
                      <a:pt x="992" y="16516"/>
                      <a:pt x="2566" y="18242"/>
                      <a:pt x="4366" y="19535"/>
                    </a:cubicBezTo>
                    <a:cubicBezTo>
                      <a:pt x="7291" y="21477"/>
                      <a:pt x="11342" y="22341"/>
                      <a:pt x="14491" y="20830"/>
                    </a:cubicBezTo>
                    <a:cubicBezTo>
                      <a:pt x="16292" y="19967"/>
                      <a:pt x="17867" y="18242"/>
                      <a:pt x="18992" y="16732"/>
                    </a:cubicBezTo>
                    <a:cubicBezTo>
                      <a:pt x="25742" y="8102"/>
                      <a:pt x="18542" y="-4193"/>
                      <a:pt x="7067" y="1415"/>
                    </a:cubicBezTo>
                    <a:lnTo>
                      <a:pt x="7067" y="1415"/>
                    </a:lnTo>
                    <a:close/>
                  </a:path>
                </a:pathLst>
              </a:custGeom>
              <a:blipFill rotWithShape="1">
                <a:blip r:embed="rId3"/>
                <a:tile tx="0" ty="0" sx="100000" sy="100000" flip="none" algn="tl"/>
              </a:blipFill>
              <a:ln w="17193" cap="flat" cmpd="sng">
                <a:noFill/>
                <a:prstDash val="solid"/>
                <a:miter/>
              </a:ln>
            </p:spPr>
          </p:sp>
          <p:sp>
            <p:nvSpPr>
              <p:cNvPr id="65" name="曲线"/>
              <p:cNvSpPr>
                <a:spLocks/>
              </p:cNvSpPr>
              <p:nvPr/>
            </p:nvSpPr>
            <p:spPr>
              <a:xfrm>
                <a:off x="11154239" y="371146"/>
                <a:ext cx="37406" cy="40685"/>
              </a:xfrm>
              <a:custGeom>
                <a:avLst/>
                <a:gdLst>
                  <a:gd name="T1" fmla="*/ 0 w 21600"/>
                  <a:gd name="T2" fmla="*/ 0 h 21600"/>
                  <a:gd name="T3" fmla="*/ 21600 w 21600"/>
                  <a:gd name="T4" fmla="*/ 21600 h 21600"/>
                </a:gdLst>
                <a:ahLst/>
                <a:cxnLst/>
                <a:rect l="T1" t="T2" r="T3" b="T4"/>
                <a:pathLst>
                  <a:path w="21600" h="21600">
                    <a:moveTo>
                      <a:pt x="15409" y="3235"/>
                    </a:moveTo>
                    <a:cubicBezTo>
                      <a:pt x="14281" y="645"/>
                      <a:pt x="11464" y="-388"/>
                      <a:pt x="8646" y="127"/>
                    </a:cubicBezTo>
                    <a:cubicBezTo>
                      <a:pt x="5829" y="645"/>
                      <a:pt x="3573" y="2720"/>
                      <a:pt x="2447" y="4791"/>
                    </a:cubicBezTo>
                    <a:cubicBezTo>
                      <a:pt x="1317" y="6347"/>
                      <a:pt x="192" y="7899"/>
                      <a:pt x="192" y="9974"/>
                    </a:cubicBezTo>
                    <a:cubicBezTo>
                      <a:pt x="-933" y="14637"/>
                      <a:pt x="3010" y="20337"/>
                      <a:pt x="8082" y="21373"/>
                    </a:cubicBezTo>
                    <a:cubicBezTo>
                      <a:pt x="13154" y="22406"/>
                      <a:pt x="19352" y="19818"/>
                      <a:pt x="21044" y="15155"/>
                    </a:cubicBezTo>
                    <a:cubicBezTo>
                      <a:pt x="22735" y="10492"/>
                      <a:pt x="20479" y="4791"/>
                      <a:pt x="15409" y="2720"/>
                    </a:cubicBezTo>
                  </a:path>
                </a:pathLst>
              </a:custGeom>
              <a:blipFill rotWithShape="1">
                <a:blip r:embed="rId3"/>
                <a:tile tx="0" ty="0" sx="100000" sy="100000" flip="none" algn="tl"/>
              </a:blipFill>
              <a:ln w="17193" cap="flat" cmpd="sng">
                <a:noFill/>
                <a:prstDash val="solid"/>
                <a:miter/>
              </a:ln>
            </p:spPr>
          </p:sp>
          <p:sp>
            <p:nvSpPr>
              <p:cNvPr id="66" name="曲线"/>
              <p:cNvSpPr>
                <a:spLocks/>
              </p:cNvSpPr>
              <p:nvPr/>
            </p:nvSpPr>
            <p:spPr>
              <a:xfrm>
                <a:off x="11095184" y="449466"/>
                <a:ext cx="56463" cy="55160"/>
              </a:xfrm>
              <a:custGeom>
                <a:avLst/>
                <a:gdLst>
                  <a:gd name="T1" fmla="*/ 0 w 21600"/>
                  <a:gd name="T2" fmla="*/ 0 h 21600"/>
                  <a:gd name="T3" fmla="*/ 21600 w 21600"/>
                  <a:gd name="T4" fmla="*/ 21600 h 21600"/>
                </a:gdLst>
                <a:ahLst/>
                <a:cxnLst/>
                <a:rect l="T1" t="T2" r="T3" b="T4"/>
                <a:pathLst>
                  <a:path w="21600" h="21600">
                    <a:moveTo>
                      <a:pt x="17119" y="5348"/>
                    </a:moveTo>
                    <a:cubicBezTo>
                      <a:pt x="16371" y="2290"/>
                      <a:pt x="13011" y="0"/>
                      <a:pt x="10025" y="0"/>
                    </a:cubicBezTo>
                    <a:cubicBezTo>
                      <a:pt x="6662" y="0"/>
                      <a:pt x="4052" y="2290"/>
                      <a:pt x="2185" y="4968"/>
                    </a:cubicBezTo>
                    <a:cubicBezTo>
                      <a:pt x="318" y="7642"/>
                      <a:pt x="-801" y="11462"/>
                      <a:pt x="692" y="14521"/>
                    </a:cubicBezTo>
                    <a:cubicBezTo>
                      <a:pt x="1438" y="16050"/>
                      <a:pt x="2558" y="17196"/>
                      <a:pt x="4052" y="18344"/>
                    </a:cubicBezTo>
                    <a:cubicBezTo>
                      <a:pt x="7038" y="20636"/>
                      <a:pt x="10771" y="22165"/>
                      <a:pt x="14506" y="21401"/>
                    </a:cubicBezTo>
                    <a:cubicBezTo>
                      <a:pt x="18238" y="20636"/>
                      <a:pt x="21600" y="17579"/>
                      <a:pt x="21600" y="13756"/>
                    </a:cubicBezTo>
                    <a:cubicBezTo>
                      <a:pt x="21600" y="10698"/>
                      <a:pt x="19730" y="8023"/>
                      <a:pt x="17865" y="5732"/>
                    </a:cubicBezTo>
                  </a:path>
                </a:pathLst>
              </a:custGeom>
              <a:blipFill rotWithShape="1">
                <a:blip r:embed="rId3"/>
                <a:tile tx="0" ty="0" sx="100000" sy="100000" flip="none" algn="tl"/>
              </a:blipFill>
              <a:ln w="17193" cap="flat" cmpd="sng">
                <a:noFill/>
                <a:prstDash val="solid"/>
                <a:miter/>
              </a:ln>
            </p:spPr>
          </p:sp>
          <p:sp>
            <p:nvSpPr>
              <p:cNvPr id="67" name="曲线"/>
              <p:cNvSpPr>
                <a:spLocks/>
              </p:cNvSpPr>
              <p:nvPr/>
            </p:nvSpPr>
            <p:spPr>
              <a:xfrm>
                <a:off x="11060562" y="202196"/>
                <a:ext cx="72370" cy="78689"/>
              </a:xfrm>
              <a:custGeom>
                <a:avLst/>
                <a:gdLst>
                  <a:gd name="T1" fmla="*/ 0 w 21600"/>
                  <a:gd name="T2" fmla="*/ 0 h 21600"/>
                  <a:gd name="T3" fmla="*/ 21600 w 21600"/>
                  <a:gd name="T4" fmla="*/ 21600 h 21600"/>
                </a:gdLst>
                <a:ahLst/>
                <a:cxnLst/>
                <a:rect l="T1" t="T2" r="T3" b="T4"/>
                <a:pathLst>
                  <a:path w="21600" h="21600">
                    <a:moveTo>
                      <a:pt x="9125" y="96"/>
                    </a:moveTo>
                    <a:cubicBezTo>
                      <a:pt x="5629" y="630"/>
                      <a:pt x="3008" y="3578"/>
                      <a:pt x="1551" y="6525"/>
                    </a:cubicBezTo>
                    <a:cubicBezTo>
                      <a:pt x="95" y="9471"/>
                      <a:pt x="-778" y="12956"/>
                      <a:pt x="969" y="15635"/>
                    </a:cubicBezTo>
                    <a:cubicBezTo>
                      <a:pt x="2426" y="18313"/>
                      <a:pt x="5629" y="19653"/>
                      <a:pt x="8543" y="20725"/>
                    </a:cubicBezTo>
                    <a:cubicBezTo>
                      <a:pt x="9998" y="21260"/>
                      <a:pt x="11746" y="21794"/>
                      <a:pt x="13204" y="21527"/>
                    </a:cubicBezTo>
                    <a:cubicBezTo>
                      <a:pt x="14660" y="21260"/>
                      <a:pt x="15825" y="20189"/>
                      <a:pt x="16697" y="19117"/>
                    </a:cubicBezTo>
                    <a:cubicBezTo>
                      <a:pt x="18446" y="17510"/>
                      <a:pt x="20193" y="15635"/>
                      <a:pt x="21068" y="13491"/>
                    </a:cubicBezTo>
                    <a:cubicBezTo>
                      <a:pt x="23689" y="7062"/>
                      <a:pt x="16115" y="-974"/>
                      <a:pt x="9125" y="96"/>
                    </a:cubicBezTo>
                    <a:lnTo>
                      <a:pt x="9125" y="96"/>
                    </a:lnTo>
                    <a:close/>
                  </a:path>
                </a:pathLst>
              </a:custGeom>
              <a:blipFill rotWithShape="1">
                <a:blip r:embed="rId3"/>
                <a:tile tx="0" ty="0" sx="100000" sy="100000" flip="none" algn="tl"/>
              </a:blipFill>
              <a:ln w="17193" cap="flat" cmpd="sng">
                <a:noFill/>
                <a:prstDash val="solid"/>
                <a:miter/>
              </a:ln>
            </p:spPr>
          </p:sp>
          <p:sp>
            <p:nvSpPr>
              <p:cNvPr id="68" name="曲线"/>
              <p:cNvSpPr>
                <a:spLocks/>
              </p:cNvSpPr>
              <p:nvPr/>
            </p:nvSpPr>
            <p:spPr>
              <a:xfrm>
                <a:off x="11614643" y="903287"/>
                <a:ext cx="83970" cy="83262"/>
              </a:xfrm>
              <a:custGeom>
                <a:avLst/>
                <a:gdLst>
                  <a:gd name="T1" fmla="*/ 0 w 21600"/>
                  <a:gd name="T2" fmla="*/ 0 h 21600"/>
                  <a:gd name="T3" fmla="*/ 21600 w 21600"/>
                  <a:gd name="T4" fmla="*/ 21600 h 21600"/>
                </a:gdLst>
                <a:ahLst/>
                <a:cxnLst/>
                <a:rect l="T1" t="T2" r="T3" b="T4"/>
                <a:pathLst>
                  <a:path w="21600" h="21600">
                    <a:moveTo>
                      <a:pt x="14208" y="1012"/>
                    </a:moveTo>
                    <a:cubicBezTo>
                      <a:pt x="11195" y="-251"/>
                      <a:pt x="7431" y="-506"/>
                      <a:pt x="4669" y="1265"/>
                    </a:cubicBezTo>
                    <a:cubicBezTo>
                      <a:pt x="902" y="3542"/>
                      <a:pt x="-852" y="8608"/>
                      <a:pt x="401" y="12912"/>
                    </a:cubicBezTo>
                    <a:cubicBezTo>
                      <a:pt x="1656" y="17215"/>
                      <a:pt x="5673" y="20254"/>
                      <a:pt x="9941" y="21267"/>
                    </a:cubicBezTo>
                    <a:cubicBezTo>
                      <a:pt x="11949" y="21773"/>
                      <a:pt x="14208" y="21773"/>
                      <a:pt x="15966" y="20760"/>
                    </a:cubicBezTo>
                    <a:cubicBezTo>
                      <a:pt x="25003" y="15694"/>
                      <a:pt x="22243" y="4304"/>
                      <a:pt x="14208" y="1012"/>
                    </a:cubicBezTo>
                    <a:lnTo>
                      <a:pt x="14208" y="1012"/>
                    </a:lnTo>
                    <a:close/>
                  </a:path>
                </a:pathLst>
              </a:custGeom>
              <a:blipFill rotWithShape="1">
                <a:blip r:embed="rId3"/>
                <a:tile tx="0" ty="0" sx="100000" sy="100000" flip="none" algn="tl"/>
              </a:blipFill>
              <a:ln w="17193" cap="flat" cmpd="sng">
                <a:noFill/>
                <a:prstDash val="solid"/>
                <a:miter/>
              </a:ln>
            </p:spPr>
          </p:sp>
          <p:sp>
            <p:nvSpPr>
              <p:cNvPr id="69" name="曲线"/>
              <p:cNvSpPr>
                <a:spLocks/>
              </p:cNvSpPr>
              <p:nvPr/>
            </p:nvSpPr>
            <p:spPr>
              <a:xfrm>
                <a:off x="11621082" y="1134924"/>
                <a:ext cx="83635" cy="80311"/>
              </a:xfrm>
              <a:custGeom>
                <a:avLst/>
                <a:gdLst>
                  <a:gd name="T1" fmla="*/ 0 w 21600"/>
                  <a:gd name="T2" fmla="*/ 0 h 21600"/>
                  <a:gd name="T3" fmla="*/ 21600 w 21600"/>
                  <a:gd name="T4" fmla="*/ 21600 h 21600"/>
                </a:gdLst>
                <a:ahLst/>
                <a:cxnLst/>
                <a:rect l="T1" t="T2" r="T3" b="T4"/>
                <a:pathLst>
                  <a:path w="21600" h="21600">
                    <a:moveTo>
                      <a:pt x="13104" y="1483"/>
                    </a:moveTo>
                    <a:cubicBezTo>
                      <a:pt x="10584" y="433"/>
                      <a:pt x="8065" y="-613"/>
                      <a:pt x="5542" y="433"/>
                    </a:cubicBezTo>
                    <a:cubicBezTo>
                      <a:pt x="3022" y="1483"/>
                      <a:pt x="1761" y="4371"/>
                      <a:pt x="754" y="6996"/>
                    </a:cubicBezTo>
                    <a:cubicBezTo>
                      <a:pt x="251" y="8046"/>
                      <a:pt x="0" y="9359"/>
                      <a:pt x="0" y="10668"/>
                    </a:cubicBezTo>
                    <a:cubicBezTo>
                      <a:pt x="0" y="11981"/>
                      <a:pt x="754" y="13296"/>
                      <a:pt x="1511" y="14344"/>
                    </a:cubicBezTo>
                    <a:cubicBezTo>
                      <a:pt x="3276" y="16969"/>
                      <a:pt x="5796" y="19332"/>
                      <a:pt x="8566" y="20645"/>
                    </a:cubicBezTo>
                    <a:cubicBezTo>
                      <a:pt x="11593" y="21958"/>
                      <a:pt x="14870" y="21958"/>
                      <a:pt x="17641" y="20382"/>
                    </a:cubicBezTo>
                    <a:cubicBezTo>
                      <a:pt x="20415" y="18807"/>
                      <a:pt x="22180" y="15132"/>
                      <a:pt x="21424" y="11981"/>
                    </a:cubicBezTo>
                    <a:cubicBezTo>
                      <a:pt x="20164" y="6733"/>
                      <a:pt x="18147" y="3583"/>
                      <a:pt x="13104" y="1483"/>
                    </a:cubicBezTo>
                    <a:lnTo>
                      <a:pt x="13104" y="1483"/>
                    </a:lnTo>
                    <a:close/>
                  </a:path>
                </a:pathLst>
              </a:custGeom>
              <a:blipFill rotWithShape="1">
                <a:blip r:embed="rId3"/>
                <a:tile tx="0" ty="0" sx="100000" sy="100000" flip="none" algn="tl"/>
              </a:blipFill>
              <a:ln w="17193" cap="flat" cmpd="sng">
                <a:noFill/>
                <a:prstDash val="solid"/>
                <a:miter/>
              </a:ln>
            </p:spPr>
          </p:sp>
          <p:sp>
            <p:nvSpPr>
              <p:cNvPr id="70" name="曲线"/>
              <p:cNvSpPr>
                <a:spLocks/>
              </p:cNvSpPr>
              <p:nvPr/>
            </p:nvSpPr>
            <p:spPr>
              <a:xfrm>
                <a:off x="11563645" y="815450"/>
                <a:ext cx="56463" cy="55160"/>
              </a:xfrm>
              <a:custGeom>
                <a:avLst/>
                <a:gdLst>
                  <a:gd name="T1" fmla="*/ 0 w 21600"/>
                  <a:gd name="T2" fmla="*/ 0 h 21600"/>
                  <a:gd name="T3" fmla="*/ 21600 w 21600"/>
                  <a:gd name="T4" fmla="*/ 21600 h 21600"/>
                </a:gdLst>
                <a:ahLst/>
                <a:cxnLst/>
                <a:rect l="T1" t="T2" r="T3" b="T4"/>
                <a:pathLst>
                  <a:path w="21600" h="21600">
                    <a:moveTo>
                      <a:pt x="17119" y="5349"/>
                    </a:moveTo>
                    <a:cubicBezTo>
                      <a:pt x="16371" y="2291"/>
                      <a:pt x="13011" y="0"/>
                      <a:pt x="10026" y="0"/>
                    </a:cubicBezTo>
                    <a:cubicBezTo>
                      <a:pt x="6662" y="0"/>
                      <a:pt x="4052" y="2291"/>
                      <a:pt x="2185" y="4967"/>
                    </a:cubicBezTo>
                    <a:cubicBezTo>
                      <a:pt x="318" y="7641"/>
                      <a:pt x="-801" y="11463"/>
                      <a:pt x="692" y="14520"/>
                    </a:cubicBezTo>
                    <a:cubicBezTo>
                      <a:pt x="1438" y="16047"/>
                      <a:pt x="2558" y="17195"/>
                      <a:pt x="4052" y="18344"/>
                    </a:cubicBezTo>
                    <a:cubicBezTo>
                      <a:pt x="7038" y="20637"/>
                      <a:pt x="10771" y="22164"/>
                      <a:pt x="14506" y="21401"/>
                    </a:cubicBezTo>
                    <a:cubicBezTo>
                      <a:pt x="18238" y="20637"/>
                      <a:pt x="21600" y="17577"/>
                      <a:pt x="21600" y="13757"/>
                    </a:cubicBezTo>
                    <a:cubicBezTo>
                      <a:pt x="21600" y="10699"/>
                      <a:pt x="19733" y="8025"/>
                      <a:pt x="17865" y="5731"/>
                    </a:cubicBezTo>
                  </a:path>
                </a:pathLst>
              </a:custGeom>
              <a:blipFill rotWithShape="1">
                <a:blip r:embed="rId3"/>
                <a:tile tx="0" ty="0" sx="100000" sy="100000" flip="none" algn="tl"/>
              </a:blipFill>
              <a:ln w="17193" cap="flat" cmpd="sng">
                <a:noFill/>
                <a:prstDash val="solid"/>
                <a:miter/>
              </a:ln>
            </p:spPr>
          </p:sp>
          <p:sp>
            <p:nvSpPr>
              <p:cNvPr id="71" name="曲线"/>
              <p:cNvSpPr>
                <a:spLocks/>
              </p:cNvSpPr>
              <p:nvPr/>
            </p:nvSpPr>
            <p:spPr>
              <a:xfrm>
                <a:off x="11446064" y="980045"/>
                <a:ext cx="72370" cy="78678"/>
              </a:xfrm>
              <a:custGeom>
                <a:avLst/>
                <a:gdLst>
                  <a:gd name="T1" fmla="*/ 0 w 21600"/>
                  <a:gd name="T2" fmla="*/ 0 h 21600"/>
                  <a:gd name="T3" fmla="*/ 21600 w 21600"/>
                  <a:gd name="T4" fmla="*/ 21600 h 21600"/>
                </a:gdLst>
                <a:ahLst/>
                <a:cxnLst/>
                <a:rect l="T1" t="T2" r="T3" b="T4"/>
                <a:pathLst>
                  <a:path w="21600" h="21600">
                    <a:moveTo>
                      <a:pt x="9125" y="93"/>
                    </a:moveTo>
                    <a:cubicBezTo>
                      <a:pt x="5629" y="627"/>
                      <a:pt x="3008" y="3577"/>
                      <a:pt x="1551" y="6523"/>
                    </a:cubicBezTo>
                    <a:cubicBezTo>
                      <a:pt x="95" y="9470"/>
                      <a:pt x="-778" y="12952"/>
                      <a:pt x="969" y="15634"/>
                    </a:cubicBezTo>
                    <a:cubicBezTo>
                      <a:pt x="2426" y="18313"/>
                      <a:pt x="5629" y="19650"/>
                      <a:pt x="8543" y="20722"/>
                    </a:cubicBezTo>
                    <a:cubicBezTo>
                      <a:pt x="9998" y="21257"/>
                      <a:pt x="11746" y="21793"/>
                      <a:pt x="13204" y="21528"/>
                    </a:cubicBezTo>
                    <a:cubicBezTo>
                      <a:pt x="14660" y="21257"/>
                      <a:pt x="15825" y="20187"/>
                      <a:pt x="16697" y="19114"/>
                    </a:cubicBezTo>
                    <a:cubicBezTo>
                      <a:pt x="18446" y="17508"/>
                      <a:pt x="20193" y="15634"/>
                      <a:pt x="21068" y="13488"/>
                    </a:cubicBezTo>
                    <a:cubicBezTo>
                      <a:pt x="23689" y="7327"/>
                      <a:pt x="16115" y="-977"/>
                      <a:pt x="9125" y="93"/>
                    </a:cubicBezTo>
                    <a:lnTo>
                      <a:pt x="9125" y="93"/>
                    </a:lnTo>
                    <a:close/>
                  </a:path>
                </a:pathLst>
              </a:custGeom>
              <a:blipFill rotWithShape="1">
                <a:blip r:embed="rId3"/>
                <a:tile tx="0" ty="0" sx="100000" sy="100000" flip="none" algn="tl"/>
              </a:blipFill>
              <a:ln w="17193" cap="flat" cmpd="sng">
                <a:noFill/>
                <a:prstDash val="solid"/>
                <a:miter/>
              </a:ln>
            </p:spPr>
          </p:sp>
        </p:grpSp>
      </p:grpSp>
    </p:spTree>
    <p:extLst>
      <p:ext uri="{BB962C8B-B14F-4D97-AF65-F5344CB8AC3E}">
        <p14:creationId xmlns:p14="http://schemas.microsoft.com/office/powerpoint/2010/main" val="476006863"/>
      </p:ext>
    </p:extLst>
  </p:cSld>
  <p:clrMapOvr>
    <a:masterClrMapping/>
  </p:clrMapOvr>
  <p:hf sldNum="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自定义版式">
    <p:bg>
      <p:bgPr>
        <a:blipFill>
          <a:blip r:embed="rId2"/>
          <a:stretch/>
        </a:blipFill>
        <a:effectLst/>
      </p:bgPr>
    </p:bg>
    <p:spTree>
      <p:nvGrpSpPr>
        <p:cNvPr id="1" name=""/>
        <p:cNvGrpSpPr/>
        <p:nvPr/>
      </p:nvGrpSpPr>
      <p:grpSpPr>
        <a:xfrm>
          <a:off x="0" y="0"/>
          <a:ext cx="0" cy="0"/>
          <a:chOff x="0" y="0"/>
          <a:chExt cx="0" cy="0"/>
        </a:xfrm>
      </p:grpSpPr>
      <p:sp>
        <p:nvSpPr>
          <p:cNvPr id="81" name="Toʻrtburchaklar"/>
          <p:cNvSpPr>
            <a:spLocks/>
          </p:cNvSpPr>
          <p:nvPr/>
        </p:nvSpPr>
        <p:spPr>
          <a:xfrm>
            <a:off x="292869" y="268605"/>
            <a:ext cx="11606262" cy="6320789"/>
          </a:xfrm>
          <a:prstGeom prst="rect">
            <a:avLst/>
          </a:prstGeom>
          <a:noFill/>
          <a:ln w="19050" cap="flat" cmpd="sng">
            <a:solidFill>
              <a:srgbClr val="000000"/>
            </a:solidFill>
            <a:prstDash val="solid"/>
            <a:round/>
          </a:ln>
        </p:spPr>
      </p:sp>
      <p:sp>
        <p:nvSpPr>
          <p:cNvPr id="82" name="Matn maydonchasi"/>
          <p:cNvSpPr>
            <a:spLocks noGrp="1"/>
          </p:cNvSpPr>
          <p:nvPr>
            <p:ph type="title"/>
          </p:nvPr>
        </p:nvSpPr>
        <p:spPr>
          <a:xfrm>
            <a:off x="4937760" y="271306"/>
            <a:ext cx="6492240" cy="2250829"/>
          </a:xfrm>
          <a:prstGeom prst="rect">
            <a:avLst/>
          </a:prstGeom>
          <a:noFill/>
          <a:ln w="12700" cap="flat" cmpd="sng">
            <a:noFill/>
            <a:prstDash val="solid"/>
            <a:miter/>
          </a:ln>
        </p:spPr>
        <p:txBody>
          <a:bodyPr vert="horz" wrap="square" lIns="0" tIns="0" rIns="0" bIns="0" anchor="ctr" anchorCtr="0">
            <a:prstTxWarp prst="textNoShape">
              <a:avLst/>
            </a:prstTxWarp>
          </a:bodyPr>
          <a:lstStyle/>
          <a:p>
            <a:r>
              <a:rPr lang="en-US" altLang="zh-CN" sz="5000" b="1" spc="-100" baseline="0">
                <a:solidFill>
                  <a:schemeClr val="tx1"/>
                </a:solidFill>
              </a:rPr>
              <a:t>Click to add title</a:t>
            </a:r>
            <a:endParaRPr lang="zh-CN" altLang="en-US" sz="5000" b="1" spc="-100" baseline="0">
              <a:solidFill>
                <a:schemeClr val="tx1"/>
              </a:solidFill>
            </a:endParaRPr>
          </a:p>
        </p:txBody>
      </p:sp>
      <p:sp>
        <p:nvSpPr>
          <p:cNvPr id="83" name="Matn maydonchasi"/>
          <p:cNvSpPr>
            <a:spLocks noGrp="1"/>
          </p:cNvSpPr>
          <p:nvPr>
            <p:ph type="body"/>
          </p:nvPr>
        </p:nvSpPr>
        <p:spPr>
          <a:xfrm>
            <a:off x="4937760" y="2522136"/>
            <a:ext cx="6492240" cy="3346101"/>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pPr marL="283210" indent="-283210">
              <a:spcBef>
                <a:spcPts val="1200"/>
              </a:spcBef>
            </a:pPr>
            <a:r>
              <a:rPr lang="en-US" altLang="zh-CN"/>
              <a:t>Click to add content</a:t>
            </a:r>
          </a:p>
          <a:p>
            <a:pPr marL="182880" lvl="1" indent="-283210">
              <a:spcBef>
                <a:spcPts val="1200"/>
              </a:spcBef>
            </a:pPr>
            <a:r>
              <a:rPr lang="en-US" altLang="zh-CN"/>
              <a:t>Second level</a:t>
            </a:r>
          </a:p>
          <a:p>
            <a:pPr marL="182880" lvl="2" indent="-283210">
              <a:spcBef>
                <a:spcPts val="1200"/>
              </a:spcBef>
            </a:pPr>
            <a:r>
              <a:rPr lang="en-US" altLang="zh-CN"/>
              <a:t>Third level</a:t>
            </a:r>
          </a:p>
          <a:p>
            <a:pPr marL="182880" lvl="3" indent="-283210">
              <a:spcBef>
                <a:spcPts val="1200"/>
              </a:spcBef>
            </a:pPr>
            <a:r>
              <a:rPr lang="en-US" altLang="zh-CN"/>
              <a:t>Fourth level</a:t>
            </a:r>
          </a:p>
          <a:p>
            <a:pPr marL="182880" lvl="4" indent="-283210">
              <a:spcBef>
                <a:spcPts val="1200"/>
              </a:spcBef>
            </a:pPr>
            <a:r>
              <a:rPr lang="en-US" altLang="zh-CN"/>
              <a:t>Fifth level</a:t>
            </a:r>
            <a:endParaRPr lang="zh-CN" altLang="en-US"/>
          </a:p>
        </p:txBody>
      </p:sp>
      <p:sp>
        <p:nvSpPr>
          <p:cNvPr id="84" name="Matn maydonchasi"/>
          <p:cNvSpPr>
            <a:spLocks noGrp="1"/>
          </p:cNvSpPr>
          <p:nvPr>
            <p:ph type="dt" idx="10"/>
          </p:nvPr>
        </p:nvSpPr>
        <p:spPr>
          <a:xfrm>
            <a:off x="292608" y="5943599"/>
            <a:ext cx="2743200" cy="365125"/>
          </a:xfrm>
          <a:prstGeom prst="rect">
            <a:avLst/>
          </a:prstGeom>
          <a:noFill/>
          <a:ln w="12700" cap="flat" cmpd="sng">
            <a:noFill/>
            <a:prstDash val="solid"/>
            <a:miter/>
          </a:ln>
        </p:spPr>
        <p:txBody>
          <a:bodyPr vert="horz" wrap="square" lIns="91440" tIns="45720" rIns="91440" bIns="45720" anchor="ctr" anchorCtr="0">
            <a:prstTxWarp prst="textNoShape">
              <a:avLst/>
            </a:prstTxWarp>
          </a:bodyPr>
          <a:lstStyle/>
          <a:p>
            <a:pPr algn="l"/>
            <a:r>
              <a:rPr lang="en-US" altLang="zh-CN" sz="1200" b="1">
                <a:solidFill>
                  <a:schemeClr val="tx1"/>
                </a:solidFill>
                <a:latin typeface="Grandview Display" charset="0"/>
                <a:ea typeface="Droid Sans" charset="0"/>
                <a:cs typeface="Grandview Display" charset="0"/>
              </a:rPr>
              <a:t>20XX</a:t>
            </a:r>
            <a:endParaRPr lang="zh-CN" altLang="en-US" sz="1200" b="1">
              <a:solidFill>
                <a:schemeClr val="tx1"/>
              </a:solidFill>
              <a:latin typeface="Grandview Display" charset="0"/>
              <a:ea typeface="Droid Sans" charset="0"/>
              <a:cs typeface="Grandview Display" charset="0"/>
            </a:endParaRPr>
          </a:p>
        </p:txBody>
      </p:sp>
      <p:sp>
        <p:nvSpPr>
          <p:cNvPr id="85" name="Matn maydonchasi"/>
          <p:cNvSpPr>
            <a:spLocks noGrp="1"/>
          </p:cNvSpPr>
          <p:nvPr>
            <p:ph type="ftr"/>
          </p:nvPr>
        </p:nvSpPr>
        <p:spPr>
          <a:xfrm>
            <a:off x="3140242" y="5943599"/>
            <a:ext cx="5911516" cy="365125"/>
          </a:xfrm>
          <a:prstGeom prst="rect">
            <a:avLst/>
          </a:prstGeom>
          <a:noFill/>
          <a:ln w="12700" cap="flat" cmpd="sng">
            <a:noFill/>
            <a:prstDash val="solid"/>
            <a:miter/>
          </a:ln>
        </p:spPr>
        <p:txBody>
          <a:bodyPr vert="horz" wrap="square" lIns="91440" tIns="45720" rIns="91440" bIns="45720" anchor="ctr" anchorCtr="0">
            <a:prstTxWarp prst="textNoShape">
              <a:avLst/>
            </a:prstTxWarp>
          </a:bodyPr>
          <a:lstStyle/>
          <a:p>
            <a:pPr algn="ctr"/>
            <a:endParaRPr lang="zh-CN" altLang="en-US" sz="1200" b="1" cap="all" baseline="0">
              <a:solidFill>
                <a:schemeClr val="tx1"/>
              </a:solidFill>
              <a:latin typeface="Grandview Display" charset="0"/>
              <a:ea typeface="Droid Sans" charset="0"/>
              <a:cs typeface="Grandview Display" charset="0"/>
            </a:endParaRPr>
          </a:p>
        </p:txBody>
      </p:sp>
      <p:sp>
        <p:nvSpPr>
          <p:cNvPr id="86" name="Matn maydonchasi"/>
          <p:cNvSpPr>
            <a:spLocks noGrp="1"/>
          </p:cNvSpPr>
          <p:nvPr>
            <p:ph type="sldNum"/>
          </p:nvPr>
        </p:nvSpPr>
        <p:spPr>
          <a:xfrm>
            <a:off x="10349655" y="5943599"/>
            <a:ext cx="1530927" cy="365125"/>
          </a:xfrm>
          <a:prstGeom prst="rect">
            <a:avLst/>
          </a:prstGeom>
          <a:noFill/>
          <a:ln w="12700" cap="flat" cmpd="sng">
            <a:noFill/>
            <a:prstDash val="solid"/>
            <a:miter/>
          </a:ln>
        </p:spPr>
        <p:txBody>
          <a:bodyPr vert="horz" wrap="square" lIns="91440" tIns="45720" rIns="91440" bIns="45720" anchor="ctr" anchorCtr="0">
            <a:prstTxWarp prst="textNoShape">
              <a:avLst/>
            </a:prstTxWarp>
          </a:bodyPr>
          <a:lstStyle/>
          <a:p>
            <a:pPr algn="r"/>
            <a:fld id="{CAD2D6BD-DE1B-4B5F-8B41-2702339687B9}" type="slidenum">
              <a:rPr lang="en-US" altLang="zh-CN" sz="1200" b="1" i="0" u="none" strike="noStrike" kern="1200" cap="none" spc="0" baseline="0">
                <a:solidFill>
                  <a:schemeClr val="tx1"/>
                </a:solidFill>
                <a:latin typeface="Grandview Display" charset="0"/>
                <a:ea typeface="Droid Sans" charset="0"/>
                <a:cs typeface="Grandview Display" charset="0"/>
              </a:rPr>
              <a:t>‹#›</a:t>
            </a:fld>
            <a:endParaRPr lang="zh-CN" altLang="en-US" sz="1200" b="1">
              <a:solidFill>
                <a:schemeClr val="tx1"/>
              </a:solidFill>
              <a:latin typeface="Grandview Display" charset="0"/>
              <a:ea typeface="Droid Sans" charset="0"/>
              <a:cs typeface="Grandview Display" charset="0"/>
            </a:endParaRPr>
          </a:p>
        </p:txBody>
      </p:sp>
      <p:sp>
        <p:nvSpPr>
          <p:cNvPr id="87" name="曲线"/>
          <p:cNvSpPr>
            <a:spLocks/>
          </p:cNvSpPr>
          <p:nvPr/>
        </p:nvSpPr>
        <p:spPr>
          <a:xfrm>
            <a:off x="490220" y="1880212"/>
            <a:ext cx="2495276" cy="2471017"/>
          </a:xfrm>
          <a:custGeom>
            <a:avLst/>
            <a:gdLst>
              <a:gd name="T1" fmla="*/ 0 w 21600"/>
              <a:gd name="T2" fmla="*/ 0 h 21600"/>
              <a:gd name="T3" fmla="*/ 21600 w 21600"/>
              <a:gd name="T4" fmla="*/ 21600 h 21600"/>
            </a:gdLst>
            <a:ahLst/>
            <a:cxnLst/>
            <a:rect l="T1" t="T2" r="T3" b="T4"/>
            <a:pathLst>
              <a:path w="21600" h="21600">
                <a:moveTo>
                  <a:pt x="16163" y="17620"/>
                </a:moveTo>
                <a:cubicBezTo>
                  <a:pt x="16179" y="17620"/>
                  <a:pt x="16247" y="17604"/>
                  <a:pt x="16301" y="17638"/>
                </a:cubicBezTo>
                <a:cubicBezTo>
                  <a:pt x="16440" y="17709"/>
                  <a:pt x="16596" y="17759"/>
                  <a:pt x="16734" y="17848"/>
                </a:cubicBezTo>
                <a:cubicBezTo>
                  <a:pt x="16975" y="18024"/>
                  <a:pt x="17219" y="18199"/>
                  <a:pt x="17446" y="18409"/>
                </a:cubicBezTo>
                <a:cubicBezTo>
                  <a:pt x="17634" y="18583"/>
                  <a:pt x="17810" y="18777"/>
                  <a:pt x="18053" y="18897"/>
                </a:cubicBezTo>
                <a:cubicBezTo>
                  <a:pt x="18207" y="19075"/>
                  <a:pt x="18400" y="19161"/>
                  <a:pt x="18607" y="19231"/>
                </a:cubicBezTo>
                <a:cubicBezTo>
                  <a:pt x="18729" y="19285"/>
                  <a:pt x="18847" y="19372"/>
                  <a:pt x="18970" y="19441"/>
                </a:cubicBezTo>
                <a:cubicBezTo>
                  <a:pt x="19073" y="19495"/>
                  <a:pt x="19180" y="19582"/>
                  <a:pt x="19284" y="19616"/>
                </a:cubicBezTo>
                <a:cubicBezTo>
                  <a:pt x="19473" y="19670"/>
                  <a:pt x="19648" y="19775"/>
                  <a:pt x="19787" y="19915"/>
                </a:cubicBezTo>
                <a:cubicBezTo>
                  <a:pt x="19923" y="20037"/>
                  <a:pt x="20393" y="20248"/>
                  <a:pt x="20686" y="20370"/>
                </a:cubicBezTo>
                <a:cubicBezTo>
                  <a:pt x="20947" y="20474"/>
                  <a:pt x="21208" y="20578"/>
                  <a:pt x="21469" y="20686"/>
                </a:cubicBezTo>
                <a:cubicBezTo>
                  <a:pt x="21503" y="20701"/>
                  <a:pt x="21521" y="20736"/>
                  <a:pt x="21555" y="20770"/>
                </a:cubicBezTo>
                <a:cubicBezTo>
                  <a:pt x="21625" y="20843"/>
                  <a:pt x="21607" y="20983"/>
                  <a:pt x="21536" y="21052"/>
                </a:cubicBezTo>
                <a:cubicBezTo>
                  <a:pt x="21382" y="21191"/>
                  <a:pt x="21243" y="21316"/>
                  <a:pt x="21084" y="21453"/>
                </a:cubicBezTo>
                <a:cubicBezTo>
                  <a:pt x="20982" y="21561"/>
                  <a:pt x="20843" y="21614"/>
                  <a:pt x="20705" y="21596"/>
                </a:cubicBezTo>
                <a:cubicBezTo>
                  <a:pt x="20425" y="21561"/>
                  <a:pt x="20151" y="21506"/>
                  <a:pt x="19908" y="21386"/>
                </a:cubicBezTo>
                <a:cubicBezTo>
                  <a:pt x="19820" y="21349"/>
                  <a:pt x="19732" y="21264"/>
                  <a:pt x="19648" y="21264"/>
                </a:cubicBezTo>
                <a:cubicBezTo>
                  <a:pt x="19334" y="21226"/>
                  <a:pt x="19109" y="21018"/>
                  <a:pt x="18867" y="20843"/>
                </a:cubicBezTo>
                <a:cubicBezTo>
                  <a:pt x="18745" y="20756"/>
                  <a:pt x="18642" y="20686"/>
                  <a:pt x="18504" y="20632"/>
                </a:cubicBezTo>
                <a:cubicBezTo>
                  <a:pt x="18346" y="20578"/>
                  <a:pt x="18207" y="20511"/>
                  <a:pt x="18084" y="20404"/>
                </a:cubicBezTo>
                <a:cubicBezTo>
                  <a:pt x="17896" y="20265"/>
                  <a:pt x="17689" y="20230"/>
                  <a:pt x="17461" y="20318"/>
                </a:cubicBezTo>
                <a:cubicBezTo>
                  <a:pt x="17307" y="20370"/>
                  <a:pt x="17151" y="20404"/>
                  <a:pt x="16994" y="20404"/>
                </a:cubicBezTo>
                <a:cubicBezTo>
                  <a:pt x="16891" y="20404"/>
                  <a:pt x="16804" y="20388"/>
                  <a:pt x="16715" y="20318"/>
                </a:cubicBezTo>
                <a:cubicBezTo>
                  <a:pt x="16682" y="20300"/>
                  <a:pt x="16645" y="20265"/>
                  <a:pt x="16611" y="20248"/>
                </a:cubicBezTo>
                <a:cubicBezTo>
                  <a:pt x="16212" y="19968"/>
                  <a:pt x="15830" y="19688"/>
                  <a:pt x="15452" y="19407"/>
                </a:cubicBezTo>
                <a:cubicBezTo>
                  <a:pt x="15313" y="19250"/>
                  <a:pt x="15122" y="19180"/>
                  <a:pt x="14963" y="19057"/>
                </a:cubicBezTo>
                <a:cubicBezTo>
                  <a:pt x="14827" y="18935"/>
                  <a:pt x="14620" y="18952"/>
                  <a:pt x="14513" y="18777"/>
                </a:cubicBezTo>
                <a:cubicBezTo>
                  <a:pt x="14374" y="18687"/>
                  <a:pt x="14238" y="18620"/>
                  <a:pt x="14114" y="18532"/>
                </a:cubicBezTo>
                <a:cubicBezTo>
                  <a:pt x="13874" y="18356"/>
                  <a:pt x="13648" y="18164"/>
                  <a:pt x="13405" y="17972"/>
                </a:cubicBezTo>
                <a:cubicBezTo>
                  <a:pt x="13318" y="17902"/>
                  <a:pt x="13264" y="17814"/>
                  <a:pt x="13177" y="17779"/>
                </a:cubicBezTo>
                <a:cubicBezTo>
                  <a:pt x="12849" y="17655"/>
                  <a:pt x="12606" y="17410"/>
                  <a:pt x="12348" y="17200"/>
                </a:cubicBezTo>
                <a:cubicBezTo>
                  <a:pt x="12294" y="17165"/>
                  <a:pt x="12258" y="17131"/>
                  <a:pt x="12207" y="17095"/>
                </a:cubicBezTo>
                <a:cubicBezTo>
                  <a:pt x="11825" y="16904"/>
                  <a:pt x="11532" y="16587"/>
                  <a:pt x="11325" y="16220"/>
                </a:cubicBezTo>
                <a:cubicBezTo>
                  <a:pt x="11288" y="16151"/>
                  <a:pt x="11238" y="16078"/>
                  <a:pt x="11204" y="16010"/>
                </a:cubicBezTo>
                <a:cubicBezTo>
                  <a:pt x="11079" y="15815"/>
                  <a:pt x="11100" y="15730"/>
                  <a:pt x="11238" y="15570"/>
                </a:cubicBezTo>
                <a:cubicBezTo>
                  <a:pt x="11325" y="15483"/>
                  <a:pt x="11391" y="15397"/>
                  <a:pt x="11481" y="15310"/>
                </a:cubicBezTo>
                <a:cubicBezTo>
                  <a:pt x="11513" y="15273"/>
                  <a:pt x="11513" y="15186"/>
                  <a:pt x="11464" y="15134"/>
                </a:cubicBezTo>
                <a:cubicBezTo>
                  <a:pt x="11359" y="15027"/>
                  <a:pt x="11270" y="14939"/>
                  <a:pt x="11166" y="14837"/>
                </a:cubicBezTo>
                <a:cubicBezTo>
                  <a:pt x="10805" y="14486"/>
                  <a:pt x="10490" y="14083"/>
                  <a:pt x="10094" y="13786"/>
                </a:cubicBezTo>
                <a:cubicBezTo>
                  <a:pt x="10057" y="13767"/>
                  <a:pt x="10041" y="13717"/>
                  <a:pt x="10025" y="13682"/>
                </a:cubicBezTo>
                <a:cubicBezTo>
                  <a:pt x="9973" y="13470"/>
                  <a:pt x="9831" y="13331"/>
                  <a:pt x="9660" y="13226"/>
                </a:cubicBezTo>
                <a:cubicBezTo>
                  <a:pt x="9554" y="13155"/>
                  <a:pt x="9470" y="13086"/>
                  <a:pt x="9418" y="12981"/>
                </a:cubicBezTo>
                <a:cubicBezTo>
                  <a:pt x="9279" y="12771"/>
                  <a:pt x="9122" y="12596"/>
                  <a:pt x="8915" y="12490"/>
                </a:cubicBezTo>
                <a:cubicBezTo>
                  <a:pt x="8844" y="12453"/>
                  <a:pt x="8776" y="12403"/>
                  <a:pt x="8724" y="12332"/>
                </a:cubicBezTo>
                <a:cubicBezTo>
                  <a:pt x="8585" y="12088"/>
                  <a:pt x="8323" y="11948"/>
                  <a:pt x="8134" y="11738"/>
                </a:cubicBezTo>
                <a:cubicBezTo>
                  <a:pt x="7958" y="11546"/>
                  <a:pt x="7770" y="11370"/>
                  <a:pt x="7579" y="11178"/>
                </a:cubicBezTo>
                <a:cubicBezTo>
                  <a:pt x="7388" y="10984"/>
                  <a:pt x="7161" y="10793"/>
                  <a:pt x="7005" y="10563"/>
                </a:cubicBezTo>
                <a:cubicBezTo>
                  <a:pt x="6971" y="10511"/>
                  <a:pt x="6918" y="10477"/>
                  <a:pt x="6883" y="10442"/>
                </a:cubicBezTo>
                <a:cubicBezTo>
                  <a:pt x="6607" y="10214"/>
                  <a:pt x="6348" y="9967"/>
                  <a:pt x="6139" y="9654"/>
                </a:cubicBezTo>
                <a:cubicBezTo>
                  <a:pt x="6105" y="9584"/>
                  <a:pt x="6036" y="9532"/>
                  <a:pt x="5967" y="9497"/>
                </a:cubicBezTo>
                <a:cubicBezTo>
                  <a:pt x="5846" y="9424"/>
                  <a:pt x="5759" y="9321"/>
                  <a:pt x="5672" y="9199"/>
                </a:cubicBezTo>
                <a:cubicBezTo>
                  <a:pt x="5603" y="9094"/>
                  <a:pt x="5515" y="9007"/>
                  <a:pt x="5447" y="8918"/>
                </a:cubicBezTo>
                <a:cubicBezTo>
                  <a:pt x="5065" y="8534"/>
                  <a:pt x="4684" y="8149"/>
                  <a:pt x="4302" y="7763"/>
                </a:cubicBezTo>
                <a:cubicBezTo>
                  <a:pt x="4129" y="7588"/>
                  <a:pt x="3956" y="7431"/>
                  <a:pt x="3852" y="7200"/>
                </a:cubicBezTo>
                <a:cubicBezTo>
                  <a:pt x="3815" y="7132"/>
                  <a:pt x="3747" y="7079"/>
                  <a:pt x="3695" y="7011"/>
                </a:cubicBezTo>
                <a:cubicBezTo>
                  <a:pt x="3522" y="6835"/>
                  <a:pt x="3366" y="6677"/>
                  <a:pt x="3244" y="6448"/>
                </a:cubicBezTo>
                <a:cubicBezTo>
                  <a:pt x="3175" y="6328"/>
                  <a:pt x="3054" y="6240"/>
                  <a:pt x="2966" y="6135"/>
                </a:cubicBezTo>
                <a:cubicBezTo>
                  <a:pt x="2862" y="6012"/>
                  <a:pt x="2742" y="5907"/>
                  <a:pt x="2638" y="5785"/>
                </a:cubicBezTo>
                <a:cubicBezTo>
                  <a:pt x="2584" y="5730"/>
                  <a:pt x="2516" y="5662"/>
                  <a:pt x="2499" y="5591"/>
                </a:cubicBezTo>
                <a:cubicBezTo>
                  <a:pt x="2445" y="5381"/>
                  <a:pt x="2326" y="5242"/>
                  <a:pt x="2152" y="5119"/>
                </a:cubicBezTo>
                <a:cubicBezTo>
                  <a:pt x="2065" y="5067"/>
                  <a:pt x="1996" y="4997"/>
                  <a:pt x="1962" y="4889"/>
                </a:cubicBezTo>
                <a:cubicBezTo>
                  <a:pt x="1857" y="4664"/>
                  <a:pt x="1701" y="4488"/>
                  <a:pt x="1528" y="4312"/>
                </a:cubicBezTo>
                <a:cubicBezTo>
                  <a:pt x="1407" y="4190"/>
                  <a:pt x="1302" y="4086"/>
                  <a:pt x="1268" y="3909"/>
                </a:cubicBezTo>
                <a:cubicBezTo>
                  <a:pt x="1251" y="3876"/>
                  <a:pt x="1233" y="3822"/>
                  <a:pt x="1199" y="3805"/>
                </a:cubicBezTo>
                <a:cubicBezTo>
                  <a:pt x="990" y="3684"/>
                  <a:pt x="904" y="3491"/>
                  <a:pt x="800" y="3298"/>
                </a:cubicBezTo>
                <a:cubicBezTo>
                  <a:pt x="765" y="3245"/>
                  <a:pt x="731" y="3192"/>
                  <a:pt x="694" y="3158"/>
                </a:cubicBezTo>
                <a:cubicBezTo>
                  <a:pt x="538" y="3036"/>
                  <a:pt x="487" y="2878"/>
                  <a:pt x="453" y="2685"/>
                </a:cubicBezTo>
                <a:cubicBezTo>
                  <a:pt x="436" y="2563"/>
                  <a:pt x="399" y="2457"/>
                  <a:pt x="349" y="2332"/>
                </a:cubicBezTo>
                <a:cubicBezTo>
                  <a:pt x="278" y="2195"/>
                  <a:pt x="210" y="2054"/>
                  <a:pt x="193" y="1880"/>
                </a:cubicBezTo>
                <a:cubicBezTo>
                  <a:pt x="193" y="1826"/>
                  <a:pt x="156" y="1758"/>
                  <a:pt x="139" y="1702"/>
                </a:cubicBezTo>
                <a:cubicBezTo>
                  <a:pt x="89" y="1597"/>
                  <a:pt x="18" y="1476"/>
                  <a:pt x="1" y="1371"/>
                </a:cubicBezTo>
                <a:cubicBezTo>
                  <a:pt x="-14" y="1232"/>
                  <a:pt x="52" y="1089"/>
                  <a:pt x="72" y="952"/>
                </a:cubicBezTo>
                <a:cubicBezTo>
                  <a:pt x="89" y="760"/>
                  <a:pt x="210" y="619"/>
                  <a:pt x="366" y="513"/>
                </a:cubicBezTo>
                <a:cubicBezTo>
                  <a:pt x="592" y="374"/>
                  <a:pt x="817" y="269"/>
                  <a:pt x="1058" y="161"/>
                </a:cubicBezTo>
                <a:cubicBezTo>
                  <a:pt x="1129" y="128"/>
                  <a:pt x="1214" y="128"/>
                  <a:pt x="1285" y="112"/>
                </a:cubicBezTo>
                <a:cubicBezTo>
                  <a:pt x="1389" y="94"/>
                  <a:pt x="1491" y="94"/>
                  <a:pt x="1579" y="94"/>
                </a:cubicBezTo>
                <a:cubicBezTo>
                  <a:pt x="1735" y="77"/>
                  <a:pt x="1874" y="-24"/>
                  <a:pt x="2047" y="7"/>
                </a:cubicBezTo>
                <a:cubicBezTo>
                  <a:pt x="2204" y="40"/>
                  <a:pt x="2360" y="77"/>
                  <a:pt x="2516" y="128"/>
                </a:cubicBezTo>
                <a:cubicBezTo>
                  <a:pt x="2655" y="161"/>
                  <a:pt x="2777" y="216"/>
                  <a:pt x="2915" y="232"/>
                </a:cubicBezTo>
                <a:cubicBezTo>
                  <a:pt x="3122" y="249"/>
                  <a:pt x="3244" y="354"/>
                  <a:pt x="3331" y="532"/>
                </a:cubicBezTo>
                <a:cubicBezTo>
                  <a:pt x="3383" y="637"/>
                  <a:pt x="3488" y="705"/>
                  <a:pt x="3608" y="724"/>
                </a:cubicBezTo>
                <a:cubicBezTo>
                  <a:pt x="3730" y="742"/>
                  <a:pt x="3815" y="830"/>
                  <a:pt x="3886" y="935"/>
                </a:cubicBezTo>
                <a:cubicBezTo>
                  <a:pt x="3920" y="1002"/>
                  <a:pt x="3956" y="1074"/>
                  <a:pt x="4008" y="1145"/>
                </a:cubicBezTo>
                <a:cubicBezTo>
                  <a:pt x="4059" y="1215"/>
                  <a:pt x="4112" y="1266"/>
                  <a:pt x="4164" y="1320"/>
                </a:cubicBezTo>
                <a:cubicBezTo>
                  <a:pt x="4320" y="1442"/>
                  <a:pt x="4509" y="1530"/>
                  <a:pt x="4649" y="1670"/>
                </a:cubicBezTo>
                <a:cubicBezTo>
                  <a:pt x="4840" y="1843"/>
                  <a:pt x="5031" y="1950"/>
                  <a:pt x="5291" y="1950"/>
                </a:cubicBezTo>
                <a:cubicBezTo>
                  <a:pt x="5376" y="1950"/>
                  <a:pt x="5412" y="2003"/>
                  <a:pt x="5429" y="2108"/>
                </a:cubicBezTo>
                <a:cubicBezTo>
                  <a:pt x="5429" y="2123"/>
                  <a:pt x="5429" y="2143"/>
                  <a:pt x="5429" y="2160"/>
                </a:cubicBezTo>
                <a:cubicBezTo>
                  <a:pt x="5481" y="2300"/>
                  <a:pt x="5724" y="2581"/>
                  <a:pt x="5846" y="2650"/>
                </a:cubicBezTo>
                <a:cubicBezTo>
                  <a:pt x="5950" y="2702"/>
                  <a:pt x="6071" y="2737"/>
                  <a:pt x="6173" y="2791"/>
                </a:cubicBezTo>
                <a:cubicBezTo>
                  <a:pt x="6227" y="2808"/>
                  <a:pt x="6279" y="2860"/>
                  <a:pt x="6262" y="2931"/>
                </a:cubicBezTo>
                <a:cubicBezTo>
                  <a:pt x="6227" y="3068"/>
                  <a:pt x="6262" y="3158"/>
                  <a:pt x="6382" y="3245"/>
                </a:cubicBezTo>
                <a:cubicBezTo>
                  <a:pt x="6450" y="3281"/>
                  <a:pt x="6522" y="3333"/>
                  <a:pt x="6539" y="3421"/>
                </a:cubicBezTo>
                <a:cubicBezTo>
                  <a:pt x="6573" y="3595"/>
                  <a:pt x="6678" y="3701"/>
                  <a:pt x="6848" y="3753"/>
                </a:cubicBezTo>
                <a:cubicBezTo>
                  <a:pt x="7057" y="3805"/>
                  <a:pt x="7233" y="3963"/>
                  <a:pt x="7403" y="4104"/>
                </a:cubicBezTo>
                <a:cubicBezTo>
                  <a:pt x="7424" y="4119"/>
                  <a:pt x="7438" y="4174"/>
                  <a:pt x="7438" y="4207"/>
                </a:cubicBezTo>
                <a:cubicBezTo>
                  <a:pt x="7388" y="4399"/>
                  <a:pt x="7492" y="4472"/>
                  <a:pt x="7647" y="4488"/>
                </a:cubicBezTo>
                <a:cubicBezTo>
                  <a:pt x="7681" y="4488"/>
                  <a:pt x="7736" y="4505"/>
                  <a:pt x="7750" y="4523"/>
                </a:cubicBezTo>
                <a:cubicBezTo>
                  <a:pt x="7788" y="4542"/>
                  <a:pt x="7822" y="4577"/>
                  <a:pt x="7822" y="4612"/>
                </a:cubicBezTo>
                <a:cubicBezTo>
                  <a:pt x="7838" y="4733"/>
                  <a:pt x="7857" y="4856"/>
                  <a:pt x="7872" y="4960"/>
                </a:cubicBezTo>
                <a:cubicBezTo>
                  <a:pt x="7909" y="5067"/>
                  <a:pt x="7975" y="5136"/>
                  <a:pt x="8082" y="5171"/>
                </a:cubicBezTo>
                <a:cubicBezTo>
                  <a:pt x="8202" y="5207"/>
                  <a:pt x="8323" y="5189"/>
                  <a:pt x="8446" y="5223"/>
                </a:cubicBezTo>
                <a:cubicBezTo>
                  <a:pt x="8551" y="5242"/>
                  <a:pt x="8617" y="5312"/>
                  <a:pt x="8689" y="5381"/>
                </a:cubicBezTo>
                <a:cubicBezTo>
                  <a:pt x="8738" y="5452"/>
                  <a:pt x="8758" y="5520"/>
                  <a:pt x="8738" y="5608"/>
                </a:cubicBezTo>
                <a:cubicBezTo>
                  <a:pt x="8724" y="5662"/>
                  <a:pt x="8724" y="5730"/>
                  <a:pt x="8793" y="5767"/>
                </a:cubicBezTo>
                <a:cubicBezTo>
                  <a:pt x="9122" y="5960"/>
                  <a:pt x="9242" y="6328"/>
                  <a:pt x="9486" y="6590"/>
                </a:cubicBezTo>
                <a:cubicBezTo>
                  <a:pt x="9501" y="6608"/>
                  <a:pt x="9520" y="6660"/>
                  <a:pt x="9520" y="6692"/>
                </a:cubicBezTo>
                <a:cubicBezTo>
                  <a:pt x="9486" y="6853"/>
                  <a:pt x="9470" y="7011"/>
                  <a:pt x="9501" y="7168"/>
                </a:cubicBezTo>
                <a:cubicBezTo>
                  <a:pt x="9331" y="7518"/>
                  <a:pt x="9574" y="7676"/>
                  <a:pt x="9798" y="7851"/>
                </a:cubicBezTo>
                <a:cubicBezTo>
                  <a:pt x="9831" y="7886"/>
                  <a:pt x="9920" y="7886"/>
                  <a:pt x="9903" y="7956"/>
                </a:cubicBezTo>
                <a:cubicBezTo>
                  <a:pt x="9886" y="8009"/>
                  <a:pt x="9813" y="8025"/>
                  <a:pt x="9764" y="8061"/>
                </a:cubicBezTo>
                <a:cubicBezTo>
                  <a:pt x="9501" y="8164"/>
                  <a:pt x="9331" y="8114"/>
                  <a:pt x="9172" y="7904"/>
                </a:cubicBezTo>
                <a:cubicBezTo>
                  <a:pt x="9140" y="7851"/>
                  <a:pt x="9140" y="7797"/>
                  <a:pt x="9140" y="7728"/>
                </a:cubicBezTo>
                <a:cubicBezTo>
                  <a:pt x="9140" y="7553"/>
                  <a:pt x="9140" y="7553"/>
                  <a:pt x="8946" y="7553"/>
                </a:cubicBezTo>
                <a:cubicBezTo>
                  <a:pt x="8844" y="7553"/>
                  <a:pt x="8738" y="7518"/>
                  <a:pt x="8672" y="7445"/>
                </a:cubicBezTo>
                <a:cubicBezTo>
                  <a:pt x="8480" y="7236"/>
                  <a:pt x="8305" y="7028"/>
                  <a:pt x="8100" y="6818"/>
                </a:cubicBezTo>
                <a:cubicBezTo>
                  <a:pt x="7909" y="6625"/>
                  <a:pt x="7804" y="6398"/>
                  <a:pt x="7647" y="6187"/>
                </a:cubicBezTo>
                <a:cubicBezTo>
                  <a:pt x="7579" y="6081"/>
                  <a:pt x="7510" y="5995"/>
                  <a:pt x="7403" y="5925"/>
                </a:cubicBezTo>
                <a:cubicBezTo>
                  <a:pt x="7369" y="5907"/>
                  <a:pt x="7335" y="5872"/>
                  <a:pt x="7317" y="5852"/>
                </a:cubicBezTo>
                <a:cubicBezTo>
                  <a:pt x="7022" y="5432"/>
                  <a:pt x="6641" y="5119"/>
                  <a:pt x="6296" y="4752"/>
                </a:cubicBezTo>
                <a:cubicBezTo>
                  <a:pt x="6157" y="4612"/>
                  <a:pt x="6036" y="4453"/>
                  <a:pt x="5898" y="4296"/>
                </a:cubicBezTo>
                <a:cubicBezTo>
                  <a:pt x="5774" y="4156"/>
                  <a:pt x="5654" y="4050"/>
                  <a:pt x="5531" y="3892"/>
                </a:cubicBezTo>
                <a:cubicBezTo>
                  <a:pt x="5412" y="3719"/>
                  <a:pt x="5236" y="3560"/>
                  <a:pt x="5083" y="3421"/>
                </a:cubicBezTo>
                <a:cubicBezTo>
                  <a:pt x="4805" y="3173"/>
                  <a:pt x="4493" y="2931"/>
                  <a:pt x="4232" y="2667"/>
                </a:cubicBezTo>
                <a:cubicBezTo>
                  <a:pt x="4146" y="2581"/>
                  <a:pt x="4059" y="2509"/>
                  <a:pt x="3956" y="2440"/>
                </a:cubicBezTo>
                <a:cubicBezTo>
                  <a:pt x="3852" y="2353"/>
                  <a:pt x="3730" y="2283"/>
                  <a:pt x="3624" y="2178"/>
                </a:cubicBezTo>
                <a:cubicBezTo>
                  <a:pt x="3468" y="2019"/>
                  <a:pt x="3278" y="1915"/>
                  <a:pt x="3088" y="1810"/>
                </a:cubicBezTo>
                <a:cubicBezTo>
                  <a:pt x="2933" y="1723"/>
                  <a:pt x="2777" y="1634"/>
                  <a:pt x="2621" y="1546"/>
                </a:cubicBezTo>
                <a:cubicBezTo>
                  <a:pt x="2462" y="1460"/>
                  <a:pt x="2291" y="1404"/>
                  <a:pt x="2118" y="1387"/>
                </a:cubicBezTo>
                <a:cubicBezTo>
                  <a:pt x="2098" y="1387"/>
                  <a:pt x="2047" y="1425"/>
                  <a:pt x="2030" y="1460"/>
                </a:cubicBezTo>
                <a:cubicBezTo>
                  <a:pt x="1996" y="1582"/>
                  <a:pt x="1996" y="1702"/>
                  <a:pt x="2065" y="1810"/>
                </a:cubicBezTo>
                <a:cubicBezTo>
                  <a:pt x="2135" y="1915"/>
                  <a:pt x="2221" y="1985"/>
                  <a:pt x="2291" y="2090"/>
                </a:cubicBezTo>
                <a:cubicBezTo>
                  <a:pt x="2411" y="2264"/>
                  <a:pt x="2584" y="2420"/>
                  <a:pt x="2638" y="2633"/>
                </a:cubicBezTo>
                <a:cubicBezTo>
                  <a:pt x="2915" y="3068"/>
                  <a:pt x="3244" y="3474"/>
                  <a:pt x="3556" y="3892"/>
                </a:cubicBezTo>
                <a:cubicBezTo>
                  <a:pt x="3608" y="3963"/>
                  <a:pt x="3678" y="3998"/>
                  <a:pt x="3730" y="4050"/>
                </a:cubicBezTo>
                <a:cubicBezTo>
                  <a:pt x="3988" y="4296"/>
                  <a:pt x="4268" y="4542"/>
                  <a:pt x="4441" y="4856"/>
                </a:cubicBezTo>
                <a:cubicBezTo>
                  <a:pt x="4545" y="5047"/>
                  <a:pt x="4701" y="5207"/>
                  <a:pt x="4889" y="5346"/>
                </a:cubicBezTo>
                <a:cubicBezTo>
                  <a:pt x="5031" y="5432"/>
                  <a:pt x="5116" y="5575"/>
                  <a:pt x="5204" y="5715"/>
                </a:cubicBezTo>
                <a:cubicBezTo>
                  <a:pt x="5270" y="5836"/>
                  <a:pt x="5376" y="5939"/>
                  <a:pt x="5463" y="6046"/>
                </a:cubicBezTo>
                <a:cubicBezTo>
                  <a:pt x="5549" y="6153"/>
                  <a:pt x="5654" y="6257"/>
                  <a:pt x="5690" y="6398"/>
                </a:cubicBezTo>
                <a:cubicBezTo>
                  <a:pt x="5707" y="6467"/>
                  <a:pt x="5774" y="6538"/>
                  <a:pt x="5827" y="6590"/>
                </a:cubicBezTo>
                <a:cubicBezTo>
                  <a:pt x="5984" y="6764"/>
                  <a:pt x="6139" y="6958"/>
                  <a:pt x="6296" y="7132"/>
                </a:cubicBezTo>
                <a:cubicBezTo>
                  <a:pt x="6363" y="7200"/>
                  <a:pt x="6434" y="7289"/>
                  <a:pt x="6467" y="7378"/>
                </a:cubicBezTo>
                <a:cubicBezTo>
                  <a:pt x="6522" y="7518"/>
                  <a:pt x="6591" y="7620"/>
                  <a:pt x="6693" y="7728"/>
                </a:cubicBezTo>
                <a:cubicBezTo>
                  <a:pt x="6780" y="7815"/>
                  <a:pt x="6834" y="7918"/>
                  <a:pt x="6796" y="8061"/>
                </a:cubicBezTo>
                <a:cubicBezTo>
                  <a:pt x="6780" y="8114"/>
                  <a:pt x="6780" y="8201"/>
                  <a:pt x="6834" y="8219"/>
                </a:cubicBezTo>
                <a:cubicBezTo>
                  <a:pt x="7039" y="8324"/>
                  <a:pt x="7110" y="8569"/>
                  <a:pt x="7299" y="8671"/>
                </a:cubicBezTo>
                <a:cubicBezTo>
                  <a:pt x="7388" y="8726"/>
                  <a:pt x="7438" y="8814"/>
                  <a:pt x="7492" y="8902"/>
                </a:cubicBezTo>
                <a:cubicBezTo>
                  <a:pt x="7526" y="8953"/>
                  <a:pt x="7560" y="9007"/>
                  <a:pt x="7613" y="9042"/>
                </a:cubicBezTo>
                <a:cubicBezTo>
                  <a:pt x="7890" y="9147"/>
                  <a:pt x="8011" y="9424"/>
                  <a:pt x="8270" y="9567"/>
                </a:cubicBezTo>
                <a:cubicBezTo>
                  <a:pt x="8600" y="9601"/>
                  <a:pt x="8776" y="9880"/>
                  <a:pt x="9019" y="10040"/>
                </a:cubicBezTo>
                <a:cubicBezTo>
                  <a:pt x="9262" y="10180"/>
                  <a:pt x="9433" y="10407"/>
                  <a:pt x="9677" y="10563"/>
                </a:cubicBezTo>
                <a:cubicBezTo>
                  <a:pt x="9745" y="10600"/>
                  <a:pt x="9798" y="10669"/>
                  <a:pt x="9831" y="10738"/>
                </a:cubicBezTo>
                <a:cubicBezTo>
                  <a:pt x="9903" y="10860"/>
                  <a:pt x="9955" y="10984"/>
                  <a:pt x="10041" y="11107"/>
                </a:cubicBezTo>
                <a:cubicBezTo>
                  <a:pt x="10075" y="11158"/>
                  <a:pt x="10128" y="11227"/>
                  <a:pt x="10178" y="11213"/>
                </a:cubicBezTo>
                <a:cubicBezTo>
                  <a:pt x="10368" y="11192"/>
                  <a:pt x="10472" y="11318"/>
                  <a:pt x="10597" y="11404"/>
                </a:cubicBezTo>
                <a:cubicBezTo>
                  <a:pt x="10715" y="11476"/>
                  <a:pt x="10822" y="11578"/>
                  <a:pt x="10908" y="11667"/>
                </a:cubicBezTo>
                <a:cubicBezTo>
                  <a:pt x="11045" y="11807"/>
                  <a:pt x="11045" y="11842"/>
                  <a:pt x="10942" y="12088"/>
                </a:cubicBezTo>
                <a:cubicBezTo>
                  <a:pt x="10908" y="12158"/>
                  <a:pt x="10926" y="12211"/>
                  <a:pt x="10976" y="12228"/>
                </a:cubicBezTo>
                <a:cubicBezTo>
                  <a:pt x="11117" y="12245"/>
                  <a:pt x="11238" y="12280"/>
                  <a:pt x="11359" y="12369"/>
                </a:cubicBezTo>
                <a:cubicBezTo>
                  <a:pt x="11825" y="12648"/>
                  <a:pt x="12244" y="12999"/>
                  <a:pt x="12606" y="13383"/>
                </a:cubicBezTo>
                <a:cubicBezTo>
                  <a:pt x="12831" y="13612"/>
                  <a:pt x="13041" y="13857"/>
                  <a:pt x="13336" y="14014"/>
                </a:cubicBezTo>
                <a:cubicBezTo>
                  <a:pt x="13473" y="14083"/>
                  <a:pt x="13579" y="14224"/>
                  <a:pt x="13666" y="14365"/>
                </a:cubicBezTo>
                <a:cubicBezTo>
                  <a:pt x="13750" y="14504"/>
                  <a:pt x="13857" y="14610"/>
                  <a:pt x="13992" y="14715"/>
                </a:cubicBezTo>
                <a:cubicBezTo>
                  <a:pt x="14099" y="14785"/>
                  <a:pt x="14183" y="14872"/>
                  <a:pt x="14252" y="14960"/>
                </a:cubicBezTo>
                <a:cubicBezTo>
                  <a:pt x="14497" y="15310"/>
                  <a:pt x="14827" y="15570"/>
                  <a:pt x="15102" y="15888"/>
                </a:cubicBezTo>
                <a:cubicBezTo>
                  <a:pt x="15275" y="16078"/>
                  <a:pt x="15466" y="16255"/>
                  <a:pt x="15643" y="16448"/>
                </a:cubicBezTo>
                <a:cubicBezTo>
                  <a:pt x="15709" y="16517"/>
                  <a:pt x="15781" y="16587"/>
                  <a:pt x="15830" y="16676"/>
                </a:cubicBezTo>
                <a:cubicBezTo>
                  <a:pt x="15952" y="16869"/>
                  <a:pt x="16022" y="17079"/>
                  <a:pt x="15917" y="17305"/>
                </a:cubicBezTo>
                <a:cubicBezTo>
                  <a:pt x="15903" y="17341"/>
                  <a:pt x="15903" y="17375"/>
                  <a:pt x="15885" y="17428"/>
                </a:cubicBezTo>
                <a:cubicBezTo>
                  <a:pt x="15868" y="17516"/>
                  <a:pt x="15952" y="17620"/>
                  <a:pt x="16059" y="17620"/>
                </a:cubicBezTo>
                <a:cubicBezTo>
                  <a:pt x="16090" y="17638"/>
                  <a:pt x="16108" y="17638"/>
                  <a:pt x="16163" y="17620"/>
                </a:cubicBezTo>
                <a:lnTo>
                  <a:pt x="16163" y="17620"/>
                </a:lnTo>
              </a:path>
              <a:path w="21600" h="21600">
                <a:moveTo>
                  <a:pt x="15432" y="15415"/>
                </a:moveTo>
                <a:cubicBezTo>
                  <a:pt x="15206" y="15186"/>
                  <a:pt x="14963" y="14939"/>
                  <a:pt x="14722" y="14696"/>
                </a:cubicBezTo>
                <a:cubicBezTo>
                  <a:pt x="14445" y="14417"/>
                  <a:pt x="14167" y="14119"/>
                  <a:pt x="13891" y="13836"/>
                </a:cubicBezTo>
                <a:cubicBezTo>
                  <a:pt x="13769" y="13717"/>
                  <a:pt x="13648" y="13576"/>
                  <a:pt x="13544" y="13418"/>
                </a:cubicBezTo>
                <a:cubicBezTo>
                  <a:pt x="13473" y="13314"/>
                  <a:pt x="13405" y="13226"/>
                  <a:pt x="13318" y="13139"/>
                </a:cubicBezTo>
                <a:cubicBezTo>
                  <a:pt x="13177" y="12999"/>
                  <a:pt x="13041" y="12859"/>
                  <a:pt x="12938" y="12684"/>
                </a:cubicBezTo>
                <a:cubicBezTo>
                  <a:pt x="12883" y="12579"/>
                  <a:pt x="12781" y="12508"/>
                  <a:pt x="12695" y="12419"/>
                </a:cubicBezTo>
                <a:cubicBezTo>
                  <a:pt x="12572" y="12280"/>
                  <a:pt x="12435" y="12158"/>
                  <a:pt x="12348" y="11998"/>
                </a:cubicBezTo>
                <a:cubicBezTo>
                  <a:pt x="12294" y="11896"/>
                  <a:pt x="12207" y="11807"/>
                  <a:pt x="12123" y="11721"/>
                </a:cubicBezTo>
                <a:cubicBezTo>
                  <a:pt x="11880" y="11457"/>
                  <a:pt x="11599" y="11227"/>
                  <a:pt x="11429" y="10897"/>
                </a:cubicBezTo>
                <a:cubicBezTo>
                  <a:pt x="11409" y="10880"/>
                  <a:pt x="11409" y="10860"/>
                  <a:pt x="11391" y="10845"/>
                </a:cubicBezTo>
                <a:cubicBezTo>
                  <a:pt x="11117" y="10617"/>
                  <a:pt x="10926" y="10285"/>
                  <a:pt x="10699" y="10019"/>
                </a:cubicBezTo>
                <a:cubicBezTo>
                  <a:pt x="10562" y="9846"/>
                  <a:pt x="10458" y="9654"/>
                  <a:pt x="10266" y="9532"/>
                </a:cubicBezTo>
                <a:cubicBezTo>
                  <a:pt x="10057" y="9234"/>
                  <a:pt x="9903" y="9199"/>
                  <a:pt x="10250" y="8832"/>
                </a:cubicBezTo>
                <a:cubicBezTo>
                  <a:pt x="10319" y="8760"/>
                  <a:pt x="10266" y="8691"/>
                  <a:pt x="10215" y="8621"/>
                </a:cubicBezTo>
                <a:cubicBezTo>
                  <a:pt x="10198" y="8604"/>
                  <a:pt x="10198" y="8569"/>
                  <a:pt x="10198" y="8569"/>
                </a:cubicBezTo>
                <a:cubicBezTo>
                  <a:pt x="10233" y="8550"/>
                  <a:pt x="10266" y="8516"/>
                  <a:pt x="10300" y="8516"/>
                </a:cubicBezTo>
                <a:cubicBezTo>
                  <a:pt x="10458" y="8550"/>
                  <a:pt x="10597" y="8604"/>
                  <a:pt x="10770" y="8583"/>
                </a:cubicBezTo>
                <a:cubicBezTo>
                  <a:pt x="10785" y="8583"/>
                  <a:pt x="10822" y="8656"/>
                  <a:pt x="10822" y="8691"/>
                </a:cubicBezTo>
                <a:cubicBezTo>
                  <a:pt x="10822" y="8797"/>
                  <a:pt x="10751" y="8866"/>
                  <a:pt x="10699" y="8953"/>
                </a:cubicBezTo>
                <a:cubicBezTo>
                  <a:pt x="10665" y="9007"/>
                  <a:pt x="10683" y="9076"/>
                  <a:pt x="10770" y="9094"/>
                </a:cubicBezTo>
                <a:cubicBezTo>
                  <a:pt x="10926" y="9126"/>
                  <a:pt x="11063" y="9234"/>
                  <a:pt x="11238" y="9199"/>
                </a:cubicBezTo>
                <a:cubicBezTo>
                  <a:pt x="11254" y="9199"/>
                  <a:pt x="11306" y="9234"/>
                  <a:pt x="11306" y="9268"/>
                </a:cubicBezTo>
                <a:cubicBezTo>
                  <a:pt x="11325" y="9339"/>
                  <a:pt x="11340" y="9424"/>
                  <a:pt x="11359" y="9497"/>
                </a:cubicBezTo>
                <a:cubicBezTo>
                  <a:pt x="11374" y="9584"/>
                  <a:pt x="11446" y="9654"/>
                  <a:pt x="11532" y="9635"/>
                </a:cubicBezTo>
                <a:cubicBezTo>
                  <a:pt x="11671" y="9618"/>
                  <a:pt x="11755" y="9707"/>
                  <a:pt x="11809" y="9830"/>
                </a:cubicBezTo>
                <a:cubicBezTo>
                  <a:pt x="11862" y="9952"/>
                  <a:pt x="11914" y="10092"/>
                  <a:pt x="11964" y="10214"/>
                </a:cubicBezTo>
                <a:cubicBezTo>
                  <a:pt x="12001" y="10319"/>
                  <a:pt x="12087" y="10372"/>
                  <a:pt x="12189" y="10372"/>
                </a:cubicBezTo>
                <a:cubicBezTo>
                  <a:pt x="12244" y="10372"/>
                  <a:pt x="12276" y="10390"/>
                  <a:pt x="12276" y="10442"/>
                </a:cubicBezTo>
                <a:cubicBezTo>
                  <a:pt x="12310" y="10617"/>
                  <a:pt x="12417" y="10721"/>
                  <a:pt x="12538" y="10845"/>
                </a:cubicBezTo>
                <a:cubicBezTo>
                  <a:pt x="12729" y="11020"/>
                  <a:pt x="12883" y="11227"/>
                  <a:pt x="13024" y="11457"/>
                </a:cubicBezTo>
                <a:cubicBezTo>
                  <a:pt x="13214" y="11756"/>
                  <a:pt x="13439" y="12053"/>
                  <a:pt x="13648" y="12332"/>
                </a:cubicBezTo>
                <a:cubicBezTo>
                  <a:pt x="13750" y="12453"/>
                  <a:pt x="13837" y="12579"/>
                  <a:pt x="13891" y="12751"/>
                </a:cubicBezTo>
                <a:cubicBezTo>
                  <a:pt x="13909" y="12824"/>
                  <a:pt x="13978" y="12894"/>
                  <a:pt x="14013" y="12945"/>
                </a:cubicBezTo>
                <a:cubicBezTo>
                  <a:pt x="14167" y="13155"/>
                  <a:pt x="14359" y="13349"/>
                  <a:pt x="14478" y="13576"/>
                </a:cubicBezTo>
                <a:cubicBezTo>
                  <a:pt x="14636" y="13874"/>
                  <a:pt x="14842" y="14134"/>
                  <a:pt x="15068" y="14398"/>
                </a:cubicBezTo>
                <a:cubicBezTo>
                  <a:pt x="15088" y="14432"/>
                  <a:pt x="15122" y="14469"/>
                  <a:pt x="15137" y="14504"/>
                </a:cubicBezTo>
                <a:cubicBezTo>
                  <a:pt x="15191" y="14729"/>
                  <a:pt x="15330" y="14889"/>
                  <a:pt x="15466" y="15065"/>
                </a:cubicBezTo>
                <a:cubicBezTo>
                  <a:pt x="15539" y="15134"/>
                  <a:pt x="15573" y="15237"/>
                  <a:pt x="15608" y="15326"/>
                </a:cubicBezTo>
                <a:cubicBezTo>
                  <a:pt x="15623" y="15360"/>
                  <a:pt x="15608" y="15397"/>
                  <a:pt x="15608" y="15431"/>
                </a:cubicBezTo>
                <a:cubicBezTo>
                  <a:pt x="15518" y="15431"/>
                  <a:pt x="15484" y="15415"/>
                  <a:pt x="15432" y="15415"/>
                </a:cubicBezTo>
                <a:lnTo>
                  <a:pt x="15432" y="15415"/>
                </a:lnTo>
              </a:path>
              <a:path w="21600" h="21600">
                <a:moveTo>
                  <a:pt x="10300" y="7886"/>
                </a:moveTo>
                <a:cubicBezTo>
                  <a:pt x="10300" y="7918"/>
                  <a:pt x="10282" y="7956"/>
                  <a:pt x="10233" y="7956"/>
                </a:cubicBezTo>
                <a:cubicBezTo>
                  <a:pt x="10215" y="7956"/>
                  <a:pt x="10198" y="7956"/>
                  <a:pt x="10178" y="7939"/>
                </a:cubicBezTo>
                <a:cubicBezTo>
                  <a:pt x="10178" y="7918"/>
                  <a:pt x="10160" y="7904"/>
                  <a:pt x="10178" y="7886"/>
                </a:cubicBezTo>
                <a:cubicBezTo>
                  <a:pt x="10215" y="7867"/>
                  <a:pt x="10233" y="7851"/>
                  <a:pt x="10266" y="7830"/>
                </a:cubicBezTo>
                <a:cubicBezTo>
                  <a:pt x="10266" y="7851"/>
                  <a:pt x="10282" y="7886"/>
                  <a:pt x="10300" y="7886"/>
                </a:cubicBezTo>
                <a:lnTo>
                  <a:pt x="10300" y="7886"/>
                </a:lnTo>
                <a:close/>
              </a:path>
            </a:pathLst>
          </a:custGeom>
          <a:blipFill rotWithShape="1">
            <a:blip r:embed="rId3"/>
            <a:tile tx="0" ty="0" sx="100000" sy="100000" flip="none" algn="tl"/>
          </a:blipFill>
          <a:ln w="23670" cap="flat" cmpd="sng">
            <a:noFill/>
            <a:prstDash val="solid"/>
            <a:miter/>
          </a:ln>
        </p:spPr>
      </p:sp>
      <p:grpSp>
        <p:nvGrpSpPr>
          <p:cNvPr id="111" name="Birikma"/>
          <p:cNvGrpSpPr>
            <a:grpSpLocks/>
          </p:cNvGrpSpPr>
          <p:nvPr/>
        </p:nvGrpSpPr>
        <p:grpSpPr>
          <a:xfrm rot="10800000">
            <a:off x="2384343" y="0"/>
            <a:ext cx="2411059" cy="1420056"/>
            <a:chOff x="2384343" y="0"/>
            <a:chExt cx="2411059" cy="1420056"/>
          </a:xfrm>
        </p:grpSpPr>
        <p:sp>
          <p:nvSpPr>
            <p:cNvPr id="88" name="曲线"/>
            <p:cNvSpPr>
              <a:spLocks/>
            </p:cNvSpPr>
            <p:nvPr/>
          </p:nvSpPr>
          <p:spPr>
            <a:xfrm>
              <a:off x="2384343" y="0"/>
              <a:ext cx="1809891" cy="1420056"/>
            </a:xfrm>
            <a:custGeom>
              <a:avLst/>
              <a:gdLst>
                <a:gd name="T1" fmla="*/ 0 w 21600"/>
                <a:gd name="T2" fmla="*/ 0 h 21600"/>
                <a:gd name="T3" fmla="*/ 21600 w 21600"/>
                <a:gd name="T4" fmla="*/ 21600 h 21600"/>
              </a:gdLst>
              <a:ahLst/>
              <a:cxnLst/>
              <a:rect l="T1" t="T2" r="T3" b="T4"/>
              <a:pathLst>
                <a:path w="21600" h="21600">
                  <a:moveTo>
                    <a:pt x="7034" y="15144"/>
                  </a:moveTo>
                  <a:cubicBezTo>
                    <a:pt x="6557" y="15306"/>
                    <a:pt x="3260" y="15834"/>
                    <a:pt x="1937" y="17548"/>
                  </a:cubicBezTo>
                  <a:lnTo>
                    <a:pt x="1937" y="17548"/>
                  </a:lnTo>
                  <a:cubicBezTo>
                    <a:pt x="1297" y="18379"/>
                    <a:pt x="1328" y="19274"/>
                    <a:pt x="1871" y="20227"/>
                  </a:cubicBezTo>
                  <a:cubicBezTo>
                    <a:pt x="1760" y="18594"/>
                    <a:pt x="3801" y="16834"/>
                    <a:pt x="5006" y="16221"/>
                  </a:cubicBezTo>
                  <a:cubicBezTo>
                    <a:pt x="6373" y="15521"/>
                    <a:pt x="5735" y="15806"/>
                    <a:pt x="7034" y="15144"/>
                  </a:cubicBezTo>
                </a:path>
                <a:path w="21600" h="21600">
                  <a:moveTo>
                    <a:pt x="12282" y="15103"/>
                  </a:moveTo>
                  <a:cubicBezTo>
                    <a:pt x="12999" y="16118"/>
                    <a:pt x="15628" y="18882"/>
                    <a:pt x="17412" y="19207"/>
                  </a:cubicBezTo>
                  <a:cubicBezTo>
                    <a:pt x="17703" y="19255"/>
                    <a:pt x="18349" y="19308"/>
                    <a:pt x="18640" y="19259"/>
                  </a:cubicBezTo>
                  <a:cubicBezTo>
                    <a:pt x="18882" y="19217"/>
                    <a:pt x="19031" y="19136"/>
                    <a:pt x="19202" y="18977"/>
                  </a:cubicBezTo>
                  <a:cubicBezTo>
                    <a:pt x="19386" y="18772"/>
                    <a:pt x="19536" y="18480"/>
                    <a:pt x="19655" y="18207"/>
                  </a:cubicBezTo>
                  <a:cubicBezTo>
                    <a:pt x="18893" y="18706"/>
                    <a:pt x="17551" y="18500"/>
                    <a:pt x="16755" y="18202"/>
                  </a:cubicBezTo>
                  <a:lnTo>
                    <a:pt x="16755" y="18202"/>
                  </a:lnTo>
                  <a:cubicBezTo>
                    <a:pt x="16282" y="18023"/>
                    <a:pt x="15753" y="17959"/>
                    <a:pt x="14625" y="17057"/>
                  </a:cubicBezTo>
                  <a:cubicBezTo>
                    <a:pt x="12945" y="15714"/>
                    <a:pt x="12593" y="15353"/>
                    <a:pt x="12282" y="15103"/>
                  </a:cubicBezTo>
                </a:path>
                <a:path w="21600" h="21600">
                  <a:moveTo>
                    <a:pt x="11626" y="14921"/>
                  </a:moveTo>
                  <a:cubicBezTo>
                    <a:pt x="11941" y="15498"/>
                    <a:pt x="12568" y="16547"/>
                    <a:pt x="13001" y="17108"/>
                  </a:cubicBezTo>
                  <a:cubicBezTo>
                    <a:pt x="13745" y="18069"/>
                    <a:pt x="14544" y="19535"/>
                    <a:pt x="16568" y="20443"/>
                  </a:cubicBezTo>
                  <a:cubicBezTo>
                    <a:pt x="17386" y="20776"/>
                    <a:pt x="17798" y="20631"/>
                    <a:pt x="18320" y="20428"/>
                  </a:cubicBezTo>
                  <a:cubicBezTo>
                    <a:pt x="18471" y="20370"/>
                    <a:pt x="18457" y="20386"/>
                    <a:pt x="18591" y="20261"/>
                  </a:cubicBezTo>
                  <a:lnTo>
                    <a:pt x="18591" y="20261"/>
                  </a:lnTo>
                  <a:cubicBezTo>
                    <a:pt x="18824" y="20048"/>
                    <a:pt x="19009" y="19825"/>
                    <a:pt x="19172" y="19403"/>
                  </a:cubicBezTo>
                  <a:cubicBezTo>
                    <a:pt x="18783" y="19776"/>
                    <a:pt x="17653" y="19985"/>
                    <a:pt x="16944" y="19700"/>
                  </a:cubicBezTo>
                  <a:cubicBezTo>
                    <a:pt x="16344" y="19455"/>
                    <a:pt x="15730" y="19043"/>
                    <a:pt x="15215" y="18604"/>
                  </a:cubicBezTo>
                  <a:cubicBezTo>
                    <a:pt x="12126" y="15965"/>
                    <a:pt x="12488" y="15787"/>
                    <a:pt x="11626" y="14921"/>
                  </a:cubicBezTo>
                </a:path>
                <a:path w="21600" h="21600">
                  <a:moveTo>
                    <a:pt x="8861" y="14480"/>
                  </a:moveTo>
                  <a:cubicBezTo>
                    <a:pt x="6329" y="16030"/>
                    <a:pt x="8178" y="14811"/>
                    <a:pt x="4996" y="16439"/>
                  </a:cubicBezTo>
                  <a:cubicBezTo>
                    <a:pt x="4352" y="16787"/>
                    <a:pt x="4241" y="16917"/>
                    <a:pt x="3825" y="17318"/>
                  </a:cubicBezTo>
                  <a:cubicBezTo>
                    <a:pt x="3115" y="18035"/>
                    <a:pt x="2058" y="19340"/>
                    <a:pt x="2150" y="20487"/>
                  </a:cubicBezTo>
                  <a:cubicBezTo>
                    <a:pt x="2195" y="20920"/>
                    <a:pt x="2362" y="21058"/>
                    <a:pt x="2653" y="21403"/>
                  </a:cubicBezTo>
                  <a:cubicBezTo>
                    <a:pt x="2428" y="20243"/>
                    <a:pt x="3184" y="19395"/>
                    <a:pt x="3877" y="18577"/>
                  </a:cubicBezTo>
                  <a:cubicBezTo>
                    <a:pt x="4249" y="18139"/>
                    <a:pt x="5211" y="17233"/>
                    <a:pt x="5484" y="17009"/>
                  </a:cubicBezTo>
                  <a:cubicBezTo>
                    <a:pt x="5909" y="16662"/>
                    <a:pt x="7690" y="15468"/>
                    <a:pt x="7707" y="15457"/>
                  </a:cubicBezTo>
                  <a:cubicBezTo>
                    <a:pt x="8137" y="15197"/>
                    <a:pt x="8197" y="15119"/>
                    <a:pt x="8861" y="14480"/>
                  </a:cubicBezTo>
                </a:path>
                <a:path w="21600" h="21600">
                  <a:moveTo>
                    <a:pt x="8327" y="14273"/>
                  </a:moveTo>
                  <a:cubicBezTo>
                    <a:pt x="5480" y="14988"/>
                    <a:pt x="6181" y="14712"/>
                    <a:pt x="4503" y="15097"/>
                  </a:cubicBezTo>
                  <a:cubicBezTo>
                    <a:pt x="3518" y="15347"/>
                    <a:pt x="1547" y="16258"/>
                    <a:pt x="1214" y="17351"/>
                  </a:cubicBezTo>
                  <a:cubicBezTo>
                    <a:pt x="1059" y="17974"/>
                    <a:pt x="1123" y="18231"/>
                    <a:pt x="1214" y="18560"/>
                  </a:cubicBezTo>
                  <a:cubicBezTo>
                    <a:pt x="1240" y="18256"/>
                    <a:pt x="1544" y="16668"/>
                    <a:pt x="3901" y="15740"/>
                  </a:cubicBezTo>
                  <a:cubicBezTo>
                    <a:pt x="6856" y="14578"/>
                    <a:pt x="6761" y="15016"/>
                    <a:pt x="8327" y="14273"/>
                  </a:cubicBezTo>
                </a:path>
                <a:path w="21600" h="21600">
                  <a:moveTo>
                    <a:pt x="5250" y="14110"/>
                  </a:moveTo>
                  <a:cubicBezTo>
                    <a:pt x="3998" y="14057"/>
                    <a:pt x="3085" y="14228"/>
                    <a:pt x="2370" y="14449"/>
                  </a:cubicBezTo>
                  <a:cubicBezTo>
                    <a:pt x="1434" y="14756"/>
                    <a:pt x="473" y="15572"/>
                    <a:pt x="955" y="17323"/>
                  </a:cubicBezTo>
                  <a:cubicBezTo>
                    <a:pt x="1415" y="15119"/>
                    <a:pt x="4818" y="14410"/>
                    <a:pt x="6621" y="14242"/>
                  </a:cubicBezTo>
                  <a:cubicBezTo>
                    <a:pt x="6121" y="14170"/>
                    <a:pt x="5667" y="14127"/>
                    <a:pt x="5250" y="14110"/>
                  </a:cubicBezTo>
                </a:path>
                <a:path w="21600" h="21600">
                  <a:moveTo>
                    <a:pt x="11631" y="14027"/>
                  </a:moveTo>
                  <a:cubicBezTo>
                    <a:pt x="11903" y="14242"/>
                    <a:pt x="12115" y="14308"/>
                    <a:pt x="12612" y="14856"/>
                  </a:cubicBezTo>
                  <a:cubicBezTo>
                    <a:pt x="13243" y="15547"/>
                    <a:pt x="13756" y="15985"/>
                    <a:pt x="14148" y="16258"/>
                  </a:cubicBezTo>
                  <a:cubicBezTo>
                    <a:pt x="15446" y="17164"/>
                    <a:pt x="15329" y="16988"/>
                    <a:pt x="16995" y="17586"/>
                  </a:cubicBezTo>
                  <a:cubicBezTo>
                    <a:pt x="17572" y="17794"/>
                    <a:pt x="18307" y="18010"/>
                    <a:pt x="18897" y="17913"/>
                  </a:cubicBezTo>
                  <a:cubicBezTo>
                    <a:pt x="19306" y="17845"/>
                    <a:pt x="19823" y="17575"/>
                    <a:pt x="20095" y="17160"/>
                  </a:cubicBezTo>
                  <a:cubicBezTo>
                    <a:pt x="20254" y="16882"/>
                    <a:pt x="20332" y="16599"/>
                    <a:pt x="20406" y="16322"/>
                  </a:cubicBezTo>
                  <a:cubicBezTo>
                    <a:pt x="18990" y="17432"/>
                    <a:pt x="15147" y="15896"/>
                    <a:pt x="13582" y="15166"/>
                  </a:cubicBezTo>
                  <a:cubicBezTo>
                    <a:pt x="12180" y="14510"/>
                    <a:pt x="12559" y="14476"/>
                    <a:pt x="11631" y="14027"/>
                  </a:cubicBezTo>
                </a:path>
                <a:path w="21600" h="21600">
                  <a:moveTo>
                    <a:pt x="11855" y="13638"/>
                  </a:moveTo>
                  <a:cubicBezTo>
                    <a:pt x="13961" y="15179"/>
                    <a:pt x="17560" y="17150"/>
                    <a:pt x="20035" y="15923"/>
                  </a:cubicBezTo>
                  <a:lnTo>
                    <a:pt x="20035" y="15923"/>
                  </a:lnTo>
                  <a:cubicBezTo>
                    <a:pt x="20540" y="15619"/>
                    <a:pt x="20932" y="14720"/>
                    <a:pt x="21051" y="14228"/>
                  </a:cubicBezTo>
                  <a:cubicBezTo>
                    <a:pt x="20206" y="15322"/>
                    <a:pt x="18787" y="14974"/>
                    <a:pt x="16878" y="14934"/>
                  </a:cubicBezTo>
                  <a:cubicBezTo>
                    <a:pt x="14532" y="14887"/>
                    <a:pt x="13442" y="14086"/>
                    <a:pt x="11855" y="13638"/>
                  </a:cubicBezTo>
                </a:path>
                <a:path w="21600" h="21600">
                  <a:moveTo>
                    <a:pt x="3120" y="13103"/>
                  </a:moveTo>
                  <a:cubicBezTo>
                    <a:pt x="2228" y="13086"/>
                    <a:pt x="1468" y="13257"/>
                    <a:pt x="964" y="13810"/>
                  </a:cubicBezTo>
                  <a:cubicBezTo>
                    <a:pt x="591" y="14276"/>
                    <a:pt x="424" y="14710"/>
                    <a:pt x="490" y="15316"/>
                  </a:cubicBezTo>
                  <a:lnTo>
                    <a:pt x="642" y="15985"/>
                  </a:lnTo>
                  <a:lnTo>
                    <a:pt x="642" y="15985"/>
                  </a:lnTo>
                  <a:lnTo>
                    <a:pt x="642" y="15985"/>
                  </a:lnTo>
                  <a:lnTo>
                    <a:pt x="642" y="15985"/>
                  </a:lnTo>
                  <a:lnTo>
                    <a:pt x="1034" y="15007"/>
                  </a:lnTo>
                  <a:cubicBezTo>
                    <a:pt x="2351" y="13149"/>
                    <a:pt x="6270" y="14100"/>
                    <a:pt x="8159" y="13847"/>
                  </a:cubicBezTo>
                  <a:cubicBezTo>
                    <a:pt x="6484" y="13680"/>
                    <a:pt x="4616" y="13132"/>
                    <a:pt x="3120" y="13103"/>
                  </a:cubicBezTo>
                </a:path>
                <a:path w="21600" h="21600">
                  <a:moveTo>
                    <a:pt x="2467" y="11771"/>
                  </a:moveTo>
                  <a:cubicBezTo>
                    <a:pt x="2169" y="11771"/>
                    <a:pt x="1896" y="11822"/>
                    <a:pt x="1646" y="11944"/>
                  </a:cubicBezTo>
                  <a:cubicBezTo>
                    <a:pt x="1023" y="12253"/>
                    <a:pt x="443" y="12493"/>
                    <a:pt x="236" y="13304"/>
                  </a:cubicBezTo>
                  <a:cubicBezTo>
                    <a:pt x="145" y="13743"/>
                    <a:pt x="206" y="14054"/>
                    <a:pt x="289" y="14504"/>
                  </a:cubicBezTo>
                  <a:cubicBezTo>
                    <a:pt x="454" y="14119"/>
                    <a:pt x="610" y="13631"/>
                    <a:pt x="1115" y="13189"/>
                  </a:cubicBezTo>
                  <a:cubicBezTo>
                    <a:pt x="2540" y="11940"/>
                    <a:pt x="6477" y="13501"/>
                    <a:pt x="8334" y="13554"/>
                  </a:cubicBezTo>
                  <a:cubicBezTo>
                    <a:pt x="7898" y="13409"/>
                    <a:pt x="7534" y="13281"/>
                    <a:pt x="7182" y="13149"/>
                  </a:cubicBezTo>
                  <a:cubicBezTo>
                    <a:pt x="6386" y="12861"/>
                    <a:pt x="6097" y="12820"/>
                    <a:pt x="5488" y="12606"/>
                  </a:cubicBezTo>
                  <a:cubicBezTo>
                    <a:pt x="4412" y="12229"/>
                    <a:pt x="3351" y="11771"/>
                    <a:pt x="2467" y="11771"/>
                  </a:cubicBezTo>
                </a:path>
                <a:path w="21600" h="21600">
                  <a:moveTo>
                    <a:pt x="20977" y="11076"/>
                  </a:moveTo>
                  <a:lnTo>
                    <a:pt x="20977" y="11076"/>
                  </a:lnTo>
                  <a:lnTo>
                    <a:pt x="20815" y="11381"/>
                  </a:lnTo>
                  <a:cubicBezTo>
                    <a:pt x="20595" y="11771"/>
                    <a:pt x="20176" y="12377"/>
                    <a:pt x="19313" y="12792"/>
                  </a:cubicBezTo>
                  <a:cubicBezTo>
                    <a:pt x="17573" y="13634"/>
                    <a:pt x="15731" y="14201"/>
                    <a:pt x="13870" y="13883"/>
                  </a:cubicBezTo>
                  <a:cubicBezTo>
                    <a:pt x="15948" y="14843"/>
                    <a:pt x="16169" y="14561"/>
                    <a:pt x="18942" y="14245"/>
                  </a:cubicBezTo>
                  <a:cubicBezTo>
                    <a:pt x="19602" y="14172"/>
                    <a:pt x="20229" y="14116"/>
                    <a:pt x="20769" y="13628"/>
                  </a:cubicBezTo>
                  <a:cubicBezTo>
                    <a:pt x="21358" y="13005"/>
                    <a:pt x="21343" y="12288"/>
                    <a:pt x="21177" y="11663"/>
                  </a:cubicBezTo>
                  <a:lnTo>
                    <a:pt x="20977" y="11076"/>
                  </a:lnTo>
                  <a:lnTo>
                    <a:pt x="20977" y="11076"/>
                  </a:lnTo>
                </a:path>
                <a:path w="21600" h="21600">
                  <a:moveTo>
                    <a:pt x="2028" y="10586"/>
                  </a:moveTo>
                  <a:cubicBezTo>
                    <a:pt x="1722" y="10601"/>
                    <a:pt x="1448" y="10654"/>
                    <a:pt x="1228" y="10761"/>
                  </a:cubicBezTo>
                  <a:cubicBezTo>
                    <a:pt x="733" y="11009"/>
                    <a:pt x="198" y="11643"/>
                    <a:pt x="223" y="12628"/>
                  </a:cubicBezTo>
                  <a:cubicBezTo>
                    <a:pt x="515" y="12032"/>
                    <a:pt x="993" y="11811"/>
                    <a:pt x="1282" y="11652"/>
                  </a:cubicBezTo>
                  <a:cubicBezTo>
                    <a:pt x="1631" y="11458"/>
                    <a:pt x="1942" y="11322"/>
                    <a:pt x="2320" y="11307"/>
                  </a:cubicBezTo>
                  <a:cubicBezTo>
                    <a:pt x="3321" y="11284"/>
                    <a:pt x="4230" y="11638"/>
                    <a:pt x="4991" y="11927"/>
                  </a:cubicBezTo>
                  <a:cubicBezTo>
                    <a:pt x="4655" y="11797"/>
                    <a:pt x="6042" y="12307"/>
                    <a:pt x="6878" y="12694"/>
                  </a:cubicBezTo>
                  <a:cubicBezTo>
                    <a:pt x="7488" y="12980"/>
                    <a:pt x="7807" y="13113"/>
                    <a:pt x="8202" y="13220"/>
                  </a:cubicBezTo>
                  <a:cubicBezTo>
                    <a:pt x="7720" y="12878"/>
                    <a:pt x="6170" y="11659"/>
                    <a:pt x="4734" y="11074"/>
                  </a:cubicBezTo>
                  <a:cubicBezTo>
                    <a:pt x="4102" y="10842"/>
                    <a:pt x="2938" y="10541"/>
                    <a:pt x="2028" y="10586"/>
                  </a:cubicBezTo>
                </a:path>
                <a:path w="21600" h="21600">
                  <a:moveTo>
                    <a:pt x="2017" y="9353"/>
                  </a:moveTo>
                  <a:cubicBezTo>
                    <a:pt x="1400" y="9297"/>
                    <a:pt x="869" y="9450"/>
                    <a:pt x="587" y="9986"/>
                  </a:cubicBezTo>
                  <a:cubicBezTo>
                    <a:pt x="357" y="10428"/>
                    <a:pt x="379" y="11066"/>
                    <a:pt x="369" y="11233"/>
                  </a:cubicBezTo>
                  <a:cubicBezTo>
                    <a:pt x="443" y="10989"/>
                    <a:pt x="842" y="10501"/>
                    <a:pt x="1225" y="10340"/>
                  </a:cubicBezTo>
                  <a:cubicBezTo>
                    <a:pt x="1900" y="10051"/>
                    <a:pt x="2521" y="10112"/>
                    <a:pt x="3374" y="10272"/>
                  </a:cubicBezTo>
                  <a:cubicBezTo>
                    <a:pt x="4980" y="10567"/>
                    <a:pt x="5939" y="11353"/>
                    <a:pt x="6847" y="11888"/>
                  </a:cubicBezTo>
                  <a:cubicBezTo>
                    <a:pt x="6296" y="11358"/>
                    <a:pt x="5714" y="10901"/>
                    <a:pt x="5083" y="10551"/>
                  </a:cubicBezTo>
                  <a:cubicBezTo>
                    <a:pt x="4317" y="10122"/>
                    <a:pt x="3046" y="9448"/>
                    <a:pt x="2017" y="9353"/>
                  </a:cubicBezTo>
                </a:path>
                <a:path w="21600" h="21600">
                  <a:moveTo>
                    <a:pt x="20392" y="8605"/>
                  </a:moveTo>
                  <a:cubicBezTo>
                    <a:pt x="20593" y="10414"/>
                    <a:pt x="18463" y="11894"/>
                    <a:pt x="18827" y="11612"/>
                  </a:cubicBezTo>
                  <a:cubicBezTo>
                    <a:pt x="18633" y="11771"/>
                    <a:pt x="17796" y="12323"/>
                    <a:pt x="17138" y="12531"/>
                  </a:cubicBezTo>
                  <a:cubicBezTo>
                    <a:pt x="15845" y="12940"/>
                    <a:pt x="15034" y="13292"/>
                    <a:pt x="12927" y="13180"/>
                  </a:cubicBezTo>
                  <a:cubicBezTo>
                    <a:pt x="13665" y="13480"/>
                    <a:pt x="14385" y="13789"/>
                    <a:pt x="16848" y="13373"/>
                  </a:cubicBezTo>
                  <a:cubicBezTo>
                    <a:pt x="17137" y="13327"/>
                    <a:pt x="18037" y="13123"/>
                    <a:pt x="18398" y="12982"/>
                  </a:cubicBezTo>
                  <a:cubicBezTo>
                    <a:pt x="18340" y="13006"/>
                    <a:pt x="20816" y="12408"/>
                    <a:pt x="20773" y="9906"/>
                  </a:cubicBezTo>
                  <a:cubicBezTo>
                    <a:pt x="20736" y="9287"/>
                    <a:pt x="20594" y="9001"/>
                    <a:pt x="20392" y="8605"/>
                  </a:cubicBezTo>
                </a:path>
                <a:path w="21600" h="21600">
                  <a:moveTo>
                    <a:pt x="2048" y="8056"/>
                  </a:moveTo>
                  <a:cubicBezTo>
                    <a:pt x="1350" y="8073"/>
                    <a:pt x="805" y="8407"/>
                    <a:pt x="653" y="9409"/>
                  </a:cubicBezTo>
                  <a:cubicBezTo>
                    <a:pt x="937" y="9218"/>
                    <a:pt x="1290" y="8883"/>
                    <a:pt x="2103" y="8931"/>
                  </a:cubicBezTo>
                  <a:cubicBezTo>
                    <a:pt x="4314" y="9065"/>
                    <a:pt x="6769" y="11513"/>
                    <a:pt x="7989" y="12384"/>
                  </a:cubicBezTo>
                  <a:cubicBezTo>
                    <a:pt x="5837" y="10087"/>
                    <a:pt x="5962" y="10274"/>
                    <a:pt x="5981" y="10287"/>
                  </a:cubicBezTo>
                  <a:cubicBezTo>
                    <a:pt x="4344" y="8902"/>
                    <a:pt x="3828" y="8344"/>
                    <a:pt x="2787" y="8135"/>
                  </a:cubicBezTo>
                  <a:cubicBezTo>
                    <a:pt x="2531" y="8083"/>
                    <a:pt x="2282" y="8051"/>
                    <a:pt x="2048" y="8056"/>
                  </a:cubicBezTo>
                </a:path>
                <a:path w="21600" h="21600">
                  <a:moveTo>
                    <a:pt x="19357" y="7170"/>
                  </a:moveTo>
                  <a:lnTo>
                    <a:pt x="19357" y="7170"/>
                  </a:lnTo>
                  <a:lnTo>
                    <a:pt x="19343" y="7646"/>
                  </a:lnTo>
                  <a:cubicBezTo>
                    <a:pt x="19319" y="8191"/>
                    <a:pt x="19232" y="8920"/>
                    <a:pt x="18748" y="9582"/>
                  </a:cubicBezTo>
                  <a:cubicBezTo>
                    <a:pt x="17254" y="11626"/>
                    <a:pt x="14707" y="12445"/>
                    <a:pt x="12187" y="12611"/>
                  </a:cubicBezTo>
                  <a:cubicBezTo>
                    <a:pt x="13377" y="13103"/>
                    <a:pt x="15115" y="12669"/>
                    <a:pt x="16146" y="12395"/>
                  </a:cubicBezTo>
                  <a:cubicBezTo>
                    <a:pt x="17149" y="12121"/>
                    <a:pt x="18101" y="12052"/>
                    <a:pt x="19012" y="11008"/>
                  </a:cubicBezTo>
                  <a:cubicBezTo>
                    <a:pt x="19503" y="10443"/>
                    <a:pt x="20013" y="9499"/>
                    <a:pt x="20006" y="8649"/>
                  </a:cubicBezTo>
                  <a:cubicBezTo>
                    <a:pt x="19984" y="8265"/>
                    <a:pt x="19921" y="7978"/>
                    <a:pt x="19673" y="7594"/>
                  </a:cubicBezTo>
                  <a:lnTo>
                    <a:pt x="19357" y="7170"/>
                  </a:lnTo>
                  <a:lnTo>
                    <a:pt x="19357" y="7170"/>
                  </a:lnTo>
                </a:path>
                <a:path w="21600" h="21600">
                  <a:moveTo>
                    <a:pt x="2248" y="6655"/>
                  </a:moveTo>
                  <a:cubicBezTo>
                    <a:pt x="1771" y="6713"/>
                    <a:pt x="1387" y="7097"/>
                    <a:pt x="1157" y="7941"/>
                  </a:cubicBezTo>
                  <a:cubicBezTo>
                    <a:pt x="3479" y="5977"/>
                    <a:pt x="6442" y="11037"/>
                    <a:pt x="8648" y="12713"/>
                  </a:cubicBezTo>
                  <a:cubicBezTo>
                    <a:pt x="8152" y="12220"/>
                    <a:pt x="4321" y="6398"/>
                    <a:pt x="2248" y="6655"/>
                  </a:cubicBezTo>
                </a:path>
                <a:path w="21600" h="21600">
                  <a:moveTo>
                    <a:pt x="18583" y="6245"/>
                  </a:moveTo>
                  <a:cubicBezTo>
                    <a:pt x="18595" y="6518"/>
                    <a:pt x="18719" y="6666"/>
                    <a:pt x="18558" y="7382"/>
                  </a:cubicBezTo>
                  <a:cubicBezTo>
                    <a:pt x="17813" y="10721"/>
                    <a:pt x="13002" y="11862"/>
                    <a:pt x="11782" y="12215"/>
                  </a:cubicBezTo>
                  <a:cubicBezTo>
                    <a:pt x="14109" y="12386"/>
                    <a:pt x="14543" y="12180"/>
                    <a:pt x="16672" y="10861"/>
                  </a:cubicBezTo>
                  <a:cubicBezTo>
                    <a:pt x="17807" y="10161"/>
                    <a:pt x="19490" y="8654"/>
                    <a:pt x="19142" y="7120"/>
                  </a:cubicBezTo>
                  <a:cubicBezTo>
                    <a:pt x="19040" y="6771"/>
                    <a:pt x="18728" y="6421"/>
                    <a:pt x="18583" y="6245"/>
                  </a:cubicBezTo>
                </a:path>
                <a:path w="21600" h="21600">
                  <a:moveTo>
                    <a:pt x="3472" y="5054"/>
                  </a:moveTo>
                  <a:cubicBezTo>
                    <a:pt x="3257" y="5054"/>
                    <a:pt x="3037" y="5118"/>
                    <a:pt x="2817" y="5261"/>
                  </a:cubicBezTo>
                  <a:cubicBezTo>
                    <a:pt x="2400" y="5541"/>
                    <a:pt x="2275" y="6014"/>
                    <a:pt x="2063" y="6345"/>
                  </a:cubicBezTo>
                  <a:lnTo>
                    <a:pt x="2063" y="6345"/>
                  </a:lnTo>
                  <a:cubicBezTo>
                    <a:pt x="4370" y="5470"/>
                    <a:pt x="6700" y="10195"/>
                    <a:pt x="8667" y="12265"/>
                  </a:cubicBezTo>
                  <a:cubicBezTo>
                    <a:pt x="7390" y="9908"/>
                    <a:pt x="7962" y="10549"/>
                    <a:pt x="6816" y="8435"/>
                  </a:cubicBezTo>
                  <a:cubicBezTo>
                    <a:pt x="6034" y="6988"/>
                    <a:pt x="5772" y="6743"/>
                    <a:pt x="5312" y="6230"/>
                  </a:cubicBezTo>
                  <a:cubicBezTo>
                    <a:pt x="4757" y="5616"/>
                    <a:pt x="4124" y="5054"/>
                    <a:pt x="3472" y="5054"/>
                  </a:cubicBezTo>
                </a:path>
                <a:path w="21600" h="21600">
                  <a:moveTo>
                    <a:pt x="17621" y="4972"/>
                  </a:moveTo>
                  <a:cubicBezTo>
                    <a:pt x="17591" y="4957"/>
                    <a:pt x="17753" y="5269"/>
                    <a:pt x="17628" y="6067"/>
                  </a:cubicBezTo>
                  <a:cubicBezTo>
                    <a:pt x="17631" y="6047"/>
                    <a:pt x="17588" y="7364"/>
                    <a:pt x="16057" y="9023"/>
                  </a:cubicBezTo>
                  <a:cubicBezTo>
                    <a:pt x="14848" y="10323"/>
                    <a:pt x="13478" y="11066"/>
                    <a:pt x="12078" y="11633"/>
                  </a:cubicBezTo>
                  <a:cubicBezTo>
                    <a:pt x="12957" y="11382"/>
                    <a:pt x="14724" y="10911"/>
                    <a:pt x="16308" y="9658"/>
                  </a:cubicBezTo>
                  <a:cubicBezTo>
                    <a:pt x="17940" y="8309"/>
                    <a:pt x="19265" y="6629"/>
                    <a:pt x="17733" y="5089"/>
                  </a:cubicBezTo>
                  <a:lnTo>
                    <a:pt x="17733" y="5089"/>
                  </a:lnTo>
                  <a:cubicBezTo>
                    <a:pt x="17662" y="5016"/>
                    <a:pt x="17631" y="4976"/>
                    <a:pt x="17621" y="4972"/>
                  </a:cubicBezTo>
                </a:path>
                <a:path w="21600" h="21600">
                  <a:moveTo>
                    <a:pt x="4571" y="3853"/>
                  </a:moveTo>
                  <a:cubicBezTo>
                    <a:pt x="4007" y="3750"/>
                    <a:pt x="3600" y="4107"/>
                    <a:pt x="3228" y="4740"/>
                  </a:cubicBezTo>
                  <a:cubicBezTo>
                    <a:pt x="3513" y="4656"/>
                    <a:pt x="3775" y="4651"/>
                    <a:pt x="4113" y="4768"/>
                  </a:cubicBezTo>
                  <a:cubicBezTo>
                    <a:pt x="6436" y="5577"/>
                    <a:pt x="7003" y="9071"/>
                    <a:pt x="9114" y="12239"/>
                  </a:cubicBezTo>
                  <a:cubicBezTo>
                    <a:pt x="8338" y="10396"/>
                    <a:pt x="8368" y="8959"/>
                    <a:pt x="6890" y="6282"/>
                  </a:cubicBezTo>
                  <a:cubicBezTo>
                    <a:pt x="6632" y="5813"/>
                    <a:pt x="5780" y="4483"/>
                    <a:pt x="5193" y="4120"/>
                  </a:cubicBezTo>
                  <a:cubicBezTo>
                    <a:pt x="4967" y="3974"/>
                    <a:pt x="4761" y="3888"/>
                    <a:pt x="4571" y="3853"/>
                  </a:cubicBezTo>
                </a:path>
                <a:path w="21600" h="21600">
                  <a:moveTo>
                    <a:pt x="16485" y="3597"/>
                  </a:moveTo>
                  <a:cubicBezTo>
                    <a:pt x="18006" y="7783"/>
                    <a:pt x="13048" y="10478"/>
                    <a:pt x="11810" y="11420"/>
                  </a:cubicBezTo>
                  <a:cubicBezTo>
                    <a:pt x="16485" y="9607"/>
                    <a:pt x="18118" y="6216"/>
                    <a:pt x="17261" y="4460"/>
                  </a:cubicBezTo>
                  <a:cubicBezTo>
                    <a:pt x="16975" y="3874"/>
                    <a:pt x="16712" y="3789"/>
                    <a:pt x="16485" y="3597"/>
                  </a:cubicBezTo>
                </a:path>
                <a:path w="21600" h="21600">
                  <a:moveTo>
                    <a:pt x="15671" y="2962"/>
                  </a:moveTo>
                  <a:cubicBezTo>
                    <a:pt x="16061" y="4298"/>
                    <a:pt x="15667" y="5619"/>
                    <a:pt x="15010" y="6783"/>
                  </a:cubicBezTo>
                  <a:cubicBezTo>
                    <a:pt x="14343" y="7980"/>
                    <a:pt x="13366" y="9369"/>
                    <a:pt x="11927" y="10708"/>
                  </a:cubicBezTo>
                  <a:cubicBezTo>
                    <a:pt x="13533" y="9499"/>
                    <a:pt x="15632" y="7928"/>
                    <a:pt x="16332" y="5549"/>
                  </a:cubicBezTo>
                  <a:cubicBezTo>
                    <a:pt x="16653" y="4467"/>
                    <a:pt x="16449" y="3593"/>
                    <a:pt x="15671" y="2962"/>
                  </a:cubicBezTo>
                </a:path>
                <a:path w="21600" h="21600">
                  <a:moveTo>
                    <a:pt x="5708" y="2555"/>
                  </a:moveTo>
                  <a:cubicBezTo>
                    <a:pt x="4803" y="2522"/>
                    <a:pt x="4267" y="3483"/>
                    <a:pt x="4283" y="3476"/>
                  </a:cubicBezTo>
                  <a:cubicBezTo>
                    <a:pt x="4446" y="3419"/>
                    <a:pt x="5265" y="3431"/>
                    <a:pt x="5678" y="3726"/>
                  </a:cubicBezTo>
                  <a:cubicBezTo>
                    <a:pt x="6532" y="4358"/>
                    <a:pt x="7090" y="5621"/>
                    <a:pt x="7474" y="6781"/>
                  </a:cubicBezTo>
                  <a:cubicBezTo>
                    <a:pt x="7482" y="6805"/>
                    <a:pt x="9110" y="11692"/>
                    <a:pt x="9228" y="11945"/>
                  </a:cubicBezTo>
                  <a:cubicBezTo>
                    <a:pt x="9225" y="11927"/>
                    <a:pt x="8527" y="7353"/>
                    <a:pt x="8325" y="6498"/>
                  </a:cubicBezTo>
                  <a:cubicBezTo>
                    <a:pt x="7970" y="4993"/>
                    <a:pt x="6912" y="2681"/>
                    <a:pt x="5708" y="2555"/>
                  </a:cubicBezTo>
                </a:path>
                <a:path w="21600" h="21600">
                  <a:moveTo>
                    <a:pt x="14248" y="1533"/>
                  </a:moveTo>
                  <a:cubicBezTo>
                    <a:pt x="15492" y="3569"/>
                    <a:pt x="14286" y="5912"/>
                    <a:pt x="13096" y="7995"/>
                  </a:cubicBezTo>
                  <a:cubicBezTo>
                    <a:pt x="12373" y="9244"/>
                    <a:pt x="12126" y="9377"/>
                    <a:pt x="11036" y="11027"/>
                  </a:cubicBezTo>
                  <a:cubicBezTo>
                    <a:pt x="12234" y="9871"/>
                    <a:pt x="13557" y="8423"/>
                    <a:pt x="14391" y="6824"/>
                  </a:cubicBezTo>
                  <a:cubicBezTo>
                    <a:pt x="15039" y="5590"/>
                    <a:pt x="15647" y="4400"/>
                    <a:pt x="15332" y="2932"/>
                  </a:cubicBezTo>
                  <a:lnTo>
                    <a:pt x="15332" y="2932"/>
                  </a:lnTo>
                  <a:cubicBezTo>
                    <a:pt x="15173" y="2341"/>
                    <a:pt x="14677" y="1783"/>
                    <a:pt x="14248" y="1533"/>
                  </a:cubicBezTo>
                </a:path>
                <a:path w="21600" h="21600">
                  <a:moveTo>
                    <a:pt x="7121" y="1516"/>
                  </a:moveTo>
                  <a:cubicBezTo>
                    <a:pt x="6844" y="1482"/>
                    <a:pt x="6563" y="1519"/>
                    <a:pt x="6298" y="1623"/>
                  </a:cubicBezTo>
                  <a:lnTo>
                    <a:pt x="5572" y="2131"/>
                  </a:lnTo>
                  <a:lnTo>
                    <a:pt x="5572" y="2131"/>
                  </a:lnTo>
                  <a:lnTo>
                    <a:pt x="5572" y="2131"/>
                  </a:lnTo>
                  <a:lnTo>
                    <a:pt x="5572" y="2131"/>
                  </a:lnTo>
                  <a:lnTo>
                    <a:pt x="6030" y="2159"/>
                  </a:lnTo>
                  <a:cubicBezTo>
                    <a:pt x="8217" y="2650"/>
                    <a:pt x="8804" y="8290"/>
                    <a:pt x="9425" y="11057"/>
                  </a:cubicBezTo>
                  <a:cubicBezTo>
                    <a:pt x="9660" y="8140"/>
                    <a:pt x="10005" y="5194"/>
                    <a:pt x="8588" y="2630"/>
                  </a:cubicBezTo>
                  <a:cubicBezTo>
                    <a:pt x="8217" y="1944"/>
                    <a:pt x="7676" y="1585"/>
                    <a:pt x="7121" y="1516"/>
                  </a:cubicBezTo>
                </a:path>
                <a:path w="21600" h="21600">
                  <a:moveTo>
                    <a:pt x="8107" y="795"/>
                  </a:moveTo>
                  <a:cubicBezTo>
                    <a:pt x="7786" y="830"/>
                    <a:pt x="7587" y="957"/>
                    <a:pt x="7362" y="1089"/>
                  </a:cubicBezTo>
                  <a:cubicBezTo>
                    <a:pt x="10496" y="1533"/>
                    <a:pt x="9867" y="10011"/>
                    <a:pt x="9864" y="10608"/>
                  </a:cubicBezTo>
                  <a:cubicBezTo>
                    <a:pt x="10160" y="9353"/>
                    <a:pt x="10546" y="8311"/>
                    <a:pt x="10539" y="6014"/>
                  </a:cubicBezTo>
                  <a:cubicBezTo>
                    <a:pt x="10538" y="5574"/>
                    <a:pt x="10573" y="4477"/>
                    <a:pt x="10397" y="3615"/>
                  </a:cubicBezTo>
                  <a:cubicBezTo>
                    <a:pt x="10052" y="1931"/>
                    <a:pt x="9467" y="642"/>
                    <a:pt x="8107" y="795"/>
                  </a:cubicBezTo>
                </a:path>
                <a:path w="21600" h="21600">
                  <a:moveTo>
                    <a:pt x="11640" y="460"/>
                  </a:moveTo>
                  <a:cubicBezTo>
                    <a:pt x="11691" y="556"/>
                    <a:pt x="12237" y="891"/>
                    <a:pt x="12400" y="2124"/>
                  </a:cubicBezTo>
                  <a:cubicBezTo>
                    <a:pt x="12812" y="5289"/>
                    <a:pt x="11025" y="9103"/>
                    <a:pt x="10357" y="11194"/>
                  </a:cubicBezTo>
                  <a:cubicBezTo>
                    <a:pt x="11009" y="10522"/>
                    <a:pt x="11835" y="9399"/>
                    <a:pt x="12276" y="8795"/>
                  </a:cubicBezTo>
                  <a:cubicBezTo>
                    <a:pt x="13843" y="6544"/>
                    <a:pt x="14001" y="5498"/>
                    <a:pt x="14173" y="4847"/>
                  </a:cubicBezTo>
                  <a:cubicBezTo>
                    <a:pt x="14585" y="3309"/>
                    <a:pt x="14332" y="2454"/>
                    <a:pt x="13665" y="1445"/>
                  </a:cubicBezTo>
                  <a:cubicBezTo>
                    <a:pt x="13199" y="744"/>
                    <a:pt x="12603" y="402"/>
                    <a:pt x="11640" y="460"/>
                  </a:cubicBezTo>
                </a:path>
                <a:path w="21600" h="21600">
                  <a:moveTo>
                    <a:pt x="10423" y="351"/>
                  </a:moveTo>
                  <a:cubicBezTo>
                    <a:pt x="10115" y="327"/>
                    <a:pt x="9781" y="455"/>
                    <a:pt x="9500" y="549"/>
                  </a:cubicBezTo>
                  <a:cubicBezTo>
                    <a:pt x="11934" y="2513"/>
                    <a:pt x="10637" y="7258"/>
                    <a:pt x="10140" y="10686"/>
                  </a:cubicBezTo>
                  <a:cubicBezTo>
                    <a:pt x="10907" y="8721"/>
                    <a:pt x="11229" y="8763"/>
                    <a:pt x="11850" y="4669"/>
                  </a:cubicBezTo>
                  <a:cubicBezTo>
                    <a:pt x="12118" y="2712"/>
                    <a:pt x="11951" y="475"/>
                    <a:pt x="10423" y="351"/>
                  </a:cubicBezTo>
                </a:path>
                <a:path w="21600" h="21600">
                  <a:moveTo>
                    <a:pt x="10399" y="9"/>
                  </a:moveTo>
                  <a:cubicBezTo>
                    <a:pt x="10807" y="-36"/>
                    <a:pt x="11240" y="89"/>
                    <a:pt x="11456" y="248"/>
                  </a:cubicBezTo>
                  <a:cubicBezTo>
                    <a:pt x="12126" y="339"/>
                    <a:pt x="12630" y="131"/>
                    <a:pt x="13243" y="525"/>
                  </a:cubicBezTo>
                  <a:cubicBezTo>
                    <a:pt x="13544" y="715"/>
                    <a:pt x="13804" y="946"/>
                    <a:pt x="13944" y="1119"/>
                  </a:cubicBezTo>
                  <a:cubicBezTo>
                    <a:pt x="14087" y="1297"/>
                    <a:pt x="14006" y="1237"/>
                    <a:pt x="14207" y="1350"/>
                  </a:cubicBezTo>
                  <a:cubicBezTo>
                    <a:pt x="14582" y="1558"/>
                    <a:pt x="15252" y="2084"/>
                    <a:pt x="15482" y="2520"/>
                  </a:cubicBezTo>
                  <a:cubicBezTo>
                    <a:pt x="15633" y="2814"/>
                    <a:pt x="15678" y="2759"/>
                    <a:pt x="16248" y="3279"/>
                  </a:cubicBezTo>
                  <a:cubicBezTo>
                    <a:pt x="16890" y="3687"/>
                    <a:pt x="17289" y="4008"/>
                    <a:pt x="17538" y="4679"/>
                  </a:cubicBezTo>
                  <a:cubicBezTo>
                    <a:pt x="17829" y="5025"/>
                    <a:pt x="18041" y="5197"/>
                    <a:pt x="18197" y="5401"/>
                  </a:cubicBezTo>
                  <a:cubicBezTo>
                    <a:pt x="18403" y="5671"/>
                    <a:pt x="18717" y="6430"/>
                    <a:pt x="19683" y="7273"/>
                  </a:cubicBezTo>
                  <a:cubicBezTo>
                    <a:pt x="19961" y="7515"/>
                    <a:pt x="20190" y="7752"/>
                    <a:pt x="20301" y="8130"/>
                  </a:cubicBezTo>
                  <a:cubicBezTo>
                    <a:pt x="20537" y="8516"/>
                    <a:pt x="21322" y="9366"/>
                    <a:pt x="21069" y="10680"/>
                  </a:cubicBezTo>
                  <a:cubicBezTo>
                    <a:pt x="21682" y="11644"/>
                    <a:pt x="21704" y="12796"/>
                    <a:pt x="21436" y="13529"/>
                  </a:cubicBezTo>
                  <a:cubicBezTo>
                    <a:pt x="21334" y="14054"/>
                    <a:pt x="21441" y="14944"/>
                    <a:pt x="20759" y="15958"/>
                  </a:cubicBezTo>
                  <a:cubicBezTo>
                    <a:pt x="20572" y="16577"/>
                    <a:pt x="20569" y="17441"/>
                    <a:pt x="19894" y="18040"/>
                  </a:cubicBezTo>
                  <a:cubicBezTo>
                    <a:pt x="19770" y="18448"/>
                    <a:pt x="19710" y="18641"/>
                    <a:pt x="19484" y="19012"/>
                  </a:cubicBezTo>
                  <a:cubicBezTo>
                    <a:pt x="19350" y="19231"/>
                    <a:pt x="19393" y="19102"/>
                    <a:pt x="19232" y="19629"/>
                  </a:cubicBezTo>
                  <a:cubicBezTo>
                    <a:pt x="19096" y="20089"/>
                    <a:pt x="18820" y="20557"/>
                    <a:pt x="18830" y="20536"/>
                  </a:cubicBezTo>
                  <a:cubicBezTo>
                    <a:pt x="18654" y="20863"/>
                    <a:pt x="18409" y="21102"/>
                    <a:pt x="17945" y="21225"/>
                  </a:cubicBezTo>
                  <a:lnTo>
                    <a:pt x="17711" y="21600"/>
                  </a:lnTo>
                  <a:lnTo>
                    <a:pt x="17296" y="21600"/>
                  </a:lnTo>
                  <a:lnTo>
                    <a:pt x="17334" y="21585"/>
                  </a:lnTo>
                  <a:cubicBezTo>
                    <a:pt x="17458" y="21511"/>
                    <a:pt x="17570" y="21411"/>
                    <a:pt x="17654" y="21277"/>
                  </a:cubicBezTo>
                  <a:lnTo>
                    <a:pt x="17654" y="21277"/>
                  </a:lnTo>
                  <a:cubicBezTo>
                    <a:pt x="16543" y="21311"/>
                    <a:pt x="14702" y="19512"/>
                    <a:pt x="13847" y="18594"/>
                  </a:cubicBezTo>
                  <a:cubicBezTo>
                    <a:pt x="13680" y="18418"/>
                    <a:pt x="12439" y="16837"/>
                    <a:pt x="12167" y="16449"/>
                  </a:cubicBezTo>
                  <a:cubicBezTo>
                    <a:pt x="12763" y="17695"/>
                    <a:pt x="12860" y="17970"/>
                    <a:pt x="13503" y="18882"/>
                  </a:cubicBezTo>
                  <a:cubicBezTo>
                    <a:pt x="14018" y="19605"/>
                    <a:pt x="15102" y="20979"/>
                    <a:pt x="16056" y="21523"/>
                  </a:cubicBezTo>
                  <a:lnTo>
                    <a:pt x="16238" y="21600"/>
                  </a:lnTo>
                  <a:lnTo>
                    <a:pt x="15298" y="21600"/>
                  </a:lnTo>
                  <a:lnTo>
                    <a:pt x="15006" y="21341"/>
                  </a:lnTo>
                  <a:cubicBezTo>
                    <a:pt x="14225" y="20515"/>
                    <a:pt x="13608" y="19522"/>
                    <a:pt x="13752" y="19745"/>
                  </a:cubicBezTo>
                  <a:cubicBezTo>
                    <a:pt x="12759" y="18266"/>
                    <a:pt x="13097" y="19019"/>
                    <a:pt x="11483" y="16074"/>
                  </a:cubicBezTo>
                  <a:cubicBezTo>
                    <a:pt x="11911" y="17189"/>
                    <a:pt x="12883" y="19367"/>
                    <a:pt x="13064" y="19753"/>
                  </a:cubicBezTo>
                  <a:cubicBezTo>
                    <a:pt x="13321" y="20306"/>
                    <a:pt x="13734" y="20986"/>
                    <a:pt x="14206" y="21549"/>
                  </a:cubicBezTo>
                  <a:lnTo>
                    <a:pt x="14253" y="21600"/>
                  </a:lnTo>
                  <a:lnTo>
                    <a:pt x="13755" y="21600"/>
                  </a:lnTo>
                  <a:lnTo>
                    <a:pt x="13718" y="21549"/>
                  </a:lnTo>
                  <a:cubicBezTo>
                    <a:pt x="13283" y="20888"/>
                    <a:pt x="12903" y="20141"/>
                    <a:pt x="12653" y="19590"/>
                  </a:cubicBezTo>
                  <a:cubicBezTo>
                    <a:pt x="11842" y="17806"/>
                    <a:pt x="11612" y="17359"/>
                    <a:pt x="11361" y="16739"/>
                  </a:cubicBezTo>
                  <a:cubicBezTo>
                    <a:pt x="11477" y="17311"/>
                    <a:pt x="11745" y="18692"/>
                    <a:pt x="12267" y="20235"/>
                  </a:cubicBezTo>
                  <a:lnTo>
                    <a:pt x="12794" y="21600"/>
                  </a:lnTo>
                  <a:lnTo>
                    <a:pt x="12410" y="21600"/>
                  </a:lnTo>
                  <a:lnTo>
                    <a:pt x="12164" y="20926"/>
                  </a:lnTo>
                  <a:cubicBezTo>
                    <a:pt x="11669" y="19363"/>
                    <a:pt x="11351" y="17568"/>
                    <a:pt x="10991" y="16330"/>
                  </a:cubicBezTo>
                  <a:cubicBezTo>
                    <a:pt x="10985" y="16309"/>
                    <a:pt x="11433" y="19460"/>
                    <a:pt x="11435" y="19481"/>
                  </a:cubicBezTo>
                  <a:cubicBezTo>
                    <a:pt x="11542" y="20356"/>
                    <a:pt x="11551" y="20704"/>
                    <a:pt x="11783" y="21598"/>
                  </a:cubicBezTo>
                  <a:lnTo>
                    <a:pt x="11783" y="21600"/>
                  </a:lnTo>
                  <a:lnTo>
                    <a:pt x="11430" y="21600"/>
                  </a:lnTo>
                  <a:lnTo>
                    <a:pt x="11363" y="21331"/>
                  </a:lnTo>
                  <a:cubicBezTo>
                    <a:pt x="11204" y="20635"/>
                    <a:pt x="11168" y="20346"/>
                    <a:pt x="10976" y="18886"/>
                  </a:cubicBezTo>
                  <a:cubicBezTo>
                    <a:pt x="10840" y="17848"/>
                    <a:pt x="10805" y="17349"/>
                    <a:pt x="10657" y="16583"/>
                  </a:cubicBezTo>
                  <a:cubicBezTo>
                    <a:pt x="10755" y="17843"/>
                    <a:pt x="10804" y="19239"/>
                    <a:pt x="10903" y="20527"/>
                  </a:cubicBezTo>
                  <a:lnTo>
                    <a:pt x="11009" y="21600"/>
                  </a:lnTo>
                  <a:lnTo>
                    <a:pt x="10659" y="21600"/>
                  </a:lnTo>
                  <a:lnTo>
                    <a:pt x="10581" y="21053"/>
                  </a:lnTo>
                  <a:cubicBezTo>
                    <a:pt x="10369" y="19167"/>
                    <a:pt x="10335" y="17094"/>
                    <a:pt x="10284" y="15980"/>
                  </a:cubicBezTo>
                  <a:cubicBezTo>
                    <a:pt x="10131" y="17305"/>
                    <a:pt x="9895" y="18632"/>
                    <a:pt x="9860" y="20351"/>
                  </a:cubicBezTo>
                  <a:lnTo>
                    <a:pt x="9888" y="21600"/>
                  </a:lnTo>
                  <a:lnTo>
                    <a:pt x="9576" y="21600"/>
                  </a:lnTo>
                  <a:lnTo>
                    <a:pt x="9570" y="21065"/>
                  </a:lnTo>
                  <a:cubicBezTo>
                    <a:pt x="9614" y="19405"/>
                    <a:pt x="9850" y="17578"/>
                    <a:pt x="9897" y="16168"/>
                  </a:cubicBezTo>
                  <a:cubicBezTo>
                    <a:pt x="9706" y="17093"/>
                    <a:pt x="9326" y="19110"/>
                    <a:pt x="9171" y="20984"/>
                  </a:cubicBezTo>
                  <a:lnTo>
                    <a:pt x="9141" y="21600"/>
                  </a:lnTo>
                  <a:lnTo>
                    <a:pt x="8721" y="21600"/>
                  </a:lnTo>
                  <a:lnTo>
                    <a:pt x="8755" y="21004"/>
                  </a:lnTo>
                  <a:cubicBezTo>
                    <a:pt x="8899" y="19446"/>
                    <a:pt x="9262" y="17807"/>
                    <a:pt x="9478" y="16727"/>
                  </a:cubicBezTo>
                  <a:cubicBezTo>
                    <a:pt x="9183" y="17572"/>
                    <a:pt x="8479" y="19544"/>
                    <a:pt x="8262" y="20820"/>
                  </a:cubicBezTo>
                  <a:cubicBezTo>
                    <a:pt x="8249" y="20911"/>
                    <a:pt x="8227" y="21059"/>
                    <a:pt x="8203" y="21236"/>
                  </a:cubicBezTo>
                  <a:lnTo>
                    <a:pt x="8156" y="21600"/>
                  </a:lnTo>
                  <a:lnTo>
                    <a:pt x="7877" y="21600"/>
                  </a:lnTo>
                  <a:lnTo>
                    <a:pt x="8024" y="20938"/>
                  </a:lnTo>
                  <a:cubicBezTo>
                    <a:pt x="8429" y="18910"/>
                    <a:pt x="9525" y="16144"/>
                    <a:pt x="9759" y="15062"/>
                  </a:cubicBezTo>
                  <a:cubicBezTo>
                    <a:pt x="9750" y="15083"/>
                    <a:pt x="7568" y="20041"/>
                    <a:pt x="7216" y="21325"/>
                  </a:cubicBezTo>
                  <a:lnTo>
                    <a:pt x="7158" y="21600"/>
                  </a:lnTo>
                  <a:lnTo>
                    <a:pt x="6889" y="21600"/>
                  </a:lnTo>
                  <a:lnTo>
                    <a:pt x="7034" y="21038"/>
                  </a:lnTo>
                  <a:cubicBezTo>
                    <a:pt x="7405" y="19812"/>
                    <a:pt x="7932" y="18632"/>
                    <a:pt x="8174" y="18021"/>
                  </a:cubicBezTo>
                  <a:cubicBezTo>
                    <a:pt x="8087" y="18242"/>
                    <a:pt x="8355" y="17513"/>
                    <a:pt x="8768" y="16664"/>
                  </a:cubicBezTo>
                  <a:cubicBezTo>
                    <a:pt x="8849" y="16496"/>
                    <a:pt x="8942" y="16330"/>
                    <a:pt x="9447" y="15080"/>
                  </a:cubicBezTo>
                  <a:cubicBezTo>
                    <a:pt x="9011" y="16016"/>
                    <a:pt x="7421" y="18732"/>
                    <a:pt x="6646" y="20632"/>
                  </a:cubicBezTo>
                  <a:lnTo>
                    <a:pt x="6353" y="21600"/>
                  </a:lnTo>
                  <a:lnTo>
                    <a:pt x="6041" y="21600"/>
                  </a:lnTo>
                  <a:lnTo>
                    <a:pt x="6072" y="21426"/>
                  </a:lnTo>
                  <a:cubicBezTo>
                    <a:pt x="6174" y="21060"/>
                    <a:pt x="6303" y="20707"/>
                    <a:pt x="6446" y="20376"/>
                  </a:cubicBezTo>
                  <a:cubicBezTo>
                    <a:pt x="6553" y="20122"/>
                    <a:pt x="7478" y="18136"/>
                    <a:pt x="7485" y="18122"/>
                  </a:cubicBezTo>
                  <a:cubicBezTo>
                    <a:pt x="8236" y="16622"/>
                    <a:pt x="8777" y="16168"/>
                    <a:pt x="9186" y="15177"/>
                  </a:cubicBezTo>
                  <a:cubicBezTo>
                    <a:pt x="7932" y="17402"/>
                    <a:pt x="6545" y="19019"/>
                    <a:pt x="5859" y="20906"/>
                  </a:cubicBezTo>
                  <a:lnTo>
                    <a:pt x="5658" y="21600"/>
                  </a:lnTo>
                  <a:lnTo>
                    <a:pt x="5295" y="21600"/>
                  </a:lnTo>
                  <a:lnTo>
                    <a:pt x="5389" y="21153"/>
                  </a:lnTo>
                  <a:cubicBezTo>
                    <a:pt x="6178" y="18474"/>
                    <a:pt x="8175" y="16645"/>
                    <a:pt x="8958" y="15259"/>
                  </a:cubicBezTo>
                  <a:cubicBezTo>
                    <a:pt x="7690" y="16907"/>
                    <a:pt x="7618" y="16332"/>
                    <a:pt x="6061" y="18518"/>
                  </a:cubicBezTo>
                  <a:cubicBezTo>
                    <a:pt x="6219" y="18302"/>
                    <a:pt x="5527" y="19211"/>
                    <a:pt x="5138" y="19992"/>
                  </a:cubicBezTo>
                  <a:cubicBezTo>
                    <a:pt x="4912" y="20437"/>
                    <a:pt x="4712" y="20931"/>
                    <a:pt x="4613" y="21437"/>
                  </a:cubicBezTo>
                  <a:lnTo>
                    <a:pt x="4601" y="21600"/>
                  </a:lnTo>
                  <a:lnTo>
                    <a:pt x="4363" y="21600"/>
                  </a:lnTo>
                  <a:lnTo>
                    <a:pt x="4410" y="21197"/>
                  </a:lnTo>
                  <a:cubicBezTo>
                    <a:pt x="4560" y="20557"/>
                    <a:pt x="4844" y="19925"/>
                    <a:pt x="5131" y="19423"/>
                  </a:cubicBezTo>
                  <a:cubicBezTo>
                    <a:pt x="5472" y="18831"/>
                    <a:pt x="6218" y="17797"/>
                    <a:pt x="6524" y="17405"/>
                  </a:cubicBezTo>
                  <a:cubicBezTo>
                    <a:pt x="7276" y="16439"/>
                    <a:pt x="8003" y="16037"/>
                    <a:pt x="8800" y="15060"/>
                  </a:cubicBezTo>
                  <a:cubicBezTo>
                    <a:pt x="8374" y="15387"/>
                    <a:pt x="5950" y="17325"/>
                    <a:pt x="5480" y="17914"/>
                  </a:cubicBezTo>
                  <a:cubicBezTo>
                    <a:pt x="4909" y="18635"/>
                    <a:pt x="4136" y="19766"/>
                    <a:pt x="3836" y="20722"/>
                  </a:cubicBezTo>
                  <a:cubicBezTo>
                    <a:pt x="3763" y="20963"/>
                    <a:pt x="3719" y="21197"/>
                    <a:pt x="3707" y="21420"/>
                  </a:cubicBezTo>
                  <a:lnTo>
                    <a:pt x="3723" y="21600"/>
                  </a:lnTo>
                  <a:lnTo>
                    <a:pt x="3510" y="21600"/>
                  </a:lnTo>
                  <a:lnTo>
                    <a:pt x="3513" y="20953"/>
                  </a:lnTo>
                  <a:cubicBezTo>
                    <a:pt x="3683" y="19997"/>
                    <a:pt x="4300" y="19143"/>
                    <a:pt x="4893" y="18398"/>
                  </a:cubicBezTo>
                  <a:cubicBezTo>
                    <a:pt x="5473" y="17667"/>
                    <a:pt x="6185" y="16843"/>
                    <a:pt x="6879" y="16275"/>
                  </a:cubicBezTo>
                  <a:cubicBezTo>
                    <a:pt x="5499" y="17248"/>
                    <a:pt x="4356" y="18052"/>
                    <a:pt x="3279" y="19916"/>
                  </a:cubicBezTo>
                  <a:cubicBezTo>
                    <a:pt x="3146" y="20144"/>
                    <a:pt x="3040" y="20460"/>
                    <a:pt x="2984" y="20779"/>
                  </a:cubicBezTo>
                  <a:lnTo>
                    <a:pt x="2991" y="21600"/>
                  </a:lnTo>
                  <a:lnTo>
                    <a:pt x="2634" y="21600"/>
                  </a:lnTo>
                  <a:lnTo>
                    <a:pt x="2488" y="21448"/>
                  </a:lnTo>
                  <a:cubicBezTo>
                    <a:pt x="2237" y="21222"/>
                    <a:pt x="2003" y="21053"/>
                    <a:pt x="1911" y="20563"/>
                  </a:cubicBezTo>
                  <a:cubicBezTo>
                    <a:pt x="1661" y="20063"/>
                    <a:pt x="1684" y="20198"/>
                    <a:pt x="1486" y="19865"/>
                  </a:cubicBezTo>
                  <a:cubicBezTo>
                    <a:pt x="1373" y="19681"/>
                    <a:pt x="1218" y="19299"/>
                    <a:pt x="1191" y="19016"/>
                  </a:cubicBezTo>
                  <a:cubicBezTo>
                    <a:pt x="1169" y="18836"/>
                    <a:pt x="1028" y="18504"/>
                    <a:pt x="987" y="18194"/>
                  </a:cubicBezTo>
                  <a:cubicBezTo>
                    <a:pt x="961" y="18158"/>
                    <a:pt x="974" y="18133"/>
                    <a:pt x="945" y="17893"/>
                  </a:cubicBezTo>
                  <a:cubicBezTo>
                    <a:pt x="872" y="17289"/>
                    <a:pt x="683" y="16892"/>
                    <a:pt x="649" y="16597"/>
                  </a:cubicBezTo>
                  <a:cubicBezTo>
                    <a:pt x="625" y="16487"/>
                    <a:pt x="611" y="16318"/>
                    <a:pt x="581" y="16205"/>
                  </a:cubicBezTo>
                  <a:cubicBezTo>
                    <a:pt x="502" y="15868"/>
                    <a:pt x="331" y="15412"/>
                    <a:pt x="297" y="15121"/>
                  </a:cubicBezTo>
                  <a:cubicBezTo>
                    <a:pt x="206" y="14404"/>
                    <a:pt x="-191" y="13745"/>
                    <a:pt x="109" y="12884"/>
                  </a:cubicBezTo>
                  <a:cubicBezTo>
                    <a:pt x="149" y="12134"/>
                    <a:pt x="-28" y="12078"/>
                    <a:pt x="225" y="11470"/>
                  </a:cubicBezTo>
                  <a:cubicBezTo>
                    <a:pt x="223" y="11457"/>
                    <a:pt x="267" y="10661"/>
                    <a:pt x="352" y="10195"/>
                  </a:cubicBezTo>
                  <a:cubicBezTo>
                    <a:pt x="407" y="9893"/>
                    <a:pt x="440" y="9968"/>
                    <a:pt x="515" y="9532"/>
                  </a:cubicBezTo>
                  <a:cubicBezTo>
                    <a:pt x="564" y="9266"/>
                    <a:pt x="678" y="8498"/>
                    <a:pt x="1002" y="8074"/>
                  </a:cubicBezTo>
                  <a:cubicBezTo>
                    <a:pt x="1441" y="6361"/>
                    <a:pt x="1574" y="7027"/>
                    <a:pt x="2064" y="6097"/>
                  </a:cubicBezTo>
                  <a:cubicBezTo>
                    <a:pt x="2506" y="5225"/>
                    <a:pt x="2669" y="5073"/>
                    <a:pt x="3006" y="4846"/>
                  </a:cubicBezTo>
                  <a:cubicBezTo>
                    <a:pt x="3237" y="4529"/>
                    <a:pt x="3363" y="4208"/>
                    <a:pt x="3639" y="3918"/>
                  </a:cubicBezTo>
                  <a:cubicBezTo>
                    <a:pt x="3730" y="3823"/>
                    <a:pt x="3969" y="3621"/>
                    <a:pt x="4085" y="3453"/>
                  </a:cubicBezTo>
                  <a:cubicBezTo>
                    <a:pt x="4333" y="3083"/>
                    <a:pt x="4606" y="2372"/>
                    <a:pt x="5300" y="2181"/>
                  </a:cubicBezTo>
                  <a:cubicBezTo>
                    <a:pt x="5834" y="1509"/>
                    <a:pt x="6219" y="1122"/>
                    <a:pt x="6980" y="1063"/>
                  </a:cubicBezTo>
                  <a:cubicBezTo>
                    <a:pt x="7201" y="1043"/>
                    <a:pt x="7058" y="1130"/>
                    <a:pt x="7557" y="715"/>
                  </a:cubicBezTo>
                  <a:cubicBezTo>
                    <a:pt x="7718" y="582"/>
                    <a:pt x="8113" y="364"/>
                    <a:pt x="8603" y="317"/>
                  </a:cubicBezTo>
                  <a:cubicBezTo>
                    <a:pt x="8837" y="295"/>
                    <a:pt x="9023" y="348"/>
                    <a:pt x="9213" y="394"/>
                  </a:cubicBezTo>
                  <a:cubicBezTo>
                    <a:pt x="9418" y="353"/>
                    <a:pt x="9405" y="361"/>
                    <a:pt x="9846" y="169"/>
                  </a:cubicBezTo>
                  <a:cubicBezTo>
                    <a:pt x="9964" y="116"/>
                    <a:pt x="10322" y="18"/>
                    <a:pt x="10399" y="9"/>
                  </a:cubicBezTo>
                  <a:close/>
                </a:path>
              </a:pathLst>
            </a:custGeom>
            <a:blipFill rotWithShape="1">
              <a:blip r:embed="rId3"/>
              <a:tile tx="0" ty="0" sx="100000" sy="100000" flip="none" algn="tl"/>
            </a:blipFill>
            <a:ln w="10795" cap="flat" cmpd="sng">
              <a:noFill/>
              <a:prstDash val="solid"/>
              <a:round/>
            </a:ln>
          </p:spPr>
        </p:sp>
        <p:grpSp>
          <p:nvGrpSpPr>
            <p:cNvPr id="110" name="Birikma"/>
            <p:cNvGrpSpPr>
              <a:grpSpLocks/>
            </p:cNvGrpSpPr>
            <p:nvPr/>
          </p:nvGrpSpPr>
          <p:grpSpPr>
            <a:xfrm rot="17686072" flipH="1">
              <a:off x="3852398" y="-101968"/>
              <a:ext cx="700312" cy="1185696"/>
              <a:chOff x="3852398" y="-101968"/>
              <a:chExt cx="700312" cy="1185696"/>
            </a:xfrm>
          </p:grpSpPr>
          <p:sp>
            <p:nvSpPr>
              <p:cNvPr id="89" name="曲线"/>
              <p:cNvSpPr>
                <a:spLocks/>
              </p:cNvSpPr>
              <p:nvPr/>
            </p:nvSpPr>
            <p:spPr>
              <a:xfrm>
                <a:off x="4204676" y="726088"/>
                <a:ext cx="87236" cy="98631"/>
              </a:xfrm>
              <a:custGeom>
                <a:avLst/>
                <a:gdLst>
                  <a:gd name="T1" fmla="*/ 0 w 21600"/>
                  <a:gd name="T2" fmla="*/ 0 h 21600"/>
                  <a:gd name="T3" fmla="*/ 21600 w 21600"/>
                  <a:gd name="T4" fmla="*/ 21600 h 21600"/>
                </a:gdLst>
                <a:ahLst/>
                <a:cxnLst/>
                <a:rect l="T1" t="T2" r="T3" b="T4"/>
                <a:pathLst>
                  <a:path w="21600" h="21600">
                    <a:moveTo>
                      <a:pt x="20760" y="6177"/>
                    </a:moveTo>
                    <a:cubicBezTo>
                      <a:pt x="21001" y="4040"/>
                      <a:pt x="18585" y="2544"/>
                      <a:pt x="16407" y="1688"/>
                    </a:cubicBezTo>
                    <a:cubicBezTo>
                      <a:pt x="13992" y="619"/>
                      <a:pt x="11332" y="-447"/>
                      <a:pt x="8916" y="193"/>
                    </a:cubicBezTo>
                    <a:cubicBezTo>
                      <a:pt x="6986" y="619"/>
                      <a:pt x="5536" y="2117"/>
                      <a:pt x="4084" y="3613"/>
                    </a:cubicBezTo>
                    <a:cubicBezTo>
                      <a:pt x="2392" y="5534"/>
                      <a:pt x="700" y="7886"/>
                      <a:pt x="219" y="10238"/>
                    </a:cubicBezTo>
                    <a:cubicBezTo>
                      <a:pt x="-260" y="12587"/>
                      <a:pt x="-21" y="15368"/>
                      <a:pt x="1667" y="17291"/>
                    </a:cubicBezTo>
                    <a:cubicBezTo>
                      <a:pt x="2878" y="18571"/>
                      <a:pt x="4569" y="19428"/>
                      <a:pt x="6261" y="20068"/>
                    </a:cubicBezTo>
                    <a:cubicBezTo>
                      <a:pt x="8191" y="20922"/>
                      <a:pt x="10127" y="21780"/>
                      <a:pt x="12060" y="21566"/>
                    </a:cubicBezTo>
                    <a:cubicBezTo>
                      <a:pt x="13510" y="21566"/>
                      <a:pt x="14715" y="20922"/>
                      <a:pt x="15684" y="20282"/>
                    </a:cubicBezTo>
                    <a:cubicBezTo>
                      <a:pt x="20760" y="17505"/>
                      <a:pt x="22933" y="11307"/>
                      <a:pt x="20760" y="6177"/>
                    </a:cubicBezTo>
                  </a:path>
                </a:pathLst>
              </a:custGeom>
              <a:blipFill rotWithShape="1">
                <a:blip r:embed="rId3"/>
                <a:tile tx="0" ty="0" sx="100000" sy="100000" flip="none" algn="tl"/>
              </a:blipFill>
              <a:ln w="17193" cap="flat" cmpd="sng">
                <a:noFill/>
                <a:prstDash val="solid"/>
                <a:miter/>
              </a:ln>
            </p:spPr>
          </p:sp>
          <p:sp>
            <p:nvSpPr>
              <p:cNvPr id="90" name="曲线"/>
              <p:cNvSpPr>
                <a:spLocks/>
              </p:cNvSpPr>
              <p:nvPr/>
            </p:nvSpPr>
            <p:spPr>
              <a:xfrm>
                <a:off x="4346222" y="989340"/>
                <a:ext cx="88585" cy="94389"/>
              </a:xfrm>
              <a:custGeom>
                <a:avLst/>
                <a:gdLst>
                  <a:gd name="T1" fmla="*/ 0 w 21600"/>
                  <a:gd name="T2" fmla="*/ 0 h 21600"/>
                  <a:gd name="T3" fmla="*/ 21600 w 21600"/>
                  <a:gd name="T4" fmla="*/ 21600 h 21600"/>
                </a:gdLst>
                <a:ahLst/>
                <a:cxnLst/>
                <a:rect l="T1" t="T2" r="T3" b="T4"/>
                <a:pathLst>
                  <a:path w="21600" h="21600">
                    <a:moveTo>
                      <a:pt x="16153" y="2494"/>
                    </a:moveTo>
                    <a:cubicBezTo>
                      <a:pt x="13295" y="929"/>
                      <a:pt x="9727" y="-630"/>
                      <a:pt x="6633" y="260"/>
                    </a:cubicBezTo>
                    <a:cubicBezTo>
                      <a:pt x="5205" y="706"/>
                      <a:pt x="3777" y="1822"/>
                      <a:pt x="2826" y="2938"/>
                    </a:cubicBezTo>
                    <a:cubicBezTo>
                      <a:pt x="-504" y="6960"/>
                      <a:pt x="-979" y="12765"/>
                      <a:pt x="1872" y="17008"/>
                    </a:cubicBezTo>
                    <a:cubicBezTo>
                      <a:pt x="4968" y="21251"/>
                      <a:pt x="11393" y="22815"/>
                      <a:pt x="16153" y="20582"/>
                    </a:cubicBezTo>
                    <a:cubicBezTo>
                      <a:pt x="23768" y="16784"/>
                      <a:pt x="23053" y="6288"/>
                      <a:pt x="16153" y="2494"/>
                    </a:cubicBezTo>
                    <a:lnTo>
                      <a:pt x="16153" y="2494"/>
                    </a:lnTo>
                    <a:close/>
                  </a:path>
                </a:pathLst>
              </a:custGeom>
              <a:blipFill rotWithShape="1">
                <a:blip r:embed="rId3"/>
                <a:tile tx="0" ty="0" sx="100000" sy="100000" flip="none" algn="tl"/>
              </a:blipFill>
              <a:ln w="17193" cap="flat" cmpd="sng">
                <a:noFill/>
                <a:prstDash val="solid"/>
                <a:miter/>
              </a:ln>
            </p:spPr>
          </p:sp>
          <p:sp>
            <p:nvSpPr>
              <p:cNvPr id="91" name="曲线"/>
              <p:cNvSpPr>
                <a:spLocks/>
              </p:cNvSpPr>
              <p:nvPr/>
            </p:nvSpPr>
            <p:spPr>
              <a:xfrm>
                <a:off x="4345518" y="776595"/>
                <a:ext cx="90373" cy="100784"/>
              </a:xfrm>
              <a:custGeom>
                <a:avLst/>
                <a:gdLst>
                  <a:gd name="T1" fmla="*/ 0 w 21600"/>
                  <a:gd name="T2" fmla="*/ 0 h 21600"/>
                  <a:gd name="T3" fmla="*/ 21600 w 21600"/>
                  <a:gd name="T4" fmla="*/ 21600 h 21600"/>
                </a:gdLst>
                <a:ahLst/>
                <a:cxnLst/>
                <a:rect l="T1" t="T2" r="T3" b="T4"/>
                <a:pathLst>
                  <a:path w="21600" h="21600">
                    <a:moveTo>
                      <a:pt x="20899" y="13626"/>
                    </a:moveTo>
                    <a:cubicBezTo>
                      <a:pt x="21833" y="9025"/>
                      <a:pt x="19732" y="4005"/>
                      <a:pt x="15535" y="1494"/>
                    </a:cubicBezTo>
                    <a:cubicBezTo>
                      <a:pt x="14135" y="658"/>
                      <a:pt x="12268" y="-175"/>
                      <a:pt x="10402" y="32"/>
                    </a:cubicBezTo>
                    <a:cubicBezTo>
                      <a:pt x="7837" y="240"/>
                      <a:pt x="5738" y="1704"/>
                      <a:pt x="4105" y="3378"/>
                    </a:cubicBezTo>
                    <a:cubicBezTo>
                      <a:pt x="2239" y="5469"/>
                      <a:pt x="606" y="7978"/>
                      <a:pt x="139" y="10488"/>
                    </a:cubicBezTo>
                    <a:cubicBezTo>
                      <a:pt x="-326" y="13208"/>
                      <a:pt x="373" y="15928"/>
                      <a:pt x="2239" y="18226"/>
                    </a:cubicBezTo>
                    <a:cubicBezTo>
                      <a:pt x="4805" y="21364"/>
                      <a:pt x="9935" y="22411"/>
                      <a:pt x="13901" y="20946"/>
                    </a:cubicBezTo>
                    <a:cubicBezTo>
                      <a:pt x="17867" y="19483"/>
                      <a:pt x="20899" y="16137"/>
                      <a:pt x="21600" y="12163"/>
                    </a:cubicBezTo>
                  </a:path>
                </a:pathLst>
              </a:custGeom>
              <a:blipFill rotWithShape="1">
                <a:blip r:embed="rId3"/>
                <a:tile tx="0" ty="0" sx="100000" sy="100000" flip="none" algn="tl"/>
              </a:blipFill>
              <a:ln w="17193" cap="flat" cmpd="sng">
                <a:noFill/>
                <a:prstDash val="solid"/>
                <a:miter/>
              </a:ln>
            </p:spPr>
          </p:sp>
          <p:sp>
            <p:nvSpPr>
              <p:cNvPr id="92" name="曲线"/>
              <p:cNvSpPr>
                <a:spLocks/>
              </p:cNvSpPr>
              <p:nvPr/>
            </p:nvSpPr>
            <p:spPr>
              <a:xfrm>
                <a:off x="4275761" y="418570"/>
                <a:ext cx="88426" cy="100546"/>
              </a:xfrm>
              <a:custGeom>
                <a:avLst/>
                <a:gdLst>
                  <a:gd name="T1" fmla="*/ 0 w 21600"/>
                  <a:gd name="T2" fmla="*/ 0 h 21600"/>
                  <a:gd name="T3" fmla="*/ 21600 w 21600"/>
                  <a:gd name="T4" fmla="*/ 21600 h 21600"/>
                </a:gdLst>
                <a:ahLst/>
                <a:cxnLst/>
                <a:rect l="T1" t="T2" r="T3" b="T4"/>
                <a:pathLst>
                  <a:path w="21600" h="21600">
                    <a:moveTo>
                      <a:pt x="11460" y="21592"/>
                    </a:moveTo>
                    <a:cubicBezTo>
                      <a:pt x="9313" y="21382"/>
                      <a:pt x="7405" y="20546"/>
                      <a:pt x="5975" y="19498"/>
                    </a:cubicBezTo>
                    <a:cubicBezTo>
                      <a:pt x="2638" y="17189"/>
                      <a:pt x="255" y="13835"/>
                      <a:pt x="15" y="10273"/>
                    </a:cubicBezTo>
                    <a:cubicBezTo>
                      <a:pt x="-217" y="6497"/>
                      <a:pt x="1922" y="2722"/>
                      <a:pt x="5736" y="1045"/>
                    </a:cubicBezTo>
                    <a:cubicBezTo>
                      <a:pt x="7643" y="209"/>
                      <a:pt x="9791" y="0"/>
                      <a:pt x="11935" y="0"/>
                    </a:cubicBezTo>
                    <a:cubicBezTo>
                      <a:pt x="15273" y="0"/>
                      <a:pt x="18849" y="1045"/>
                      <a:pt x="20517" y="3563"/>
                    </a:cubicBezTo>
                    <a:cubicBezTo>
                      <a:pt x="22185" y="5867"/>
                      <a:pt x="21711" y="9014"/>
                      <a:pt x="20517" y="11741"/>
                    </a:cubicBezTo>
                    <a:cubicBezTo>
                      <a:pt x="18609" y="15512"/>
                      <a:pt x="17419" y="21804"/>
                      <a:pt x="11460" y="21592"/>
                    </a:cubicBezTo>
                    <a:lnTo>
                      <a:pt x="11460" y="21592"/>
                    </a:lnTo>
                    <a:close/>
                  </a:path>
                </a:pathLst>
              </a:custGeom>
              <a:blipFill rotWithShape="1">
                <a:blip r:embed="rId3"/>
                <a:tile tx="0" ty="0" sx="100000" sy="100000" flip="none" algn="tl"/>
              </a:blipFill>
              <a:ln w="17193" cap="flat" cmpd="sng">
                <a:noFill/>
                <a:prstDash val="solid"/>
                <a:miter/>
              </a:ln>
            </p:spPr>
          </p:sp>
          <p:sp>
            <p:nvSpPr>
              <p:cNvPr id="93" name="曲线"/>
              <p:cNvSpPr>
                <a:spLocks/>
              </p:cNvSpPr>
              <p:nvPr/>
            </p:nvSpPr>
            <p:spPr>
              <a:xfrm>
                <a:off x="4447961" y="304607"/>
                <a:ext cx="95715" cy="96648"/>
              </a:xfrm>
              <a:custGeom>
                <a:avLst/>
                <a:gdLst>
                  <a:gd name="T1" fmla="*/ 0 w 21600"/>
                  <a:gd name="T2" fmla="*/ 0 h 21600"/>
                  <a:gd name="T3" fmla="*/ 21600 w 21600"/>
                  <a:gd name="T4" fmla="*/ 21600 h 21600"/>
                </a:gdLst>
                <a:ahLst/>
                <a:cxnLst/>
                <a:rect l="T1" t="T2" r="T3" b="T4"/>
                <a:pathLst>
                  <a:path w="21600" h="21600">
                    <a:moveTo>
                      <a:pt x="17316" y="21540"/>
                    </a:moveTo>
                    <a:cubicBezTo>
                      <a:pt x="15996" y="21759"/>
                      <a:pt x="14673" y="21324"/>
                      <a:pt x="13352" y="20670"/>
                    </a:cubicBezTo>
                    <a:cubicBezTo>
                      <a:pt x="10928" y="19795"/>
                      <a:pt x="8506" y="18486"/>
                      <a:pt x="6525" y="16960"/>
                    </a:cubicBezTo>
                    <a:cubicBezTo>
                      <a:pt x="4104" y="15214"/>
                      <a:pt x="1681" y="13034"/>
                      <a:pt x="578" y="10200"/>
                    </a:cubicBezTo>
                    <a:cubicBezTo>
                      <a:pt x="-520" y="7364"/>
                      <a:pt x="-80" y="3873"/>
                      <a:pt x="2120" y="1691"/>
                    </a:cubicBezTo>
                    <a:cubicBezTo>
                      <a:pt x="5203" y="-920"/>
                      <a:pt x="9829" y="-47"/>
                      <a:pt x="13573" y="1257"/>
                    </a:cubicBezTo>
                    <a:cubicBezTo>
                      <a:pt x="16217" y="2347"/>
                      <a:pt x="18859" y="3655"/>
                      <a:pt x="20401" y="6057"/>
                    </a:cubicBezTo>
                    <a:cubicBezTo>
                      <a:pt x="22163" y="9547"/>
                      <a:pt x="22604" y="20888"/>
                      <a:pt x="17316" y="21540"/>
                    </a:cubicBezTo>
                    <a:close/>
                  </a:path>
                </a:pathLst>
              </a:custGeom>
              <a:blipFill rotWithShape="1">
                <a:blip r:embed="rId3"/>
                <a:tile tx="0" ty="0" sx="100000" sy="100000" flip="none" algn="tl"/>
              </a:blipFill>
              <a:ln w="17193" cap="flat" cmpd="sng">
                <a:noFill/>
                <a:prstDash val="solid"/>
                <a:miter/>
              </a:ln>
            </p:spPr>
          </p:sp>
          <p:sp>
            <p:nvSpPr>
              <p:cNvPr id="94" name="曲线"/>
              <p:cNvSpPr>
                <a:spLocks/>
              </p:cNvSpPr>
              <p:nvPr/>
            </p:nvSpPr>
            <p:spPr>
              <a:xfrm>
                <a:off x="4406315" y="394897"/>
                <a:ext cx="41856" cy="46186"/>
              </a:xfrm>
              <a:custGeom>
                <a:avLst/>
                <a:gdLst>
                  <a:gd name="T1" fmla="*/ 0 w 21600"/>
                  <a:gd name="T2" fmla="*/ 0 h 21600"/>
                  <a:gd name="T3" fmla="*/ 21600 w 21600"/>
                  <a:gd name="T4" fmla="*/ 21600 h 21600"/>
                </a:gdLst>
                <a:ahLst/>
                <a:cxnLst/>
                <a:rect l="T1" t="T2" r="T3" b="T4"/>
                <a:pathLst>
                  <a:path w="21600" h="21600">
                    <a:moveTo>
                      <a:pt x="20800" y="9245"/>
                    </a:moveTo>
                    <a:cubicBezTo>
                      <a:pt x="21306" y="3767"/>
                      <a:pt x="14757" y="-795"/>
                      <a:pt x="9219" y="117"/>
                    </a:cubicBezTo>
                    <a:cubicBezTo>
                      <a:pt x="3176" y="1029"/>
                      <a:pt x="-853" y="6963"/>
                      <a:pt x="154" y="12437"/>
                    </a:cubicBezTo>
                    <a:cubicBezTo>
                      <a:pt x="1161" y="17460"/>
                      <a:pt x="6698" y="22021"/>
                      <a:pt x="12241" y="21567"/>
                    </a:cubicBezTo>
                    <a:cubicBezTo>
                      <a:pt x="18285" y="21110"/>
                      <a:pt x="22817" y="15177"/>
                      <a:pt x="21306" y="10158"/>
                    </a:cubicBezTo>
                  </a:path>
                </a:pathLst>
              </a:custGeom>
              <a:blipFill rotWithShape="1">
                <a:blip r:embed="rId3"/>
                <a:tile tx="0" ty="0" sx="100000" sy="100000" flip="none" algn="tl"/>
              </a:blipFill>
              <a:ln w="17193" cap="flat" cmpd="sng">
                <a:noFill/>
                <a:prstDash val="solid"/>
                <a:miter/>
              </a:ln>
            </p:spPr>
          </p:sp>
          <p:sp>
            <p:nvSpPr>
              <p:cNvPr id="95" name="曲线"/>
              <p:cNvSpPr>
                <a:spLocks/>
              </p:cNvSpPr>
              <p:nvPr/>
            </p:nvSpPr>
            <p:spPr>
              <a:xfrm>
                <a:off x="4252319" y="210690"/>
                <a:ext cx="99704" cy="101498"/>
              </a:xfrm>
              <a:custGeom>
                <a:avLst/>
                <a:gdLst>
                  <a:gd name="T1" fmla="*/ 0 w 21600"/>
                  <a:gd name="T2" fmla="*/ 0 h 21600"/>
                  <a:gd name="T3" fmla="*/ 21600 w 21600"/>
                  <a:gd name="T4" fmla="*/ 21600 h 21600"/>
                </a:gdLst>
                <a:ahLst/>
                <a:cxnLst/>
                <a:rect l="T1" t="T2" r="T3" b="T4"/>
                <a:pathLst>
                  <a:path w="21600" h="21600">
                    <a:moveTo>
                      <a:pt x="17144" y="3323"/>
                    </a:moveTo>
                    <a:cubicBezTo>
                      <a:pt x="15030" y="1660"/>
                      <a:pt x="12494" y="830"/>
                      <a:pt x="9746" y="207"/>
                    </a:cubicBezTo>
                    <a:cubicBezTo>
                      <a:pt x="8263" y="0"/>
                      <a:pt x="6785" y="-207"/>
                      <a:pt x="5517" y="414"/>
                    </a:cubicBezTo>
                    <a:cubicBezTo>
                      <a:pt x="4671" y="830"/>
                      <a:pt x="3825" y="1660"/>
                      <a:pt x="3190" y="2492"/>
                    </a:cubicBezTo>
                    <a:cubicBezTo>
                      <a:pt x="1288" y="4775"/>
                      <a:pt x="-189" y="7474"/>
                      <a:pt x="20" y="10384"/>
                    </a:cubicBezTo>
                    <a:cubicBezTo>
                      <a:pt x="231" y="12876"/>
                      <a:pt x="1922" y="15159"/>
                      <a:pt x="3825" y="16823"/>
                    </a:cubicBezTo>
                    <a:cubicBezTo>
                      <a:pt x="5938" y="18483"/>
                      <a:pt x="8476" y="19313"/>
                      <a:pt x="10803" y="20353"/>
                    </a:cubicBezTo>
                    <a:cubicBezTo>
                      <a:pt x="12282" y="20976"/>
                      <a:pt x="13973" y="21600"/>
                      <a:pt x="15664" y="21600"/>
                    </a:cubicBezTo>
                    <a:cubicBezTo>
                      <a:pt x="17355" y="21600"/>
                      <a:pt x="19049" y="21182"/>
                      <a:pt x="20106" y="19937"/>
                    </a:cubicBezTo>
                    <a:cubicBezTo>
                      <a:pt x="23488" y="15784"/>
                      <a:pt x="20526" y="6020"/>
                      <a:pt x="17144" y="3323"/>
                    </a:cubicBezTo>
                    <a:close/>
                  </a:path>
                </a:pathLst>
              </a:custGeom>
              <a:blipFill rotWithShape="1">
                <a:blip r:embed="rId3"/>
                <a:tile tx="0" ty="0" sx="100000" sy="100000" flip="none" algn="tl"/>
              </a:blipFill>
              <a:ln w="17193" cap="flat" cmpd="sng">
                <a:noFill/>
                <a:prstDash val="solid"/>
                <a:miter/>
              </a:ln>
            </p:spPr>
          </p:sp>
          <p:sp>
            <p:nvSpPr>
              <p:cNvPr id="96" name="曲线"/>
              <p:cNvSpPr>
                <a:spLocks/>
              </p:cNvSpPr>
              <p:nvPr/>
            </p:nvSpPr>
            <p:spPr>
              <a:xfrm>
                <a:off x="4378840" y="229930"/>
                <a:ext cx="53149" cy="57045"/>
              </a:xfrm>
              <a:custGeom>
                <a:avLst/>
                <a:gdLst>
                  <a:gd name="T1" fmla="*/ 0 w 21600"/>
                  <a:gd name="T2" fmla="*/ 0 h 21600"/>
                  <a:gd name="T3" fmla="*/ 21600 w 21600"/>
                  <a:gd name="T4" fmla="*/ 21600 h 21600"/>
                </a:gdLst>
                <a:ahLst/>
                <a:cxnLst/>
                <a:rect l="T1" t="T2" r="T3" b="T4"/>
                <a:pathLst>
                  <a:path w="21600" h="21600">
                    <a:moveTo>
                      <a:pt x="20410" y="7126"/>
                    </a:moveTo>
                    <a:cubicBezTo>
                      <a:pt x="20806" y="5647"/>
                      <a:pt x="20410" y="4169"/>
                      <a:pt x="19220" y="3061"/>
                    </a:cubicBezTo>
                    <a:cubicBezTo>
                      <a:pt x="18027" y="1953"/>
                      <a:pt x="16441" y="1582"/>
                      <a:pt x="14854" y="1213"/>
                    </a:cubicBezTo>
                    <a:cubicBezTo>
                      <a:pt x="10890" y="103"/>
                      <a:pt x="6131" y="-1000"/>
                      <a:pt x="3354" y="1582"/>
                    </a:cubicBezTo>
                    <a:cubicBezTo>
                      <a:pt x="1768" y="3061"/>
                      <a:pt x="972" y="4908"/>
                      <a:pt x="577" y="7126"/>
                    </a:cubicBezTo>
                    <a:cubicBezTo>
                      <a:pt x="-610" y="11929"/>
                      <a:pt x="-211" y="17842"/>
                      <a:pt x="4147" y="20427"/>
                    </a:cubicBezTo>
                    <a:cubicBezTo>
                      <a:pt x="8114" y="22645"/>
                      <a:pt x="13268" y="21537"/>
                      <a:pt x="16441" y="18581"/>
                    </a:cubicBezTo>
                    <a:cubicBezTo>
                      <a:pt x="19613" y="15624"/>
                      <a:pt x="21200" y="11189"/>
                      <a:pt x="21596" y="7126"/>
                    </a:cubicBezTo>
                  </a:path>
                </a:pathLst>
              </a:custGeom>
              <a:blipFill rotWithShape="1">
                <a:blip r:embed="rId3"/>
                <a:tile tx="0" ty="0" sx="100000" sy="100000" flip="none" algn="tl"/>
              </a:blipFill>
              <a:ln w="17193" cap="flat" cmpd="sng">
                <a:noFill/>
                <a:prstDash val="solid"/>
                <a:miter/>
              </a:ln>
            </p:spPr>
          </p:sp>
          <p:sp>
            <p:nvSpPr>
              <p:cNvPr id="97" name="曲线"/>
              <p:cNvSpPr>
                <a:spLocks/>
              </p:cNvSpPr>
              <p:nvPr/>
            </p:nvSpPr>
            <p:spPr>
              <a:xfrm>
                <a:off x="4294087" y="81204"/>
                <a:ext cx="97562" cy="82638"/>
              </a:xfrm>
              <a:custGeom>
                <a:avLst/>
                <a:gdLst>
                  <a:gd name="T1" fmla="*/ 0 w 21600"/>
                  <a:gd name="T2" fmla="*/ 0 h 21600"/>
                  <a:gd name="T3" fmla="*/ 21600 w 21600"/>
                  <a:gd name="T4" fmla="*/ 21600 h 21600"/>
                </a:gdLst>
                <a:ahLst/>
                <a:cxnLst/>
                <a:rect l="T1" t="T2" r="T3" b="T4"/>
                <a:pathLst>
                  <a:path w="21600" h="21600">
                    <a:moveTo>
                      <a:pt x="5250" y="172"/>
                    </a:moveTo>
                    <a:cubicBezTo>
                      <a:pt x="4385" y="427"/>
                      <a:pt x="3520" y="680"/>
                      <a:pt x="2870" y="1189"/>
                    </a:cubicBezTo>
                    <a:cubicBezTo>
                      <a:pt x="2006" y="1956"/>
                      <a:pt x="1790" y="3232"/>
                      <a:pt x="1360" y="4253"/>
                    </a:cubicBezTo>
                    <a:cubicBezTo>
                      <a:pt x="277" y="7311"/>
                      <a:pt x="-583" y="10886"/>
                      <a:pt x="496" y="13946"/>
                    </a:cubicBezTo>
                    <a:cubicBezTo>
                      <a:pt x="1360" y="16243"/>
                      <a:pt x="3305" y="17772"/>
                      <a:pt x="5250" y="19049"/>
                    </a:cubicBezTo>
                    <a:cubicBezTo>
                      <a:pt x="7193" y="20323"/>
                      <a:pt x="9355" y="21600"/>
                      <a:pt x="11729" y="21600"/>
                    </a:cubicBezTo>
                    <a:cubicBezTo>
                      <a:pt x="16917" y="21344"/>
                      <a:pt x="23616" y="15730"/>
                      <a:pt x="21023" y="9354"/>
                    </a:cubicBezTo>
                    <a:cubicBezTo>
                      <a:pt x="18214" y="2722"/>
                      <a:pt x="11084" y="-847"/>
                      <a:pt x="5250" y="172"/>
                    </a:cubicBezTo>
                    <a:close/>
                  </a:path>
                </a:pathLst>
              </a:custGeom>
              <a:blipFill rotWithShape="1">
                <a:blip r:embed="rId3"/>
                <a:tile tx="0" ty="0" sx="100000" sy="100000" flip="none" algn="tl"/>
              </a:blipFill>
              <a:ln w="17193" cap="flat" cmpd="sng">
                <a:noFill/>
                <a:prstDash val="solid"/>
                <a:miter/>
              </a:ln>
            </p:spPr>
          </p:sp>
          <p:sp>
            <p:nvSpPr>
              <p:cNvPr id="98" name="曲线"/>
              <p:cNvSpPr>
                <a:spLocks/>
              </p:cNvSpPr>
              <p:nvPr/>
            </p:nvSpPr>
            <p:spPr>
              <a:xfrm>
                <a:off x="4413279" y="128537"/>
                <a:ext cx="62644" cy="67404"/>
              </a:xfrm>
              <a:custGeom>
                <a:avLst/>
                <a:gdLst>
                  <a:gd name="T1" fmla="*/ 0 w 21600"/>
                  <a:gd name="T2" fmla="*/ 0 h 21600"/>
                  <a:gd name="T3" fmla="*/ 21600 w 21600"/>
                  <a:gd name="T4" fmla="*/ 21600 h 21600"/>
                </a:gdLst>
                <a:ahLst/>
                <a:cxnLst/>
                <a:rect l="T1" t="T2" r="T3" b="T4"/>
                <a:pathLst>
                  <a:path w="21600" h="21600">
                    <a:moveTo>
                      <a:pt x="19573" y="6934"/>
                    </a:moveTo>
                    <a:cubicBezTo>
                      <a:pt x="19573" y="3805"/>
                      <a:pt x="16881" y="1305"/>
                      <a:pt x="13853" y="368"/>
                    </a:cubicBezTo>
                    <a:cubicBezTo>
                      <a:pt x="10823" y="-568"/>
                      <a:pt x="7121" y="368"/>
                      <a:pt x="4766" y="2241"/>
                    </a:cubicBezTo>
                    <a:cubicBezTo>
                      <a:pt x="393" y="5370"/>
                      <a:pt x="-1287" y="11001"/>
                      <a:pt x="1064" y="15692"/>
                    </a:cubicBezTo>
                    <a:cubicBezTo>
                      <a:pt x="3421" y="20071"/>
                      <a:pt x="9479" y="22885"/>
                      <a:pt x="14526" y="21009"/>
                    </a:cubicBezTo>
                    <a:cubicBezTo>
                      <a:pt x="19909" y="18820"/>
                      <a:pt x="22603" y="12565"/>
                      <a:pt x="21256" y="7247"/>
                    </a:cubicBezTo>
                  </a:path>
                </a:pathLst>
              </a:custGeom>
              <a:blipFill rotWithShape="1">
                <a:blip r:embed="rId3"/>
                <a:tile tx="0" ty="0" sx="100000" sy="100000" flip="none" algn="tl"/>
              </a:blipFill>
              <a:ln w="17193" cap="flat" cmpd="sng">
                <a:noFill/>
                <a:prstDash val="solid"/>
                <a:miter/>
              </a:ln>
            </p:spPr>
          </p:sp>
          <p:sp>
            <p:nvSpPr>
              <p:cNvPr id="99" name="曲线"/>
              <p:cNvSpPr>
                <a:spLocks/>
              </p:cNvSpPr>
              <p:nvPr/>
            </p:nvSpPr>
            <p:spPr>
              <a:xfrm>
                <a:off x="3852398" y="12570"/>
                <a:ext cx="93496" cy="104676"/>
              </a:xfrm>
              <a:custGeom>
                <a:avLst/>
                <a:gdLst>
                  <a:gd name="T1" fmla="*/ 0 w 21600"/>
                  <a:gd name="T2" fmla="*/ 0 h 21600"/>
                  <a:gd name="T3" fmla="*/ 21600 w 21600"/>
                  <a:gd name="T4" fmla="*/ 21600 h 21600"/>
                </a:gdLst>
                <a:ahLst/>
                <a:cxnLst/>
                <a:rect l="T1" t="T2" r="T3" b="T4"/>
                <a:pathLst>
                  <a:path w="21600" h="21600">
                    <a:moveTo>
                      <a:pt x="11691" y="0"/>
                    </a:moveTo>
                    <a:cubicBezTo>
                      <a:pt x="7183" y="0"/>
                      <a:pt x="3123" y="2415"/>
                      <a:pt x="1097" y="6041"/>
                    </a:cubicBezTo>
                    <a:cubicBezTo>
                      <a:pt x="-703" y="9666"/>
                      <a:pt x="-254" y="14097"/>
                      <a:pt x="2221" y="17319"/>
                    </a:cubicBezTo>
                    <a:cubicBezTo>
                      <a:pt x="4253" y="19937"/>
                      <a:pt x="7860" y="21951"/>
                      <a:pt x="11468" y="21548"/>
                    </a:cubicBezTo>
                    <a:cubicBezTo>
                      <a:pt x="15076" y="21347"/>
                      <a:pt x="18007" y="18930"/>
                      <a:pt x="19583" y="16110"/>
                    </a:cubicBezTo>
                    <a:cubicBezTo>
                      <a:pt x="23644" y="9465"/>
                      <a:pt x="21840" y="201"/>
                      <a:pt x="11691" y="0"/>
                    </a:cubicBezTo>
                    <a:close/>
                  </a:path>
                </a:pathLst>
              </a:custGeom>
              <a:blipFill rotWithShape="1">
                <a:blip r:embed="rId3"/>
                <a:tile tx="0" ty="0" sx="100000" sy="100000" flip="none" algn="tl"/>
              </a:blipFill>
              <a:ln w="17193" cap="flat" cmpd="sng">
                <a:noFill/>
                <a:prstDash val="solid"/>
                <a:miter/>
              </a:ln>
            </p:spPr>
          </p:sp>
          <p:sp>
            <p:nvSpPr>
              <p:cNvPr id="100" name="曲线"/>
              <p:cNvSpPr>
                <a:spLocks/>
              </p:cNvSpPr>
              <p:nvPr/>
            </p:nvSpPr>
            <p:spPr>
              <a:xfrm>
                <a:off x="3994171" y="233138"/>
                <a:ext cx="83252" cy="83262"/>
              </a:xfrm>
              <a:custGeom>
                <a:avLst/>
                <a:gdLst>
                  <a:gd name="T1" fmla="*/ 0 w 21600"/>
                  <a:gd name="T2" fmla="*/ 0 h 21600"/>
                  <a:gd name="T3" fmla="*/ 21600 w 21600"/>
                  <a:gd name="T4" fmla="*/ 21600 h 21600"/>
                </a:gdLst>
                <a:ahLst/>
                <a:cxnLst/>
                <a:rect l="T1" t="T2" r="T3" b="T4"/>
                <a:pathLst>
                  <a:path w="21600" h="21600">
                    <a:moveTo>
                      <a:pt x="14332" y="1012"/>
                    </a:moveTo>
                    <a:cubicBezTo>
                      <a:pt x="11293" y="-253"/>
                      <a:pt x="7495" y="-505"/>
                      <a:pt x="4709" y="1265"/>
                    </a:cubicBezTo>
                    <a:cubicBezTo>
                      <a:pt x="911" y="3544"/>
                      <a:pt x="-860" y="8607"/>
                      <a:pt x="403" y="12912"/>
                    </a:cubicBezTo>
                    <a:cubicBezTo>
                      <a:pt x="1671" y="17216"/>
                      <a:pt x="5722" y="20253"/>
                      <a:pt x="10027" y="21267"/>
                    </a:cubicBezTo>
                    <a:cubicBezTo>
                      <a:pt x="12053" y="21773"/>
                      <a:pt x="14332" y="21773"/>
                      <a:pt x="16104" y="20758"/>
                    </a:cubicBezTo>
                    <a:cubicBezTo>
                      <a:pt x="24965" y="15696"/>
                      <a:pt x="22181" y="4303"/>
                      <a:pt x="14332" y="1012"/>
                    </a:cubicBezTo>
                    <a:lnTo>
                      <a:pt x="14332" y="1012"/>
                    </a:lnTo>
                    <a:close/>
                  </a:path>
                </a:pathLst>
              </a:custGeom>
              <a:blipFill rotWithShape="1">
                <a:blip r:embed="rId3"/>
                <a:tile tx="0" ty="0" sx="100000" sy="100000" flip="none" algn="tl"/>
              </a:blipFill>
              <a:ln w="17193" cap="flat" cmpd="sng">
                <a:noFill/>
                <a:prstDash val="solid"/>
                <a:miter/>
              </a:ln>
            </p:spPr>
          </p:sp>
          <p:sp>
            <p:nvSpPr>
              <p:cNvPr id="101" name="曲线"/>
              <p:cNvSpPr>
                <a:spLocks/>
              </p:cNvSpPr>
              <p:nvPr/>
            </p:nvSpPr>
            <p:spPr>
              <a:xfrm>
                <a:off x="4072835" y="141732"/>
                <a:ext cx="83636" cy="80310"/>
              </a:xfrm>
              <a:custGeom>
                <a:avLst/>
                <a:gdLst>
                  <a:gd name="T1" fmla="*/ 0 w 21600"/>
                  <a:gd name="T2" fmla="*/ 0 h 21600"/>
                  <a:gd name="T3" fmla="*/ 21600 w 21600"/>
                  <a:gd name="T4" fmla="*/ 21600 h 21600"/>
                </a:gdLst>
                <a:ahLst/>
                <a:cxnLst/>
                <a:rect l="T1" t="T2" r="T3" b="T4"/>
                <a:pathLst>
                  <a:path w="21600" h="21600">
                    <a:moveTo>
                      <a:pt x="13106" y="1483"/>
                    </a:moveTo>
                    <a:cubicBezTo>
                      <a:pt x="10586" y="434"/>
                      <a:pt x="8065" y="-614"/>
                      <a:pt x="5543" y="434"/>
                    </a:cubicBezTo>
                    <a:cubicBezTo>
                      <a:pt x="3023" y="1483"/>
                      <a:pt x="1764" y="4371"/>
                      <a:pt x="756" y="6997"/>
                    </a:cubicBezTo>
                    <a:cubicBezTo>
                      <a:pt x="252" y="8043"/>
                      <a:pt x="0" y="9358"/>
                      <a:pt x="0" y="10670"/>
                    </a:cubicBezTo>
                    <a:cubicBezTo>
                      <a:pt x="0" y="11982"/>
                      <a:pt x="756" y="13296"/>
                      <a:pt x="1511" y="14343"/>
                    </a:cubicBezTo>
                    <a:cubicBezTo>
                      <a:pt x="3275" y="16969"/>
                      <a:pt x="5797" y="19333"/>
                      <a:pt x="8568" y="20645"/>
                    </a:cubicBezTo>
                    <a:cubicBezTo>
                      <a:pt x="11594" y="21957"/>
                      <a:pt x="14870" y="21957"/>
                      <a:pt x="17640" y="20383"/>
                    </a:cubicBezTo>
                    <a:cubicBezTo>
                      <a:pt x="20415" y="18809"/>
                      <a:pt x="22179" y="15132"/>
                      <a:pt x="21423" y="11982"/>
                    </a:cubicBezTo>
                    <a:cubicBezTo>
                      <a:pt x="20163" y="6469"/>
                      <a:pt x="18146" y="3583"/>
                      <a:pt x="13106" y="1483"/>
                    </a:cubicBezTo>
                    <a:lnTo>
                      <a:pt x="13106" y="1483"/>
                    </a:lnTo>
                    <a:close/>
                  </a:path>
                </a:pathLst>
              </a:custGeom>
              <a:blipFill rotWithShape="1">
                <a:blip r:embed="rId3"/>
                <a:tile tx="0" ty="0" sx="100000" sy="100000" flip="none" algn="tl"/>
              </a:blipFill>
              <a:ln w="17193" cap="flat" cmpd="sng">
                <a:noFill/>
                <a:prstDash val="solid"/>
                <a:miter/>
              </a:ln>
            </p:spPr>
          </p:sp>
          <p:sp>
            <p:nvSpPr>
              <p:cNvPr id="102" name="曲线"/>
              <p:cNvSpPr>
                <a:spLocks/>
              </p:cNvSpPr>
              <p:nvPr/>
            </p:nvSpPr>
            <p:spPr>
              <a:xfrm>
                <a:off x="4278362" y="-65076"/>
                <a:ext cx="93689" cy="97718"/>
              </a:xfrm>
              <a:custGeom>
                <a:avLst/>
                <a:gdLst>
                  <a:gd name="T1" fmla="*/ 0 w 21600"/>
                  <a:gd name="T2" fmla="*/ 0 h 21600"/>
                  <a:gd name="T3" fmla="*/ 21600 w 21600"/>
                  <a:gd name="T4" fmla="*/ 21600 h 21600"/>
                </a:gdLst>
                <a:ahLst/>
                <a:cxnLst/>
                <a:rect l="T1" t="T2" r="T3" b="T4"/>
                <a:pathLst>
                  <a:path w="21600" h="21600">
                    <a:moveTo>
                      <a:pt x="7066" y="1413"/>
                    </a:moveTo>
                    <a:cubicBezTo>
                      <a:pt x="4366" y="2708"/>
                      <a:pt x="2566" y="4866"/>
                      <a:pt x="1216" y="7455"/>
                    </a:cubicBezTo>
                    <a:cubicBezTo>
                      <a:pt x="92" y="9613"/>
                      <a:pt x="-355" y="11986"/>
                      <a:pt x="315" y="14357"/>
                    </a:cubicBezTo>
                    <a:cubicBezTo>
                      <a:pt x="992" y="16516"/>
                      <a:pt x="2566" y="18242"/>
                      <a:pt x="4366" y="19536"/>
                    </a:cubicBezTo>
                    <a:cubicBezTo>
                      <a:pt x="7291" y="21478"/>
                      <a:pt x="11342" y="22341"/>
                      <a:pt x="14489" y="20830"/>
                    </a:cubicBezTo>
                    <a:cubicBezTo>
                      <a:pt x="16289" y="19967"/>
                      <a:pt x="17864" y="18242"/>
                      <a:pt x="18992" y="16732"/>
                    </a:cubicBezTo>
                    <a:cubicBezTo>
                      <a:pt x="25741" y="8102"/>
                      <a:pt x="18540" y="-4190"/>
                      <a:pt x="7066" y="1413"/>
                    </a:cubicBezTo>
                    <a:lnTo>
                      <a:pt x="7066" y="1413"/>
                    </a:lnTo>
                    <a:close/>
                  </a:path>
                </a:pathLst>
              </a:custGeom>
              <a:blipFill rotWithShape="1">
                <a:blip r:embed="rId3"/>
                <a:tile tx="0" ty="0" sx="100000" sy="100000" flip="none" algn="tl"/>
              </a:blipFill>
              <a:ln w="17193" cap="flat" cmpd="sng">
                <a:noFill/>
                <a:prstDash val="solid"/>
                <a:miter/>
              </a:ln>
            </p:spPr>
          </p:sp>
          <p:sp>
            <p:nvSpPr>
              <p:cNvPr id="103" name="曲线"/>
              <p:cNvSpPr>
                <a:spLocks/>
              </p:cNvSpPr>
              <p:nvPr/>
            </p:nvSpPr>
            <p:spPr>
              <a:xfrm>
                <a:off x="4002230" y="66980"/>
                <a:ext cx="37407" cy="40685"/>
              </a:xfrm>
              <a:custGeom>
                <a:avLst/>
                <a:gdLst>
                  <a:gd name="T1" fmla="*/ 0 w 21600"/>
                  <a:gd name="T2" fmla="*/ 0 h 21600"/>
                  <a:gd name="T3" fmla="*/ 21600 w 21600"/>
                  <a:gd name="T4" fmla="*/ 21600 h 21600"/>
                </a:gdLst>
                <a:ahLst/>
                <a:cxnLst/>
                <a:rect l="T1" t="T2" r="T3" b="T4"/>
                <a:pathLst>
                  <a:path w="21600" h="21600">
                    <a:moveTo>
                      <a:pt x="15409" y="3238"/>
                    </a:moveTo>
                    <a:cubicBezTo>
                      <a:pt x="14282" y="644"/>
                      <a:pt x="11461" y="-386"/>
                      <a:pt x="8646" y="126"/>
                    </a:cubicBezTo>
                    <a:cubicBezTo>
                      <a:pt x="5829" y="644"/>
                      <a:pt x="3574" y="2720"/>
                      <a:pt x="2447" y="4789"/>
                    </a:cubicBezTo>
                    <a:cubicBezTo>
                      <a:pt x="1317" y="6347"/>
                      <a:pt x="193" y="7900"/>
                      <a:pt x="193" y="9972"/>
                    </a:cubicBezTo>
                    <a:cubicBezTo>
                      <a:pt x="-933" y="14637"/>
                      <a:pt x="3008" y="20337"/>
                      <a:pt x="8083" y="21373"/>
                    </a:cubicBezTo>
                    <a:cubicBezTo>
                      <a:pt x="13155" y="22409"/>
                      <a:pt x="19353" y="19818"/>
                      <a:pt x="21043" y="15153"/>
                    </a:cubicBezTo>
                    <a:cubicBezTo>
                      <a:pt x="22733" y="10491"/>
                      <a:pt x="20480" y="4789"/>
                      <a:pt x="15409" y="2720"/>
                    </a:cubicBezTo>
                  </a:path>
                </a:pathLst>
              </a:custGeom>
              <a:blipFill rotWithShape="1">
                <a:blip r:embed="rId3"/>
                <a:tile tx="0" ty="0" sx="100000" sy="100000" flip="none" algn="tl"/>
              </a:blipFill>
              <a:ln w="17193" cap="flat" cmpd="sng">
                <a:noFill/>
                <a:prstDash val="solid"/>
                <a:miter/>
              </a:ln>
            </p:spPr>
          </p:sp>
          <p:sp>
            <p:nvSpPr>
              <p:cNvPr id="104" name="曲线"/>
              <p:cNvSpPr>
                <a:spLocks/>
              </p:cNvSpPr>
              <p:nvPr/>
            </p:nvSpPr>
            <p:spPr>
              <a:xfrm>
                <a:off x="3943174" y="145301"/>
                <a:ext cx="56461" cy="55161"/>
              </a:xfrm>
              <a:custGeom>
                <a:avLst/>
                <a:gdLst>
                  <a:gd name="T1" fmla="*/ 0 w 21600"/>
                  <a:gd name="T2" fmla="*/ 0 h 21600"/>
                  <a:gd name="T3" fmla="*/ 21600 w 21600"/>
                  <a:gd name="T4" fmla="*/ 21600 h 21600"/>
                </a:gdLst>
                <a:ahLst/>
                <a:cxnLst/>
                <a:rect l="T1" t="T2" r="T3" b="T4"/>
                <a:pathLst>
                  <a:path w="21600" h="21600">
                    <a:moveTo>
                      <a:pt x="17118" y="5349"/>
                    </a:moveTo>
                    <a:cubicBezTo>
                      <a:pt x="16371" y="2291"/>
                      <a:pt x="13011" y="0"/>
                      <a:pt x="10023" y="0"/>
                    </a:cubicBezTo>
                    <a:cubicBezTo>
                      <a:pt x="6665" y="0"/>
                      <a:pt x="4049" y="2291"/>
                      <a:pt x="2184" y="4968"/>
                    </a:cubicBezTo>
                    <a:cubicBezTo>
                      <a:pt x="318" y="7643"/>
                      <a:pt x="-798" y="11465"/>
                      <a:pt x="691" y="14522"/>
                    </a:cubicBezTo>
                    <a:cubicBezTo>
                      <a:pt x="1437" y="16049"/>
                      <a:pt x="2555" y="17195"/>
                      <a:pt x="4049" y="18344"/>
                    </a:cubicBezTo>
                    <a:cubicBezTo>
                      <a:pt x="7036" y="20637"/>
                      <a:pt x="10771" y="22165"/>
                      <a:pt x="14505" y="21400"/>
                    </a:cubicBezTo>
                    <a:cubicBezTo>
                      <a:pt x="18239" y="20637"/>
                      <a:pt x="21600" y="17579"/>
                      <a:pt x="21600" y="13758"/>
                    </a:cubicBezTo>
                    <a:cubicBezTo>
                      <a:pt x="21600" y="10699"/>
                      <a:pt x="19733" y="8025"/>
                      <a:pt x="17865" y="5732"/>
                    </a:cubicBezTo>
                  </a:path>
                </a:pathLst>
              </a:custGeom>
              <a:blipFill rotWithShape="1">
                <a:blip r:embed="rId3"/>
                <a:tile tx="0" ty="0" sx="100000" sy="100000" flip="none" algn="tl"/>
              </a:blipFill>
              <a:ln w="17193" cap="flat" cmpd="sng">
                <a:noFill/>
                <a:prstDash val="solid"/>
                <a:miter/>
              </a:ln>
            </p:spPr>
          </p:sp>
          <p:sp>
            <p:nvSpPr>
              <p:cNvPr id="105" name="曲线"/>
              <p:cNvSpPr>
                <a:spLocks/>
              </p:cNvSpPr>
              <p:nvPr/>
            </p:nvSpPr>
            <p:spPr>
              <a:xfrm>
                <a:off x="3908552" y="-101968"/>
                <a:ext cx="72368" cy="78689"/>
              </a:xfrm>
              <a:custGeom>
                <a:avLst/>
                <a:gdLst>
                  <a:gd name="T1" fmla="*/ 0 w 21600"/>
                  <a:gd name="T2" fmla="*/ 0 h 21600"/>
                  <a:gd name="T3" fmla="*/ 21600 w 21600"/>
                  <a:gd name="T4" fmla="*/ 21600 h 21600"/>
                </a:gdLst>
                <a:ahLst/>
                <a:cxnLst/>
                <a:rect l="T1" t="T2" r="T3" b="T4"/>
                <a:pathLst>
                  <a:path w="21600" h="21600">
                    <a:moveTo>
                      <a:pt x="9124" y="94"/>
                    </a:moveTo>
                    <a:cubicBezTo>
                      <a:pt x="5629" y="632"/>
                      <a:pt x="3006" y="3579"/>
                      <a:pt x="1549" y="6526"/>
                    </a:cubicBezTo>
                    <a:cubicBezTo>
                      <a:pt x="95" y="9472"/>
                      <a:pt x="-777" y="12956"/>
                      <a:pt x="969" y="15635"/>
                    </a:cubicBezTo>
                    <a:cubicBezTo>
                      <a:pt x="2425" y="18313"/>
                      <a:pt x="5629" y="19653"/>
                      <a:pt x="8541" y="20725"/>
                    </a:cubicBezTo>
                    <a:cubicBezTo>
                      <a:pt x="9998" y="21260"/>
                      <a:pt x="11744" y="21795"/>
                      <a:pt x="13203" y="21527"/>
                    </a:cubicBezTo>
                    <a:cubicBezTo>
                      <a:pt x="14659" y="21260"/>
                      <a:pt x="15824" y="20189"/>
                      <a:pt x="16698" y="19116"/>
                    </a:cubicBezTo>
                    <a:cubicBezTo>
                      <a:pt x="18446" y="17510"/>
                      <a:pt x="20193" y="15635"/>
                      <a:pt x="21067" y="13491"/>
                    </a:cubicBezTo>
                    <a:cubicBezTo>
                      <a:pt x="23690" y="7062"/>
                      <a:pt x="16114" y="-973"/>
                      <a:pt x="9124" y="94"/>
                    </a:cubicBezTo>
                    <a:lnTo>
                      <a:pt x="9124" y="94"/>
                    </a:lnTo>
                    <a:close/>
                  </a:path>
                </a:pathLst>
              </a:custGeom>
              <a:blipFill rotWithShape="1">
                <a:blip r:embed="rId3"/>
                <a:tile tx="0" ty="0" sx="100000" sy="100000" flip="none" algn="tl"/>
              </a:blipFill>
              <a:ln w="17193" cap="flat" cmpd="sng">
                <a:noFill/>
                <a:prstDash val="solid"/>
                <a:miter/>
              </a:ln>
            </p:spPr>
          </p:sp>
          <p:sp>
            <p:nvSpPr>
              <p:cNvPr id="106" name="曲线"/>
              <p:cNvSpPr>
                <a:spLocks/>
              </p:cNvSpPr>
              <p:nvPr/>
            </p:nvSpPr>
            <p:spPr>
              <a:xfrm>
                <a:off x="4462633" y="599122"/>
                <a:ext cx="83970" cy="83262"/>
              </a:xfrm>
              <a:custGeom>
                <a:avLst/>
                <a:gdLst>
                  <a:gd name="T1" fmla="*/ 0 w 21600"/>
                  <a:gd name="T2" fmla="*/ 0 h 21600"/>
                  <a:gd name="T3" fmla="*/ 21600 w 21600"/>
                  <a:gd name="T4" fmla="*/ 21600 h 21600"/>
                </a:gdLst>
                <a:ahLst/>
                <a:cxnLst/>
                <a:rect l="T1" t="T2" r="T3" b="T4"/>
                <a:pathLst>
                  <a:path w="21600" h="21600">
                    <a:moveTo>
                      <a:pt x="14206" y="1012"/>
                    </a:moveTo>
                    <a:cubicBezTo>
                      <a:pt x="11193" y="-253"/>
                      <a:pt x="7428" y="-506"/>
                      <a:pt x="4668" y="1265"/>
                    </a:cubicBezTo>
                    <a:cubicBezTo>
                      <a:pt x="903" y="3542"/>
                      <a:pt x="-851" y="8607"/>
                      <a:pt x="400" y="12912"/>
                    </a:cubicBezTo>
                    <a:cubicBezTo>
                      <a:pt x="1655" y="17215"/>
                      <a:pt x="5672" y="20254"/>
                      <a:pt x="9940" y="21267"/>
                    </a:cubicBezTo>
                    <a:cubicBezTo>
                      <a:pt x="11948" y="21773"/>
                      <a:pt x="14206" y="21773"/>
                      <a:pt x="15966" y="20760"/>
                    </a:cubicBezTo>
                    <a:cubicBezTo>
                      <a:pt x="25002" y="15696"/>
                      <a:pt x="22242" y="4304"/>
                      <a:pt x="14206" y="1012"/>
                    </a:cubicBezTo>
                    <a:lnTo>
                      <a:pt x="14206" y="1012"/>
                    </a:lnTo>
                    <a:close/>
                  </a:path>
                </a:pathLst>
              </a:custGeom>
              <a:blipFill rotWithShape="1">
                <a:blip r:embed="rId3"/>
                <a:tile tx="0" ty="0" sx="100000" sy="100000" flip="none" algn="tl"/>
              </a:blipFill>
              <a:ln w="17193" cap="flat" cmpd="sng">
                <a:noFill/>
                <a:prstDash val="solid"/>
                <a:miter/>
              </a:ln>
            </p:spPr>
          </p:sp>
          <p:sp>
            <p:nvSpPr>
              <p:cNvPr id="107" name="曲线"/>
              <p:cNvSpPr>
                <a:spLocks/>
              </p:cNvSpPr>
              <p:nvPr/>
            </p:nvSpPr>
            <p:spPr>
              <a:xfrm>
                <a:off x="4469074" y="830759"/>
                <a:ext cx="83636" cy="80311"/>
              </a:xfrm>
              <a:custGeom>
                <a:avLst/>
                <a:gdLst>
                  <a:gd name="T1" fmla="*/ 0 w 21600"/>
                  <a:gd name="T2" fmla="*/ 0 h 21600"/>
                  <a:gd name="T3" fmla="*/ 21600 w 21600"/>
                  <a:gd name="T4" fmla="*/ 21600 h 21600"/>
                </a:gdLst>
                <a:ahLst/>
                <a:cxnLst/>
                <a:rect l="T1" t="T2" r="T3" b="T4"/>
                <a:pathLst>
                  <a:path w="21600" h="21600">
                    <a:moveTo>
                      <a:pt x="13106" y="1484"/>
                    </a:moveTo>
                    <a:cubicBezTo>
                      <a:pt x="10586" y="432"/>
                      <a:pt x="8065" y="-614"/>
                      <a:pt x="5542" y="432"/>
                    </a:cubicBezTo>
                    <a:cubicBezTo>
                      <a:pt x="3022" y="1484"/>
                      <a:pt x="1764" y="4372"/>
                      <a:pt x="756" y="6997"/>
                    </a:cubicBezTo>
                    <a:cubicBezTo>
                      <a:pt x="252" y="8046"/>
                      <a:pt x="0" y="9357"/>
                      <a:pt x="0" y="10669"/>
                    </a:cubicBezTo>
                    <a:cubicBezTo>
                      <a:pt x="0" y="11984"/>
                      <a:pt x="756" y="13296"/>
                      <a:pt x="1510" y="14345"/>
                    </a:cubicBezTo>
                    <a:cubicBezTo>
                      <a:pt x="3276" y="16968"/>
                      <a:pt x="5796" y="19331"/>
                      <a:pt x="8568" y="20646"/>
                    </a:cubicBezTo>
                    <a:cubicBezTo>
                      <a:pt x="11594" y="21958"/>
                      <a:pt x="14869" y="21958"/>
                      <a:pt x="17643" y="20382"/>
                    </a:cubicBezTo>
                    <a:cubicBezTo>
                      <a:pt x="20414" y="18806"/>
                      <a:pt x="22180" y="15133"/>
                      <a:pt x="21422" y="11984"/>
                    </a:cubicBezTo>
                    <a:cubicBezTo>
                      <a:pt x="20164" y="6733"/>
                      <a:pt x="18147" y="3581"/>
                      <a:pt x="13106" y="1484"/>
                    </a:cubicBezTo>
                    <a:lnTo>
                      <a:pt x="13106" y="1484"/>
                    </a:lnTo>
                    <a:close/>
                  </a:path>
                </a:pathLst>
              </a:custGeom>
              <a:blipFill rotWithShape="1">
                <a:blip r:embed="rId3"/>
                <a:tile tx="0" ty="0" sx="100000" sy="100000" flip="none" algn="tl"/>
              </a:blipFill>
              <a:ln w="17193" cap="flat" cmpd="sng">
                <a:noFill/>
                <a:prstDash val="solid"/>
                <a:miter/>
              </a:ln>
            </p:spPr>
          </p:sp>
          <p:sp>
            <p:nvSpPr>
              <p:cNvPr id="108" name="曲线"/>
              <p:cNvSpPr>
                <a:spLocks/>
              </p:cNvSpPr>
              <p:nvPr/>
            </p:nvSpPr>
            <p:spPr>
              <a:xfrm>
                <a:off x="4411635" y="511286"/>
                <a:ext cx="56461" cy="55160"/>
              </a:xfrm>
              <a:custGeom>
                <a:avLst/>
                <a:gdLst>
                  <a:gd name="T1" fmla="*/ 0 w 21600"/>
                  <a:gd name="T2" fmla="*/ 0 h 21600"/>
                  <a:gd name="T3" fmla="*/ 21600 w 21600"/>
                  <a:gd name="T4" fmla="*/ 21600 h 21600"/>
                </a:gdLst>
                <a:ahLst/>
                <a:cxnLst/>
                <a:rect l="T1" t="T2" r="T3" b="T4"/>
                <a:pathLst>
                  <a:path w="21600" h="21600">
                    <a:moveTo>
                      <a:pt x="17118" y="5347"/>
                    </a:moveTo>
                    <a:cubicBezTo>
                      <a:pt x="16369" y="2290"/>
                      <a:pt x="13011" y="0"/>
                      <a:pt x="10022" y="0"/>
                    </a:cubicBezTo>
                    <a:cubicBezTo>
                      <a:pt x="6664" y="0"/>
                      <a:pt x="4050" y="2290"/>
                      <a:pt x="2184" y="4968"/>
                    </a:cubicBezTo>
                    <a:cubicBezTo>
                      <a:pt x="316" y="7641"/>
                      <a:pt x="-801" y="11464"/>
                      <a:pt x="690" y="14519"/>
                    </a:cubicBezTo>
                    <a:cubicBezTo>
                      <a:pt x="1438" y="16050"/>
                      <a:pt x="2557" y="17196"/>
                      <a:pt x="4050" y="18342"/>
                    </a:cubicBezTo>
                    <a:cubicBezTo>
                      <a:pt x="7038" y="20637"/>
                      <a:pt x="10772" y="22165"/>
                      <a:pt x="14504" y="21401"/>
                    </a:cubicBezTo>
                    <a:cubicBezTo>
                      <a:pt x="18239" y="20637"/>
                      <a:pt x="21599" y="17579"/>
                      <a:pt x="21599" y="13758"/>
                    </a:cubicBezTo>
                    <a:cubicBezTo>
                      <a:pt x="21599" y="10698"/>
                      <a:pt x="19731" y="8025"/>
                      <a:pt x="17865" y="5730"/>
                    </a:cubicBezTo>
                  </a:path>
                </a:pathLst>
              </a:custGeom>
              <a:blipFill rotWithShape="1">
                <a:blip r:embed="rId3"/>
                <a:tile tx="0" ty="0" sx="100000" sy="100000" flip="none" algn="tl"/>
              </a:blipFill>
              <a:ln w="17193" cap="flat" cmpd="sng">
                <a:noFill/>
                <a:prstDash val="solid"/>
                <a:miter/>
              </a:ln>
            </p:spPr>
          </p:sp>
          <p:sp>
            <p:nvSpPr>
              <p:cNvPr id="109" name="曲线"/>
              <p:cNvSpPr>
                <a:spLocks/>
              </p:cNvSpPr>
              <p:nvPr/>
            </p:nvSpPr>
            <p:spPr>
              <a:xfrm>
                <a:off x="4294057" y="675880"/>
                <a:ext cx="72370" cy="78678"/>
              </a:xfrm>
              <a:custGeom>
                <a:avLst/>
                <a:gdLst>
                  <a:gd name="T1" fmla="*/ 0 w 21600"/>
                  <a:gd name="T2" fmla="*/ 0 h 21600"/>
                  <a:gd name="T3" fmla="*/ 21600 w 21600"/>
                  <a:gd name="T4" fmla="*/ 21600 h 21600"/>
                </a:gdLst>
                <a:ahLst/>
                <a:cxnLst/>
                <a:rect l="T1" t="T2" r="T3" b="T4"/>
                <a:pathLst>
                  <a:path w="21600" h="21600">
                    <a:moveTo>
                      <a:pt x="9123" y="93"/>
                    </a:moveTo>
                    <a:cubicBezTo>
                      <a:pt x="5629" y="627"/>
                      <a:pt x="3007" y="3577"/>
                      <a:pt x="1549" y="6523"/>
                    </a:cubicBezTo>
                    <a:cubicBezTo>
                      <a:pt x="95" y="9470"/>
                      <a:pt x="-777" y="12952"/>
                      <a:pt x="966" y="15634"/>
                    </a:cubicBezTo>
                    <a:cubicBezTo>
                      <a:pt x="2425" y="18313"/>
                      <a:pt x="5629" y="19652"/>
                      <a:pt x="8543" y="20725"/>
                    </a:cubicBezTo>
                    <a:cubicBezTo>
                      <a:pt x="9999" y="21260"/>
                      <a:pt x="11747" y="21796"/>
                      <a:pt x="13202" y="21528"/>
                    </a:cubicBezTo>
                    <a:cubicBezTo>
                      <a:pt x="14660" y="21260"/>
                      <a:pt x="15823" y="20188"/>
                      <a:pt x="16699" y="19117"/>
                    </a:cubicBezTo>
                    <a:cubicBezTo>
                      <a:pt x="18447" y="17508"/>
                      <a:pt x="20193" y="15634"/>
                      <a:pt x="21068" y="13488"/>
                    </a:cubicBezTo>
                    <a:cubicBezTo>
                      <a:pt x="23688" y="7327"/>
                      <a:pt x="16116" y="-977"/>
                      <a:pt x="9123" y="93"/>
                    </a:cubicBezTo>
                    <a:lnTo>
                      <a:pt x="9123" y="93"/>
                    </a:lnTo>
                    <a:close/>
                  </a:path>
                </a:pathLst>
              </a:custGeom>
              <a:blipFill rotWithShape="1">
                <a:blip r:embed="rId3"/>
                <a:tile tx="0" ty="0" sx="100000" sy="100000" flip="none" algn="tl"/>
              </a:blipFill>
              <a:ln w="17193" cap="flat" cmpd="sng">
                <a:noFill/>
                <a:prstDash val="solid"/>
                <a:miter/>
              </a:ln>
            </p:spPr>
          </p:sp>
        </p:grpSp>
      </p:grpSp>
    </p:spTree>
    <p:extLst>
      <p:ext uri="{BB962C8B-B14F-4D97-AF65-F5344CB8AC3E}">
        <p14:creationId xmlns:p14="http://schemas.microsoft.com/office/powerpoint/2010/main" val="1670274528"/>
      </p:ext>
    </p:extLst>
  </p:cSld>
  <p:clrMapOvr>
    <a:masterClrMapping/>
  </p:clrMapOvr>
  <p:hf sldNum="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自定义版式">
    <p:bg>
      <p:bgPr>
        <a:blipFill>
          <a:blip r:embed="rId2"/>
          <a:stretch/>
        </a:blipFill>
        <a:effectLst/>
      </p:bgPr>
    </p:bg>
    <p:spTree>
      <p:nvGrpSpPr>
        <p:cNvPr id="1" name=""/>
        <p:cNvGrpSpPr/>
        <p:nvPr/>
      </p:nvGrpSpPr>
      <p:grpSpPr>
        <a:xfrm>
          <a:off x="0" y="0"/>
          <a:ext cx="0" cy="0"/>
          <a:chOff x="0" y="0"/>
          <a:chExt cx="0" cy="0"/>
        </a:xfrm>
      </p:grpSpPr>
      <p:sp>
        <p:nvSpPr>
          <p:cNvPr id="119" name="Toʻrtburchaklar"/>
          <p:cNvSpPr>
            <a:spLocks/>
          </p:cNvSpPr>
          <p:nvPr/>
        </p:nvSpPr>
        <p:spPr>
          <a:xfrm>
            <a:off x="292869" y="268605"/>
            <a:ext cx="11606262" cy="6320789"/>
          </a:xfrm>
          <a:prstGeom prst="rect">
            <a:avLst/>
          </a:prstGeom>
          <a:noFill/>
          <a:ln w="19050" cap="flat" cmpd="sng">
            <a:solidFill>
              <a:srgbClr val="000000"/>
            </a:solidFill>
            <a:prstDash val="solid"/>
            <a:round/>
          </a:ln>
        </p:spPr>
      </p:sp>
      <p:sp>
        <p:nvSpPr>
          <p:cNvPr id="120" name="Matn maydonchasi"/>
          <p:cNvSpPr>
            <a:spLocks noGrp="1"/>
          </p:cNvSpPr>
          <p:nvPr>
            <p:ph type="title"/>
          </p:nvPr>
        </p:nvSpPr>
        <p:spPr>
          <a:xfrm>
            <a:off x="685800" y="305612"/>
            <a:ext cx="7177056" cy="2194560"/>
          </a:xfrm>
          <a:prstGeom prst="rect">
            <a:avLst/>
          </a:prstGeom>
          <a:noFill/>
          <a:ln w="12700" cap="flat" cmpd="sng">
            <a:noFill/>
            <a:prstDash val="solid"/>
            <a:miter/>
          </a:ln>
        </p:spPr>
        <p:txBody>
          <a:bodyPr vert="horz" wrap="square" lIns="0" tIns="0" rIns="0" bIns="0" anchor="ctr" anchorCtr="0">
            <a:prstTxWarp prst="textNoShape">
              <a:avLst/>
            </a:prstTxWarp>
          </a:bodyPr>
          <a:lstStyle/>
          <a:p>
            <a:r>
              <a:rPr lang="en-US" altLang="zh-CN" sz="5000" b="1" spc="-100" baseline="0">
                <a:solidFill>
                  <a:schemeClr val="tx1"/>
                </a:solidFill>
              </a:rPr>
              <a:t>Click to add title</a:t>
            </a:r>
            <a:endParaRPr lang="zh-CN" altLang="en-US" sz="5000" b="1" spc="-100" baseline="0">
              <a:solidFill>
                <a:schemeClr val="tx1"/>
              </a:solidFill>
            </a:endParaRPr>
          </a:p>
        </p:txBody>
      </p:sp>
      <p:sp>
        <p:nvSpPr>
          <p:cNvPr id="121" name="Matn maydonchasi"/>
          <p:cNvSpPr>
            <a:spLocks noGrp="1"/>
          </p:cNvSpPr>
          <p:nvPr>
            <p:ph type="body" idx="2"/>
          </p:nvPr>
        </p:nvSpPr>
        <p:spPr>
          <a:xfrm>
            <a:off x="685800" y="2534309"/>
            <a:ext cx="5120640" cy="3249636"/>
          </a:xfrm>
          <a:prstGeom prst="rect">
            <a:avLst/>
          </a:prstGeom>
          <a:noFill/>
          <a:ln w="12700" cap="flat" cmpd="sng">
            <a:noFill/>
            <a:prstDash val="solid"/>
            <a:miter/>
          </a:ln>
        </p:spPr>
        <p:txBody>
          <a:bodyPr vert="horz" wrap="square" lIns="0" tIns="45720" rIns="0" bIns="45720" anchor="t" anchorCtr="0">
            <a:prstTxWarp prst="textNoShape">
              <a:avLst/>
            </a:prstTxWarp>
          </a:bodyPr>
          <a:lstStyle/>
          <a:p>
            <a:pPr marL="0" indent="0">
              <a:lnSpc>
                <a:spcPct val="90000"/>
              </a:lnSpc>
              <a:spcBef>
                <a:spcPts val="2400"/>
              </a:spcBef>
              <a:buNone/>
            </a:pPr>
            <a:r>
              <a:rPr lang="en-US" altLang="zh-CN" sz="2000"/>
              <a:t>Click to add content</a:t>
            </a:r>
          </a:p>
          <a:p>
            <a:pPr marL="502793" lvl="1" indent="0">
              <a:lnSpc>
                <a:spcPct val="90000"/>
              </a:lnSpc>
              <a:spcBef>
                <a:spcPts val="2400"/>
              </a:spcBef>
              <a:buNone/>
            </a:pPr>
            <a:r>
              <a:rPr lang="en-US" altLang="zh-CN" sz="1800"/>
              <a:t>Second level</a:t>
            </a:r>
          </a:p>
          <a:p>
            <a:pPr marL="960120" lvl="2" indent="0">
              <a:lnSpc>
                <a:spcPct val="90000"/>
              </a:lnSpc>
              <a:spcBef>
                <a:spcPts val="2400"/>
              </a:spcBef>
              <a:buNone/>
            </a:pPr>
            <a:r>
              <a:rPr lang="en-US" altLang="zh-CN" sz="1600"/>
              <a:t>Third level</a:t>
            </a:r>
          </a:p>
          <a:p>
            <a:pPr marL="1417320" lvl="3" indent="0">
              <a:lnSpc>
                <a:spcPct val="90000"/>
              </a:lnSpc>
              <a:spcBef>
                <a:spcPts val="2400"/>
              </a:spcBef>
              <a:buNone/>
            </a:pPr>
            <a:r>
              <a:rPr lang="en-US" altLang="zh-CN" sz="1400"/>
              <a:t>Fourth level</a:t>
            </a:r>
          </a:p>
          <a:p>
            <a:pPr marL="1874520" lvl="4" indent="0">
              <a:lnSpc>
                <a:spcPct val="90000"/>
              </a:lnSpc>
              <a:spcBef>
                <a:spcPts val="2400"/>
              </a:spcBef>
              <a:buNone/>
            </a:pPr>
            <a:r>
              <a:rPr lang="en-US" altLang="zh-CN" sz="1400"/>
              <a:t>Fifth level</a:t>
            </a:r>
            <a:endParaRPr lang="zh-CN" altLang="en-US" sz="1400"/>
          </a:p>
        </p:txBody>
      </p:sp>
      <p:sp>
        <p:nvSpPr>
          <p:cNvPr id="122" name="Matn maydonchasi"/>
          <p:cNvSpPr>
            <a:spLocks noGrp="1"/>
          </p:cNvSpPr>
          <p:nvPr>
            <p:ph type="dt" idx="10"/>
          </p:nvPr>
        </p:nvSpPr>
        <p:spPr>
          <a:xfrm>
            <a:off x="292608" y="5943599"/>
            <a:ext cx="2743200" cy="365125"/>
          </a:xfrm>
          <a:prstGeom prst="rect">
            <a:avLst/>
          </a:prstGeom>
          <a:noFill/>
          <a:ln w="12700" cap="flat" cmpd="sng">
            <a:noFill/>
            <a:prstDash val="solid"/>
            <a:miter/>
          </a:ln>
        </p:spPr>
        <p:txBody>
          <a:bodyPr vert="horz" wrap="square" lIns="91440" tIns="45720" rIns="91440" bIns="45720" anchor="ctr" anchorCtr="0">
            <a:prstTxWarp prst="textNoShape">
              <a:avLst/>
            </a:prstTxWarp>
          </a:bodyPr>
          <a:lstStyle/>
          <a:p>
            <a:pPr algn="l"/>
            <a:r>
              <a:rPr lang="en-US" altLang="zh-CN" sz="1200" b="1">
                <a:solidFill>
                  <a:schemeClr val="tx1"/>
                </a:solidFill>
                <a:latin typeface="Grandview Display" charset="0"/>
                <a:ea typeface="Droid Sans" charset="0"/>
                <a:cs typeface="Grandview Display" charset="0"/>
              </a:rPr>
              <a:t>20XX</a:t>
            </a:r>
            <a:endParaRPr lang="zh-CN" altLang="en-US" sz="1200" b="1">
              <a:solidFill>
                <a:schemeClr val="tx1"/>
              </a:solidFill>
              <a:latin typeface="Grandview Display" charset="0"/>
              <a:ea typeface="Droid Sans" charset="0"/>
              <a:cs typeface="Grandview Display" charset="0"/>
            </a:endParaRPr>
          </a:p>
        </p:txBody>
      </p:sp>
      <p:sp>
        <p:nvSpPr>
          <p:cNvPr id="123" name="Matn maydonchasi"/>
          <p:cNvSpPr>
            <a:spLocks noGrp="1"/>
          </p:cNvSpPr>
          <p:nvPr>
            <p:ph type="ftr"/>
          </p:nvPr>
        </p:nvSpPr>
        <p:spPr>
          <a:xfrm>
            <a:off x="3140242" y="5943599"/>
            <a:ext cx="5911516" cy="365125"/>
          </a:xfrm>
          <a:prstGeom prst="rect">
            <a:avLst/>
          </a:prstGeom>
          <a:noFill/>
          <a:ln w="12700" cap="flat" cmpd="sng">
            <a:noFill/>
            <a:prstDash val="solid"/>
            <a:miter/>
          </a:ln>
        </p:spPr>
        <p:txBody>
          <a:bodyPr vert="horz" wrap="square" lIns="91440" tIns="45720" rIns="91440" bIns="45720" anchor="ctr" anchorCtr="0">
            <a:prstTxWarp prst="textNoShape">
              <a:avLst/>
            </a:prstTxWarp>
          </a:bodyPr>
          <a:lstStyle/>
          <a:p>
            <a:pPr algn="ctr"/>
            <a:endParaRPr lang="zh-CN" altLang="en-US" sz="1200" b="1" cap="all" baseline="0">
              <a:solidFill>
                <a:schemeClr val="tx1"/>
              </a:solidFill>
              <a:latin typeface="Grandview Display" charset="0"/>
              <a:ea typeface="Droid Sans" charset="0"/>
              <a:cs typeface="Grandview Display" charset="0"/>
            </a:endParaRPr>
          </a:p>
        </p:txBody>
      </p:sp>
      <p:sp>
        <p:nvSpPr>
          <p:cNvPr id="124" name="Matn maydonchasi"/>
          <p:cNvSpPr>
            <a:spLocks noGrp="1"/>
          </p:cNvSpPr>
          <p:nvPr>
            <p:ph type="sldNum"/>
          </p:nvPr>
        </p:nvSpPr>
        <p:spPr>
          <a:xfrm>
            <a:off x="10349655" y="5943599"/>
            <a:ext cx="1530927" cy="365125"/>
          </a:xfrm>
          <a:prstGeom prst="rect">
            <a:avLst/>
          </a:prstGeom>
          <a:noFill/>
          <a:ln w="12700" cap="flat" cmpd="sng">
            <a:noFill/>
            <a:prstDash val="solid"/>
            <a:miter/>
          </a:ln>
        </p:spPr>
        <p:txBody>
          <a:bodyPr vert="horz" wrap="square" lIns="91440" tIns="45720" rIns="91440" bIns="45720" anchor="ctr" anchorCtr="0">
            <a:prstTxWarp prst="textNoShape">
              <a:avLst/>
            </a:prstTxWarp>
          </a:bodyPr>
          <a:lstStyle/>
          <a:p>
            <a:pPr algn="r"/>
            <a:fld id="{CAD2D6BD-DE1B-4B5F-8B41-2702339687B9}" type="slidenum">
              <a:rPr lang="en-US" altLang="zh-CN" sz="1200" b="1" i="0" u="none" strike="noStrike" kern="1200" cap="none" spc="0" baseline="0">
                <a:solidFill>
                  <a:schemeClr val="tx1"/>
                </a:solidFill>
                <a:latin typeface="Grandview Display" charset="0"/>
                <a:ea typeface="Droid Sans" charset="0"/>
                <a:cs typeface="Grandview Display" charset="0"/>
              </a:rPr>
              <a:t>‹#›</a:t>
            </a:fld>
            <a:endParaRPr lang="zh-CN" altLang="en-US" sz="1200" b="1">
              <a:solidFill>
                <a:schemeClr val="tx1"/>
              </a:solidFill>
              <a:latin typeface="Grandview Display" charset="0"/>
              <a:ea typeface="Droid Sans" charset="0"/>
              <a:cs typeface="Grandview Display" charset="0"/>
            </a:endParaRPr>
          </a:p>
        </p:txBody>
      </p:sp>
      <p:sp>
        <p:nvSpPr>
          <p:cNvPr id="125" name="Tekis chiziq"/>
          <p:cNvSpPr>
            <a:spLocks/>
          </p:cNvSpPr>
          <p:nvPr/>
        </p:nvSpPr>
        <p:spPr>
          <a:xfrm>
            <a:off x="6096000" y="2546252"/>
            <a:ext cx="0" cy="3249637"/>
          </a:xfrm>
          <a:prstGeom prst="line">
            <a:avLst/>
          </a:prstGeom>
          <a:noFill/>
          <a:ln w="19050" cap="flat" cmpd="sng">
            <a:solidFill>
              <a:srgbClr val="E99315"/>
            </a:solidFill>
            <a:prstDash val="solid"/>
            <a:round/>
          </a:ln>
        </p:spPr>
      </p:sp>
      <p:grpSp>
        <p:nvGrpSpPr>
          <p:cNvPr id="151" name="Birikma"/>
          <p:cNvGrpSpPr>
            <a:grpSpLocks/>
          </p:cNvGrpSpPr>
          <p:nvPr/>
        </p:nvGrpSpPr>
        <p:grpSpPr>
          <a:xfrm>
            <a:off x="8249015" y="1"/>
            <a:ext cx="3401787" cy="1270064"/>
            <a:chOff x="8249015" y="1"/>
            <a:chExt cx="3401787" cy="1270064"/>
          </a:xfrm>
        </p:grpSpPr>
        <p:grpSp>
          <p:nvGrpSpPr>
            <p:cNvPr id="147" name="Birikma"/>
            <p:cNvGrpSpPr>
              <a:grpSpLocks/>
            </p:cNvGrpSpPr>
            <p:nvPr/>
          </p:nvGrpSpPr>
          <p:grpSpPr>
            <a:xfrm rot="17686072" flipH="1">
              <a:off x="10463539" y="13507"/>
              <a:ext cx="881707" cy="1492820"/>
              <a:chOff x="10463539" y="13507"/>
              <a:chExt cx="881707" cy="1492820"/>
            </a:xfrm>
          </p:grpSpPr>
          <p:sp>
            <p:nvSpPr>
              <p:cNvPr id="126" name="曲线"/>
              <p:cNvSpPr>
                <a:spLocks/>
              </p:cNvSpPr>
              <p:nvPr/>
            </p:nvSpPr>
            <p:spPr>
              <a:xfrm>
                <a:off x="10907064" y="1056049"/>
                <a:ext cx="109833" cy="124178"/>
              </a:xfrm>
              <a:custGeom>
                <a:avLst/>
                <a:gdLst>
                  <a:gd name="T1" fmla="*/ 0 w 21600"/>
                  <a:gd name="T2" fmla="*/ 0 h 21600"/>
                  <a:gd name="T3" fmla="*/ 21600 w 21600"/>
                  <a:gd name="T4" fmla="*/ 21600 h 21600"/>
                </a:gdLst>
                <a:ahLst/>
                <a:cxnLst/>
                <a:rect l="T1" t="T2" r="T3" b="T4"/>
                <a:pathLst>
                  <a:path w="21600" h="21600">
                    <a:moveTo>
                      <a:pt x="20760" y="6178"/>
                    </a:moveTo>
                    <a:cubicBezTo>
                      <a:pt x="21000" y="4037"/>
                      <a:pt x="18583" y="2541"/>
                      <a:pt x="16410" y="1686"/>
                    </a:cubicBezTo>
                    <a:cubicBezTo>
                      <a:pt x="13990" y="620"/>
                      <a:pt x="11335" y="-444"/>
                      <a:pt x="8919" y="190"/>
                    </a:cubicBezTo>
                    <a:cubicBezTo>
                      <a:pt x="6985" y="620"/>
                      <a:pt x="5536" y="2117"/>
                      <a:pt x="4086" y="3613"/>
                    </a:cubicBezTo>
                    <a:cubicBezTo>
                      <a:pt x="2394" y="5533"/>
                      <a:pt x="703" y="7887"/>
                      <a:pt x="219" y="10239"/>
                    </a:cubicBezTo>
                    <a:cubicBezTo>
                      <a:pt x="-262" y="12587"/>
                      <a:pt x="-21" y="15368"/>
                      <a:pt x="1670" y="17289"/>
                    </a:cubicBezTo>
                    <a:cubicBezTo>
                      <a:pt x="2876" y="18574"/>
                      <a:pt x="4569" y="19429"/>
                      <a:pt x="6259" y="20067"/>
                    </a:cubicBezTo>
                    <a:cubicBezTo>
                      <a:pt x="8191" y="20924"/>
                      <a:pt x="10125" y="21780"/>
                      <a:pt x="12057" y="21564"/>
                    </a:cubicBezTo>
                    <a:cubicBezTo>
                      <a:pt x="13508" y="21564"/>
                      <a:pt x="14718" y="20924"/>
                      <a:pt x="15685" y="20284"/>
                    </a:cubicBezTo>
                    <a:cubicBezTo>
                      <a:pt x="20760" y="17502"/>
                      <a:pt x="22933" y="11307"/>
                      <a:pt x="20760" y="6178"/>
                    </a:cubicBezTo>
                  </a:path>
                </a:pathLst>
              </a:custGeom>
              <a:solidFill>
                <a:srgbClr val="E99315">
                  <a:alpha val="70000"/>
                </a:srgbClr>
              </a:solidFill>
              <a:ln w="17193" cap="flat" cmpd="sng">
                <a:noFill/>
                <a:prstDash val="solid"/>
                <a:miter/>
              </a:ln>
            </p:spPr>
          </p:sp>
          <p:sp>
            <p:nvSpPr>
              <p:cNvPr id="127" name="曲线"/>
              <p:cNvSpPr>
                <a:spLocks/>
              </p:cNvSpPr>
              <p:nvPr/>
            </p:nvSpPr>
            <p:spPr>
              <a:xfrm>
                <a:off x="11085270" y="1387488"/>
                <a:ext cx="111532" cy="118839"/>
              </a:xfrm>
              <a:custGeom>
                <a:avLst/>
                <a:gdLst>
                  <a:gd name="T1" fmla="*/ 0 w 21600"/>
                  <a:gd name="T2" fmla="*/ 0 h 21600"/>
                  <a:gd name="T3" fmla="*/ 21600 w 21600"/>
                  <a:gd name="T4" fmla="*/ 21600 h 21600"/>
                </a:gdLst>
                <a:ahLst/>
                <a:cxnLst/>
                <a:rect l="T1" t="T2" r="T3" b="T4"/>
                <a:pathLst>
                  <a:path w="21600" h="21600">
                    <a:moveTo>
                      <a:pt x="16150" y="2491"/>
                    </a:moveTo>
                    <a:cubicBezTo>
                      <a:pt x="13295" y="927"/>
                      <a:pt x="9728" y="-631"/>
                      <a:pt x="6634" y="260"/>
                    </a:cubicBezTo>
                    <a:cubicBezTo>
                      <a:pt x="5204" y="707"/>
                      <a:pt x="3778" y="1821"/>
                      <a:pt x="2825" y="2938"/>
                    </a:cubicBezTo>
                    <a:cubicBezTo>
                      <a:pt x="-503" y="6959"/>
                      <a:pt x="-979" y="12767"/>
                      <a:pt x="1875" y="17008"/>
                    </a:cubicBezTo>
                    <a:cubicBezTo>
                      <a:pt x="4966" y="21251"/>
                      <a:pt x="11393" y="22817"/>
                      <a:pt x="16150" y="20584"/>
                    </a:cubicBezTo>
                    <a:cubicBezTo>
                      <a:pt x="23765" y="16787"/>
                      <a:pt x="23053" y="6290"/>
                      <a:pt x="16150" y="2491"/>
                    </a:cubicBezTo>
                    <a:lnTo>
                      <a:pt x="16150" y="2491"/>
                    </a:lnTo>
                    <a:close/>
                  </a:path>
                </a:pathLst>
              </a:custGeom>
              <a:solidFill>
                <a:srgbClr val="E99315">
                  <a:alpha val="70000"/>
                </a:srgbClr>
              </a:solidFill>
              <a:ln w="17193" cap="flat" cmpd="sng">
                <a:noFill/>
                <a:prstDash val="solid"/>
                <a:miter/>
              </a:ln>
            </p:spPr>
          </p:sp>
          <p:sp>
            <p:nvSpPr>
              <p:cNvPr id="128" name="曲线"/>
              <p:cNvSpPr>
                <a:spLocks/>
              </p:cNvSpPr>
              <p:nvPr/>
            </p:nvSpPr>
            <p:spPr>
              <a:xfrm>
                <a:off x="11084383" y="1119637"/>
                <a:ext cx="113783" cy="126892"/>
              </a:xfrm>
              <a:custGeom>
                <a:avLst/>
                <a:gdLst>
                  <a:gd name="T1" fmla="*/ 0 w 21600"/>
                  <a:gd name="T2" fmla="*/ 0 h 21600"/>
                  <a:gd name="T3" fmla="*/ 21600 w 21600"/>
                  <a:gd name="T4" fmla="*/ 21600 h 21600"/>
                </a:gdLst>
                <a:ahLst/>
                <a:cxnLst/>
                <a:rect l="T1" t="T2" r="T3" b="T4"/>
                <a:pathLst>
                  <a:path w="21600" h="21600">
                    <a:moveTo>
                      <a:pt x="20900" y="13628"/>
                    </a:moveTo>
                    <a:cubicBezTo>
                      <a:pt x="21831" y="9023"/>
                      <a:pt x="19732" y="4003"/>
                      <a:pt x="15535" y="1496"/>
                    </a:cubicBezTo>
                    <a:cubicBezTo>
                      <a:pt x="14133" y="656"/>
                      <a:pt x="12269" y="-173"/>
                      <a:pt x="10403" y="32"/>
                    </a:cubicBezTo>
                    <a:cubicBezTo>
                      <a:pt x="7836" y="238"/>
                      <a:pt x="5736" y="1702"/>
                      <a:pt x="4104" y="3379"/>
                    </a:cubicBezTo>
                    <a:cubicBezTo>
                      <a:pt x="2237" y="5470"/>
                      <a:pt x="604" y="7977"/>
                      <a:pt x="139" y="10490"/>
                    </a:cubicBezTo>
                    <a:cubicBezTo>
                      <a:pt x="-326" y="13209"/>
                      <a:pt x="373" y="15928"/>
                      <a:pt x="2237" y="18228"/>
                    </a:cubicBezTo>
                    <a:cubicBezTo>
                      <a:pt x="4803" y="21367"/>
                      <a:pt x="9935" y="22412"/>
                      <a:pt x="13901" y="20948"/>
                    </a:cubicBezTo>
                    <a:cubicBezTo>
                      <a:pt x="17867" y="19481"/>
                      <a:pt x="20900" y="16135"/>
                      <a:pt x="21600" y="12164"/>
                    </a:cubicBezTo>
                  </a:path>
                </a:pathLst>
              </a:custGeom>
              <a:solidFill>
                <a:srgbClr val="E99315">
                  <a:alpha val="70000"/>
                </a:srgbClr>
              </a:solidFill>
              <a:ln w="17193" cap="flat" cmpd="sng">
                <a:noFill/>
                <a:prstDash val="solid"/>
                <a:miter/>
              </a:ln>
            </p:spPr>
          </p:sp>
          <p:sp>
            <p:nvSpPr>
              <p:cNvPr id="129" name="曲线"/>
              <p:cNvSpPr>
                <a:spLocks/>
              </p:cNvSpPr>
              <p:nvPr/>
            </p:nvSpPr>
            <p:spPr>
              <a:xfrm>
                <a:off x="10996559" y="668876"/>
                <a:ext cx="111333" cy="126589"/>
              </a:xfrm>
              <a:custGeom>
                <a:avLst/>
                <a:gdLst>
                  <a:gd name="T1" fmla="*/ 0 w 21600"/>
                  <a:gd name="T2" fmla="*/ 0 h 21600"/>
                  <a:gd name="T3" fmla="*/ 21600 w 21600"/>
                  <a:gd name="T4" fmla="*/ 21600 h 21600"/>
                </a:gdLst>
                <a:ahLst/>
                <a:cxnLst/>
                <a:rect l="T1" t="T2" r="T3" b="T4"/>
                <a:pathLst>
                  <a:path w="21600" h="21600">
                    <a:moveTo>
                      <a:pt x="11460" y="21593"/>
                    </a:moveTo>
                    <a:cubicBezTo>
                      <a:pt x="9315" y="21384"/>
                      <a:pt x="7407" y="20543"/>
                      <a:pt x="5976" y="19496"/>
                    </a:cubicBezTo>
                    <a:cubicBezTo>
                      <a:pt x="2639" y="17191"/>
                      <a:pt x="256" y="13836"/>
                      <a:pt x="18" y="10272"/>
                    </a:cubicBezTo>
                    <a:cubicBezTo>
                      <a:pt x="-219" y="6497"/>
                      <a:pt x="1925" y="2723"/>
                      <a:pt x="5739" y="1047"/>
                    </a:cubicBezTo>
                    <a:cubicBezTo>
                      <a:pt x="7645" y="209"/>
                      <a:pt x="9792" y="0"/>
                      <a:pt x="11936" y="0"/>
                    </a:cubicBezTo>
                    <a:cubicBezTo>
                      <a:pt x="15275" y="0"/>
                      <a:pt x="18851" y="1047"/>
                      <a:pt x="20519" y="3561"/>
                    </a:cubicBezTo>
                    <a:cubicBezTo>
                      <a:pt x="22188" y="5868"/>
                      <a:pt x="21710" y="9014"/>
                      <a:pt x="20519" y="11739"/>
                    </a:cubicBezTo>
                    <a:cubicBezTo>
                      <a:pt x="18611" y="15512"/>
                      <a:pt x="17420" y="21801"/>
                      <a:pt x="11460" y="21593"/>
                    </a:cubicBezTo>
                    <a:lnTo>
                      <a:pt x="11460" y="21593"/>
                    </a:lnTo>
                    <a:close/>
                  </a:path>
                </a:pathLst>
              </a:custGeom>
              <a:solidFill>
                <a:srgbClr val="E99315">
                  <a:alpha val="70000"/>
                </a:srgbClr>
              </a:solidFill>
              <a:ln w="17193" cap="flat" cmpd="sng">
                <a:noFill/>
                <a:prstDash val="solid"/>
                <a:miter/>
              </a:ln>
            </p:spPr>
          </p:sp>
          <p:sp>
            <p:nvSpPr>
              <p:cNvPr id="130" name="曲线"/>
              <p:cNvSpPr>
                <a:spLocks/>
              </p:cNvSpPr>
              <p:nvPr/>
            </p:nvSpPr>
            <p:spPr>
              <a:xfrm>
                <a:off x="11213362" y="525394"/>
                <a:ext cx="120509" cy="121683"/>
              </a:xfrm>
              <a:custGeom>
                <a:avLst/>
                <a:gdLst>
                  <a:gd name="T1" fmla="*/ 0 w 21600"/>
                  <a:gd name="T2" fmla="*/ 0 h 21600"/>
                  <a:gd name="T3" fmla="*/ 21600 w 21600"/>
                  <a:gd name="T4" fmla="*/ 21600 h 21600"/>
                </a:gdLst>
                <a:ahLst/>
                <a:cxnLst/>
                <a:rect l="T1" t="T2" r="T3" b="T4"/>
                <a:pathLst>
                  <a:path w="21600" h="21600">
                    <a:moveTo>
                      <a:pt x="17317" y="21542"/>
                    </a:moveTo>
                    <a:cubicBezTo>
                      <a:pt x="15996" y="21760"/>
                      <a:pt x="14675" y="21325"/>
                      <a:pt x="13351" y="20669"/>
                    </a:cubicBezTo>
                    <a:cubicBezTo>
                      <a:pt x="10930" y="19797"/>
                      <a:pt x="8509" y="18488"/>
                      <a:pt x="6525" y="16960"/>
                    </a:cubicBezTo>
                    <a:cubicBezTo>
                      <a:pt x="4103" y="15216"/>
                      <a:pt x="1681" y="13035"/>
                      <a:pt x="578" y="10200"/>
                    </a:cubicBezTo>
                    <a:cubicBezTo>
                      <a:pt x="-521" y="7363"/>
                      <a:pt x="-80" y="3872"/>
                      <a:pt x="2120" y="1693"/>
                    </a:cubicBezTo>
                    <a:cubicBezTo>
                      <a:pt x="5205" y="-921"/>
                      <a:pt x="9830" y="-50"/>
                      <a:pt x="13574" y="1255"/>
                    </a:cubicBezTo>
                    <a:cubicBezTo>
                      <a:pt x="16214" y="2346"/>
                      <a:pt x="18859" y="3656"/>
                      <a:pt x="20401" y="6056"/>
                    </a:cubicBezTo>
                    <a:cubicBezTo>
                      <a:pt x="22161" y="9546"/>
                      <a:pt x="22603" y="20888"/>
                      <a:pt x="17317" y="21542"/>
                    </a:cubicBezTo>
                    <a:close/>
                  </a:path>
                </a:pathLst>
              </a:custGeom>
              <a:solidFill>
                <a:srgbClr val="E99315">
                  <a:alpha val="70000"/>
                </a:srgbClr>
              </a:solidFill>
              <a:ln w="17193" cap="flat" cmpd="sng">
                <a:noFill/>
                <a:prstDash val="solid"/>
                <a:miter/>
              </a:ln>
            </p:spPr>
          </p:sp>
          <p:sp>
            <p:nvSpPr>
              <p:cNvPr id="131" name="曲线"/>
              <p:cNvSpPr>
                <a:spLocks/>
              </p:cNvSpPr>
              <p:nvPr/>
            </p:nvSpPr>
            <p:spPr>
              <a:xfrm>
                <a:off x="11160928" y="639070"/>
                <a:ext cx="52699" cy="58147"/>
              </a:xfrm>
              <a:custGeom>
                <a:avLst/>
                <a:gdLst>
                  <a:gd name="T1" fmla="*/ 0 w 21600"/>
                  <a:gd name="T2" fmla="*/ 0 h 21600"/>
                  <a:gd name="T3" fmla="*/ 21600 w 21600"/>
                  <a:gd name="T4" fmla="*/ 21600 h 21600"/>
                </a:gdLst>
                <a:ahLst/>
                <a:cxnLst/>
                <a:rect l="T1" t="T2" r="T3" b="T4"/>
                <a:pathLst>
                  <a:path w="21600" h="21600">
                    <a:moveTo>
                      <a:pt x="20801" y="9242"/>
                    </a:moveTo>
                    <a:cubicBezTo>
                      <a:pt x="21305" y="3766"/>
                      <a:pt x="14759" y="-794"/>
                      <a:pt x="9219" y="116"/>
                    </a:cubicBezTo>
                    <a:cubicBezTo>
                      <a:pt x="3176" y="1028"/>
                      <a:pt x="-853" y="6963"/>
                      <a:pt x="152" y="12439"/>
                    </a:cubicBezTo>
                    <a:cubicBezTo>
                      <a:pt x="1161" y="17458"/>
                      <a:pt x="6700" y="22021"/>
                      <a:pt x="12238" y="21568"/>
                    </a:cubicBezTo>
                    <a:cubicBezTo>
                      <a:pt x="18285" y="21109"/>
                      <a:pt x="22818" y="15176"/>
                      <a:pt x="21305" y="10155"/>
                    </a:cubicBezTo>
                  </a:path>
                </a:pathLst>
              </a:custGeom>
              <a:solidFill>
                <a:srgbClr val="E99315">
                  <a:alpha val="70000"/>
                </a:srgbClr>
              </a:solidFill>
              <a:ln w="17193" cap="flat" cmpd="sng">
                <a:noFill/>
                <a:prstDash val="solid"/>
                <a:miter/>
              </a:ln>
            </p:spPr>
          </p:sp>
          <p:sp>
            <p:nvSpPr>
              <p:cNvPr id="132" name="曲线"/>
              <p:cNvSpPr>
                <a:spLocks/>
              </p:cNvSpPr>
              <p:nvPr/>
            </p:nvSpPr>
            <p:spPr>
              <a:xfrm>
                <a:off x="10967044" y="407152"/>
                <a:ext cx="125531" cy="127788"/>
              </a:xfrm>
              <a:custGeom>
                <a:avLst/>
                <a:gdLst>
                  <a:gd name="T1" fmla="*/ 0 w 21600"/>
                  <a:gd name="T2" fmla="*/ 0 h 21600"/>
                  <a:gd name="T3" fmla="*/ 21600 w 21600"/>
                  <a:gd name="T4" fmla="*/ 21600 h 21600"/>
                </a:gdLst>
                <a:ahLst/>
                <a:cxnLst/>
                <a:rect l="T1" t="T2" r="T3" b="T4"/>
                <a:pathLst>
                  <a:path w="21600" h="21600">
                    <a:moveTo>
                      <a:pt x="17143" y="3321"/>
                    </a:moveTo>
                    <a:cubicBezTo>
                      <a:pt x="15030" y="1660"/>
                      <a:pt x="12493" y="830"/>
                      <a:pt x="9743" y="206"/>
                    </a:cubicBezTo>
                    <a:cubicBezTo>
                      <a:pt x="8265" y="0"/>
                      <a:pt x="6783" y="-206"/>
                      <a:pt x="5514" y="415"/>
                    </a:cubicBezTo>
                    <a:cubicBezTo>
                      <a:pt x="4668" y="830"/>
                      <a:pt x="3826" y="1660"/>
                      <a:pt x="3191" y="2492"/>
                    </a:cubicBezTo>
                    <a:cubicBezTo>
                      <a:pt x="1288" y="4775"/>
                      <a:pt x="-191" y="7475"/>
                      <a:pt x="20" y="10382"/>
                    </a:cubicBezTo>
                    <a:cubicBezTo>
                      <a:pt x="230" y="12875"/>
                      <a:pt x="1923" y="15160"/>
                      <a:pt x="3826" y="16822"/>
                    </a:cubicBezTo>
                    <a:cubicBezTo>
                      <a:pt x="5937" y="18481"/>
                      <a:pt x="8474" y="19314"/>
                      <a:pt x="10803" y="20353"/>
                    </a:cubicBezTo>
                    <a:cubicBezTo>
                      <a:pt x="12281" y="20976"/>
                      <a:pt x="13974" y="21600"/>
                      <a:pt x="15666" y="21600"/>
                    </a:cubicBezTo>
                    <a:cubicBezTo>
                      <a:pt x="17357" y="21600"/>
                      <a:pt x="19045" y="21183"/>
                      <a:pt x="20105" y="19937"/>
                    </a:cubicBezTo>
                    <a:cubicBezTo>
                      <a:pt x="23488" y="15783"/>
                      <a:pt x="20529" y="6022"/>
                      <a:pt x="17143" y="3321"/>
                    </a:cubicBezTo>
                    <a:close/>
                  </a:path>
                </a:pathLst>
              </a:custGeom>
              <a:solidFill>
                <a:srgbClr val="E99315">
                  <a:alpha val="70000"/>
                </a:srgbClr>
              </a:solidFill>
              <a:ln w="17193" cap="flat" cmpd="sng">
                <a:noFill/>
                <a:prstDash val="solid"/>
                <a:miter/>
              </a:ln>
            </p:spPr>
          </p:sp>
          <p:sp>
            <p:nvSpPr>
              <p:cNvPr id="133" name="曲线"/>
              <p:cNvSpPr>
                <a:spLocks/>
              </p:cNvSpPr>
              <p:nvPr/>
            </p:nvSpPr>
            <p:spPr>
              <a:xfrm>
                <a:off x="11126338" y="431375"/>
                <a:ext cx="66913" cy="71825"/>
              </a:xfrm>
              <a:custGeom>
                <a:avLst/>
                <a:gdLst>
                  <a:gd name="T1" fmla="*/ 0 w 21600"/>
                  <a:gd name="T2" fmla="*/ 0 h 21600"/>
                  <a:gd name="T3" fmla="*/ 21600 w 21600"/>
                  <a:gd name="T4" fmla="*/ 21600 h 21600"/>
                </a:gdLst>
                <a:ahLst/>
                <a:cxnLst/>
                <a:rect l="T1" t="T2" r="T3" b="T4"/>
                <a:pathLst>
                  <a:path w="21600" h="21600">
                    <a:moveTo>
                      <a:pt x="20407" y="7126"/>
                    </a:moveTo>
                    <a:cubicBezTo>
                      <a:pt x="20805" y="5647"/>
                      <a:pt x="20407" y="4167"/>
                      <a:pt x="19218" y="3061"/>
                    </a:cubicBezTo>
                    <a:cubicBezTo>
                      <a:pt x="18029" y="1953"/>
                      <a:pt x="16443" y="1583"/>
                      <a:pt x="14855" y="1211"/>
                    </a:cubicBezTo>
                    <a:cubicBezTo>
                      <a:pt x="10887" y="105"/>
                      <a:pt x="6130" y="-1001"/>
                      <a:pt x="3352" y="1583"/>
                    </a:cubicBezTo>
                    <a:cubicBezTo>
                      <a:pt x="1768" y="3061"/>
                      <a:pt x="972" y="4909"/>
                      <a:pt x="574" y="7126"/>
                    </a:cubicBezTo>
                    <a:cubicBezTo>
                      <a:pt x="-611" y="11929"/>
                      <a:pt x="-215" y="17842"/>
                      <a:pt x="4146" y="20428"/>
                    </a:cubicBezTo>
                    <a:cubicBezTo>
                      <a:pt x="8113" y="22645"/>
                      <a:pt x="13268" y="21538"/>
                      <a:pt x="16443" y="18580"/>
                    </a:cubicBezTo>
                    <a:cubicBezTo>
                      <a:pt x="19616" y="15625"/>
                      <a:pt x="21202" y="11191"/>
                      <a:pt x="21598" y="7126"/>
                    </a:cubicBezTo>
                  </a:path>
                </a:pathLst>
              </a:custGeom>
              <a:solidFill>
                <a:srgbClr val="E99315">
                  <a:alpha val="70000"/>
                </a:srgbClr>
              </a:solidFill>
              <a:ln w="17193" cap="flat" cmpd="sng">
                <a:noFill/>
                <a:prstDash val="solid"/>
                <a:miter/>
              </a:ln>
            </p:spPr>
          </p:sp>
          <p:sp>
            <p:nvSpPr>
              <p:cNvPr id="134" name="曲线"/>
              <p:cNvSpPr>
                <a:spLocks/>
              </p:cNvSpPr>
              <p:nvPr/>
            </p:nvSpPr>
            <p:spPr>
              <a:xfrm>
                <a:off x="11019634" y="244127"/>
                <a:ext cx="122832" cy="104044"/>
              </a:xfrm>
              <a:custGeom>
                <a:avLst/>
                <a:gdLst>
                  <a:gd name="T1" fmla="*/ 0 w 21600"/>
                  <a:gd name="T2" fmla="*/ 0 h 21600"/>
                  <a:gd name="T3" fmla="*/ 21600 w 21600"/>
                  <a:gd name="T4" fmla="*/ 21600 h 21600"/>
                </a:gdLst>
                <a:ahLst/>
                <a:cxnLst/>
                <a:rect l="T1" t="T2" r="T3" b="T4"/>
                <a:pathLst>
                  <a:path w="21600" h="21600">
                    <a:moveTo>
                      <a:pt x="5248" y="171"/>
                    </a:moveTo>
                    <a:cubicBezTo>
                      <a:pt x="4385" y="427"/>
                      <a:pt x="3521" y="679"/>
                      <a:pt x="2873" y="1192"/>
                    </a:cubicBezTo>
                    <a:cubicBezTo>
                      <a:pt x="2009" y="1956"/>
                      <a:pt x="1792" y="3232"/>
                      <a:pt x="1360" y="4250"/>
                    </a:cubicBezTo>
                    <a:cubicBezTo>
                      <a:pt x="279" y="7311"/>
                      <a:pt x="-582" y="10885"/>
                      <a:pt x="496" y="13945"/>
                    </a:cubicBezTo>
                    <a:cubicBezTo>
                      <a:pt x="1360" y="16242"/>
                      <a:pt x="3304" y="17773"/>
                      <a:pt x="5248" y="19047"/>
                    </a:cubicBezTo>
                    <a:cubicBezTo>
                      <a:pt x="7192" y="20322"/>
                      <a:pt x="9355" y="21600"/>
                      <a:pt x="11730" y="21600"/>
                    </a:cubicBezTo>
                    <a:cubicBezTo>
                      <a:pt x="16918" y="21342"/>
                      <a:pt x="23615" y="15732"/>
                      <a:pt x="21023" y="9355"/>
                    </a:cubicBezTo>
                    <a:cubicBezTo>
                      <a:pt x="18212" y="2720"/>
                      <a:pt x="11082" y="-846"/>
                      <a:pt x="5248" y="171"/>
                    </a:cubicBezTo>
                    <a:close/>
                  </a:path>
                </a:pathLst>
              </a:custGeom>
              <a:solidFill>
                <a:srgbClr val="E99315">
                  <a:alpha val="70000"/>
                </a:srgbClr>
              </a:solidFill>
              <a:ln w="17193" cap="flat" cmpd="sng">
                <a:noFill/>
                <a:prstDash val="solid"/>
                <a:miter/>
              </a:ln>
            </p:spPr>
          </p:sp>
          <p:sp>
            <p:nvSpPr>
              <p:cNvPr id="135" name="曲线"/>
              <p:cNvSpPr>
                <a:spLocks/>
              </p:cNvSpPr>
              <p:nvPr/>
            </p:nvSpPr>
            <p:spPr>
              <a:xfrm>
                <a:off x="11169697" y="303719"/>
                <a:ext cx="78873" cy="84864"/>
              </a:xfrm>
              <a:custGeom>
                <a:avLst/>
                <a:gdLst>
                  <a:gd name="T1" fmla="*/ 0 w 21600"/>
                  <a:gd name="T2" fmla="*/ 0 h 21600"/>
                  <a:gd name="T3" fmla="*/ 21600 w 21600"/>
                  <a:gd name="T4" fmla="*/ 21600 h 21600"/>
                </a:gdLst>
                <a:ahLst/>
                <a:cxnLst/>
                <a:rect l="T1" t="T2" r="T3" b="T4"/>
                <a:pathLst>
                  <a:path w="21600" h="21600">
                    <a:moveTo>
                      <a:pt x="19572" y="6935"/>
                    </a:moveTo>
                    <a:cubicBezTo>
                      <a:pt x="19572" y="3808"/>
                      <a:pt x="16882" y="1306"/>
                      <a:pt x="13852" y="368"/>
                    </a:cubicBezTo>
                    <a:cubicBezTo>
                      <a:pt x="10825" y="-570"/>
                      <a:pt x="7121" y="368"/>
                      <a:pt x="4766" y="2243"/>
                    </a:cubicBezTo>
                    <a:cubicBezTo>
                      <a:pt x="391" y="5372"/>
                      <a:pt x="-1287" y="11001"/>
                      <a:pt x="1066" y="15689"/>
                    </a:cubicBezTo>
                    <a:cubicBezTo>
                      <a:pt x="3422" y="20070"/>
                      <a:pt x="9476" y="22885"/>
                      <a:pt x="14526" y="21009"/>
                    </a:cubicBezTo>
                    <a:cubicBezTo>
                      <a:pt x="19911" y="18820"/>
                      <a:pt x="22603" y="12565"/>
                      <a:pt x="21256" y="7248"/>
                    </a:cubicBezTo>
                  </a:path>
                </a:pathLst>
              </a:custGeom>
              <a:solidFill>
                <a:srgbClr val="E99315">
                  <a:alpha val="70000"/>
                </a:srgbClr>
              </a:solidFill>
              <a:ln w="17193" cap="flat" cmpd="sng">
                <a:noFill/>
                <a:prstDash val="solid"/>
                <a:miter/>
              </a:ln>
            </p:spPr>
          </p:sp>
          <p:sp>
            <p:nvSpPr>
              <p:cNvPr id="136" name="曲线"/>
              <p:cNvSpPr>
                <a:spLocks/>
              </p:cNvSpPr>
              <p:nvPr/>
            </p:nvSpPr>
            <p:spPr>
              <a:xfrm>
                <a:off x="10463539" y="157715"/>
                <a:ext cx="117714" cy="131789"/>
              </a:xfrm>
              <a:custGeom>
                <a:avLst/>
                <a:gdLst>
                  <a:gd name="T1" fmla="*/ 0 w 21600"/>
                  <a:gd name="T2" fmla="*/ 0 h 21600"/>
                  <a:gd name="T3" fmla="*/ 21600 w 21600"/>
                  <a:gd name="T4" fmla="*/ 21600 h 21600"/>
                </a:gdLst>
                <a:ahLst/>
                <a:cxnLst/>
                <a:rect l="T1" t="T2" r="T3" b="T4"/>
                <a:pathLst>
                  <a:path w="21600" h="21600">
                    <a:moveTo>
                      <a:pt x="11693" y="0"/>
                    </a:moveTo>
                    <a:cubicBezTo>
                      <a:pt x="7184" y="0"/>
                      <a:pt x="3126" y="2416"/>
                      <a:pt x="1094" y="6041"/>
                    </a:cubicBezTo>
                    <a:cubicBezTo>
                      <a:pt x="-706" y="9666"/>
                      <a:pt x="-253" y="14096"/>
                      <a:pt x="2223" y="17319"/>
                    </a:cubicBezTo>
                    <a:cubicBezTo>
                      <a:pt x="4253" y="19937"/>
                      <a:pt x="7860" y="21949"/>
                      <a:pt x="11466" y="21548"/>
                    </a:cubicBezTo>
                    <a:cubicBezTo>
                      <a:pt x="15075" y="21347"/>
                      <a:pt x="18006" y="18929"/>
                      <a:pt x="19585" y="16111"/>
                    </a:cubicBezTo>
                    <a:cubicBezTo>
                      <a:pt x="23643" y="9464"/>
                      <a:pt x="21840" y="200"/>
                      <a:pt x="11693" y="0"/>
                    </a:cubicBezTo>
                    <a:close/>
                  </a:path>
                </a:pathLst>
              </a:custGeom>
              <a:solidFill>
                <a:srgbClr val="E99315">
                  <a:alpha val="70000"/>
                </a:srgbClr>
              </a:solidFill>
              <a:ln w="17193" cap="flat" cmpd="sng">
                <a:noFill/>
                <a:prstDash val="solid"/>
                <a:miter/>
              </a:ln>
            </p:spPr>
          </p:sp>
          <p:sp>
            <p:nvSpPr>
              <p:cNvPr id="137" name="曲线"/>
              <p:cNvSpPr>
                <a:spLocks/>
              </p:cNvSpPr>
              <p:nvPr/>
            </p:nvSpPr>
            <p:spPr>
              <a:xfrm>
                <a:off x="10642033" y="435413"/>
                <a:ext cx="104816" cy="104829"/>
              </a:xfrm>
              <a:custGeom>
                <a:avLst/>
                <a:gdLst>
                  <a:gd name="T1" fmla="*/ 0 w 21600"/>
                  <a:gd name="T2" fmla="*/ 0 h 21600"/>
                  <a:gd name="T3" fmla="*/ 21600 w 21600"/>
                  <a:gd name="T4" fmla="*/ 21600 h 21600"/>
                </a:gdLst>
                <a:ahLst/>
                <a:cxnLst/>
                <a:rect l="T1" t="T2" r="T3" b="T4"/>
                <a:pathLst>
                  <a:path w="21600" h="21600">
                    <a:moveTo>
                      <a:pt x="14328" y="1012"/>
                    </a:moveTo>
                    <a:cubicBezTo>
                      <a:pt x="11291" y="-252"/>
                      <a:pt x="7495" y="-506"/>
                      <a:pt x="4710" y="1264"/>
                    </a:cubicBezTo>
                    <a:cubicBezTo>
                      <a:pt x="910" y="3543"/>
                      <a:pt x="-858" y="8607"/>
                      <a:pt x="403" y="12912"/>
                    </a:cubicBezTo>
                    <a:cubicBezTo>
                      <a:pt x="1670" y="17216"/>
                      <a:pt x="5721" y="20254"/>
                      <a:pt x="10025" y="21265"/>
                    </a:cubicBezTo>
                    <a:cubicBezTo>
                      <a:pt x="12053" y="21773"/>
                      <a:pt x="14328" y="21773"/>
                      <a:pt x="16103" y="20761"/>
                    </a:cubicBezTo>
                    <a:cubicBezTo>
                      <a:pt x="24967" y="15697"/>
                      <a:pt x="22181" y="4304"/>
                      <a:pt x="14328" y="1012"/>
                    </a:cubicBezTo>
                    <a:lnTo>
                      <a:pt x="14328" y="1012"/>
                    </a:lnTo>
                    <a:close/>
                  </a:path>
                </a:pathLst>
              </a:custGeom>
              <a:solidFill>
                <a:srgbClr val="E99315">
                  <a:alpha val="70000"/>
                </a:srgbClr>
              </a:solidFill>
              <a:ln w="17193" cap="flat" cmpd="sng">
                <a:noFill/>
                <a:prstDash val="solid"/>
                <a:miter/>
              </a:ln>
            </p:spPr>
          </p:sp>
          <p:sp>
            <p:nvSpPr>
              <p:cNvPr id="138" name="曲线"/>
              <p:cNvSpPr>
                <a:spLocks/>
              </p:cNvSpPr>
              <p:nvPr/>
            </p:nvSpPr>
            <p:spPr>
              <a:xfrm>
                <a:off x="10741072" y="320330"/>
                <a:ext cx="105301" cy="101113"/>
              </a:xfrm>
              <a:custGeom>
                <a:avLst/>
                <a:gdLst>
                  <a:gd name="T1" fmla="*/ 0 w 21600"/>
                  <a:gd name="T2" fmla="*/ 0 h 21600"/>
                  <a:gd name="T3" fmla="*/ 21600 w 21600"/>
                  <a:gd name="T4" fmla="*/ 21600 h 21600"/>
                </a:gdLst>
                <a:ahLst/>
                <a:cxnLst/>
                <a:rect l="T1" t="T2" r="T3" b="T4"/>
                <a:pathLst>
                  <a:path w="21600" h="21600">
                    <a:moveTo>
                      <a:pt x="13104" y="1484"/>
                    </a:moveTo>
                    <a:cubicBezTo>
                      <a:pt x="10586" y="434"/>
                      <a:pt x="8062" y="-615"/>
                      <a:pt x="5542" y="434"/>
                    </a:cubicBezTo>
                    <a:cubicBezTo>
                      <a:pt x="3022" y="1484"/>
                      <a:pt x="1764" y="4372"/>
                      <a:pt x="756" y="6997"/>
                    </a:cubicBezTo>
                    <a:cubicBezTo>
                      <a:pt x="252" y="8047"/>
                      <a:pt x="0" y="9359"/>
                      <a:pt x="0" y="10669"/>
                    </a:cubicBezTo>
                    <a:cubicBezTo>
                      <a:pt x="0" y="11984"/>
                      <a:pt x="756" y="13295"/>
                      <a:pt x="1512" y="14346"/>
                    </a:cubicBezTo>
                    <a:cubicBezTo>
                      <a:pt x="3276" y="16971"/>
                      <a:pt x="5796" y="19331"/>
                      <a:pt x="8567" y="20643"/>
                    </a:cubicBezTo>
                    <a:cubicBezTo>
                      <a:pt x="11593" y="21958"/>
                      <a:pt x="14870" y="21958"/>
                      <a:pt x="17642" y="20381"/>
                    </a:cubicBezTo>
                    <a:cubicBezTo>
                      <a:pt x="20416" y="18809"/>
                      <a:pt x="22180" y="15134"/>
                      <a:pt x="21423" y="11984"/>
                    </a:cubicBezTo>
                    <a:cubicBezTo>
                      <a:pt x="20163" y="6472"/>
                      <a:pt x="18146" y="3584"/>
                      <a:pt x="13104" y="1484"/>
                    </a:cubicBezTo>
                    <a:lnTo>
                      <a:pt x="13104" y="1484"/>
                    </a:lnTo>
                    <a:close/>
                  </a:path>
                </a:pathLst>
              </a:custGeom>
              <a:solidFill>
                <a:srgbClr val="E99315">
                  <a:alpha val="70000"/>
                </a:srgbClr>
              </a:solidFill>
              <a:ln w="17193" cap="flat" cmpd="sng">
                <a:noFill/>
                <a:prstDash val="solid"/>
                <a:miter/>
              </a:ln>
            </p:spPr>
          </p:sp>
          <p:sp>
            <p:nvSpPr>
              <p:cNvPr id="139" name="曲线"/>
              <p:cNvSpPr>
                <a:spLocks/>
              </p:cNvSpPr>
              <p:nvPr/>
            </p:nvSpPr>
            <p:spPr>
              <a:xfrm>
                <a:off x="10999836" y="59955"/>
                <a:ext cx="117958" cy="123027"/>
              </a:xfrm>
              <a:custGeom>
                <a:avLst/>
                <a:gdLst>
                  <a:gd name="T1" fmla="*/ 0 w 21600"/>
                  <a:gd name="T2" fmla="*/ 0 h 21600"/>
                  <a:gd name="T3" fmla="*/ 21600 w 21600"/>
                  <a:gd name="T4" fmla="*/ 21600 h 21600"/>
                </a:gdLst>
                <a:ahLst/>
                <a:cxnLst/>
                <a:rect l="T1" t="T2" r="T3" b="T4"/>
                <a:pathLst>
                  <a:path w="21600" h="21600">
                    <a:moveTo>
                      <a:pt x="7067" y="1413"/>
                    </a:moveTo>
                    <a:cubicBezTo>
                      <a:pt x="4366" y="2706"/>
                      <a:pt x="2565" y="4866"/>
                      <a:pt x="1216" y="7454"/>
                    </a:cubicBezTo>
                    <a:cubicBezTo>
                      <a:pt x="88" y="9611"/>
                      <a:pt x="-357" y="11985"/>
                      <a:pt x="317" y="14357"/>
                    </a:cubicBezTo>
                    <a:cubicBezTo>
                      <a:pt x="991" y="16516"/>
                      <a:pt x="2565" y="18241"/>
                      <a:pt x="4366" y="19536"/>
                    </a:cubicBezTo>
                    <a:cubicBezTo>
                      <a:pt x="7292" y="21476"/>
                      <a:pt x="11342" y="22341"/>
                      <a:pt x="14492" y="20829"/>
                    </a:cubicBezTo>
                    <a:cubicBezTo>
                      <a:pt x="16290" y="19967"/>
                      <a:pt x="17867" y="18241"/>
                      <a:pt x="18992" y="16732"/>
                    </a:cubicBezTo>
                    <a:cubicBezTo>
                      <a:pt x="25742" y="8100"/>
                      <a:pt x="18541" y="-4193"/>
                      <a:pt x="7067" y="1413"/>
                    </a:cubicBezTo>
                    <a:lnTo>
                      <a:pt x="7067" y="1413"/>
                    </a:lnTo>
                    <a:close/>
                  </a:path>
                </a:pathLst>
              </a:custGeom>
              <a:solidFill>
                <a:srgbClr val="E99315">
                  <a:alpha val="70000"/>
                </a:srgbClr>
              </a:solidFill>
              <a:ln w="17193" cap="flat" cmpd="sng">
                <a:noFill/>
                <a:prstDash val="solid"/>
                <a:miter/>
              </a:ln>
            </p:spPr>
          </p:sp>
          <p:sp>
            <p:nvSpPr>
              <p:cNvPr id="140" name="曲线"/>
              <p:cNvSpPr>
                <a:spLocks/>
              </p:cNvSpPr>
              <p:nvPr/>
            </p:nvSpPr>
            <p:spPr>
              <a:xfrm>
                <a:off x="10652179" y="226218"/>
                <a:ext cx="47097" cy="51223"/>
              </a:xfrm>
              <a:custGeom>
                <a:avLst/>
                <a:gdLst>
                  <a:gd name="T1" fmla="*/ 0 w 21600"/>
                  <a:gd name="T2" fmla="*/ 0 h 21600"/>
                  <a:gd name="T3" fmla="*/ 21600 w 21600"/>
                  <a:gd name="T4" fmla="*/ 21600 h 21600"/>
                </a:gdLst>
                <a:ahLst/>
                <a:cxnLst/>
                <a:rect l="T1" t="T2" r="T3" b="T4"/>
                <a:pathLst>
                  <a:path w="21600" h="21600">
                    <a:moveTo>
                      <a:pt x="15409" y="3235"/>
                    </a:moveTo>
                    <a:cubicBezTo>
                      <a:pt x="14282" y="646"/>
                      <a:pt x="11463" y="-387"/>
                      <a:pt x="8647" y="129"/>
                    </a:cubicBezTo>
                    <a:cubicBezTo>
                      <a:pt x="5829" y="646"/>
                      <a:pt x="3574" y="2719"/>
                      <a:pt x="2447" y="4792"/>
                    </a:cubicBezTo>
                    <a:cubicBezTo>
                      <a:pt x="1319" y="6347"/>
                      <a:pt x="194" y="7900"/>
                      <a:pt x="194" y="9972"/>
                    </a:cubicBezTo>
                    <a:cubicBezTo>
                      <a:pt x="-932" y="14637"/>
                      <a:pt x="3010" y="20337"/>
                      <a:pt x="8081" y="21373"/>
                    </a:cubicBezTo>
                    <a:cubicBezTo>
                      <a:pt x="13155" y="22409"/>
                      <a:pt x="19351" y="19815"/>
                      <a:pt x="21044" y="15155"/>
                    </a:cubicBezTo>
                    <a:cubicBezTo>
                      <a:pt x="22735" y="10489"/>
                      <a:pt x="20480" y="4792"/>
                      <a:pt x="15409" y="2719"/>
                    </a:cubicBezTo>
                  </a:path>
                </a:pathLst>
              </a:custGeom>
              <a:solidFill>
                <a:srgbClr val="E99315">
                  <a:alpha val="70000"/>
                </a:srgbClr>
              </a:solidFill>
              <a:ln w="17193" cap="flat" cmpd="sng">
                <a:noFill/>
                <a:prstDash val="solid"/>
                <a:miter/>
              </a:ln>
            </p:spPr>
          </p:sp>
          <p:sp>
            <p:nvSpPr>
              <p:cNvPr id="141" name="曲线"/>
              <p:cNvSpPr>
                <a:spLocks/>
              </p:cNvSpPr>
              <p:nvPr/>
            </p:nvSpPr>
            <p:spPr>
              <a:xfrm>
                <a:off x="10577828" y="324825"/>
                <a:ext cx="71086" cy="69448"/>
              </a:xfrm>
              <a:custGeom>
                <a:avLst/>
                <a:gdLst>
                  <a:gd name="T1" fmla="*/ 0 w 21600"/>
                  <a:gd name="T2" fmla="*/ 0 h 21600"/>
                  <a:gd name="T3" fmla="*/ 21600 w 21600"/>
                  <a:gd name="T4" fmla="*/ 21600 h 21600"/>
                </a:gdLst>
                <a:ahLst/>
                <a:cxnLst/>
                <a:rect l="T1" t="T2" r="T3" b="T4"/>
                <a:pathLst>
                  <a:path w="21600" h="21600">
                    <a:moveTo>
                      <a:pt x="17119" y="5350"/>
                    </a:moveTo>
                    <a:cubicBezTo>
                      <a:pt x="16369" y="2292"/>
                      <a:pt x="13010" y="0"/>
                      <a:pt x="10023" y="0"/>
                    </a:cubicBezTo>
                    <a:cubicBezTo>
                      <a:pt x="6663" y="0"/>
                      <a:pt x="4050" y="2292"/>
                      <a:pt x="2185" y="4966"/>
                    </a:cubicBezTo>
                    <a:cubicBezTo>
                      <a:pt x="315" y="7643"/>
                      <a:pt x="-800" y="11464"/>
                      <a:pt x="691" y="14521"/>
                    </a:cubicBezTo>
                    <a:cubicBezTo>
                      <a:pt x="1436" y="16050"/>
                      <a:pt x="2556" y="17196"/>
                      <a:pt x="4050" y="18344"/>
                    </a:cubicBezTo>
                    <a:cubicBezTo>
                      <a:pt x="7036" y="20637"/>
                      <a:pt x="10771" y="22165"/>
                      <a:pt x="14504" y="21401"/>
                    </a:cubicBezTo>
                    <a:cubicBezTo>
                      <a:pt x="18239" y="20637"/>
                      <a:pt x="21600" y="17578"/>
                      <a:pt x="21600" y="13758"/>
                    </a:cubicBezTo>
                    <a:cubicBezTo>
                      <a:pt x="21600" y="10699"/>
                      <a:pt x="19733" y="8025"/>
                      <a:pt x="17866" y="5732"/>
                    </a:cubicBezTo>
                  </a:path>
                </a:pathLst>
              </a:custGeom>
              <a:solidFill>
                <a:srgbClr val="E99315">
                  <a:alpha val="70000"/>
                </a:srgbClr>
              </a:solidFill>
              <a:ln w="17193" cap="flat" cmpd="sng">
                <a:noFill/>
                <a:prstDash val="solid"/>
                <a:miter/>
              </a:ln>
            </p:spPr>
          </p:sp>
          <p:sp>
            <p:nvSpPr>
              <p:cNvPr id="142" name="曲线"/>
              <p:cNvSpPr>
                <a:spLocks/>
              </p:cNvSpPr>
              <p:nvPr/>
            </p:nvSpPr>
            <p:spPr>
              <a:xfrm>
                <a:off x="10534236" y="13507"/>
                <a:ext cx="91116" cy="99070"/>
              </a:xfrm>
              <a:custGeom>
                <a:avLst/>
                <a:gdLst>
                  <a:gd name="T1" fmla="*/ 0 w 21600"/>
                  <a:gd name="T2" fmla="*/ 0 h 21600"/>
                  <a:gd name="T3" fmla="*/ 21600 w 21600"/>
                  <a:gd name="T4" fmla="*/ 21600 h 21600"/>
                </a:gdLst>
                <a:ahLst/>
                <a:cxnLst/>
                <a:rect l="T1" t="T2" r="T3" b="T4"/>
                <a:pathLst>
                  <a:path w="21600" h="21600">
                    <a:moveTo>
                      <a:pt x="9126" y="95"/>
                    </a:moveTo>
                    <a:cubicBezTo>
                      <a:pt x="5630" y="632"/>
                      <a:pt x="3007" y="3578"/>
                      <a:pt x="1552" y="6526"/>
                    </a:cubicBezTo>
                    <a:cubicBezTo>
                      <a:pt x="95" y="9473"/>
                      <a:pt x="-777" y="12956"/>
                      <a:pt x="969" y="15635"/>
                    </a:cubicBezTo>
                    <a:cubicBezTo>
                      <a:pt x="2426" y="18314"/>
                      <a:pt x="5630" y="19653"/>
                      <a:pt x="8542" y="20725"/>
                    </a:cubicBezTo>
                    <a:cubicBezTo>
                      <a:pt x="9999" y="21260"/>
                      <a:pt x="11747" y="21796"/>
                      <a:pt x="13203" y="21528"/>
                    </a:cubicBezTo>
                    <a:cubicBezTo>
                      <a:pt x="14659" y="21260"/>
                      <a:pt x="15825" y="20189"/>
                      <a:pt x="16699" y="19117"/>
                    </a:cubicBezTo>
                    <a:cubicBezTo>
                      <a:pt x="18444" y="17510"/>
                      <a:pt x="20194" y="15635"/>
                      <a:pt x="21068" y="13490"/>
                    </a:cubicBezTo>
                    <a:cubicBezTo>
                      <a:pt x="23687" y="7062"/>
                      <a:pt x="16116" y="-974"/>
                      <a:pt x="9126" y="95"/>
                    </a:cubicBezTo>
                    <a:lnTo>
                      <a:pt x="9126" y="95"/>
                    </a:lnTo>
                    <a:close/>
                  </a:path>
                </a:pathLst>
              </a:custGeom>
              <a:solidFill>
                <a:srgbClr val="E99315">
                  <a:alpha val="70000"/>
                </a:srgbClr>
              </a:solidFill>
              <a:ln w="17193" cap="flat" cmpd="sng">
                <a:noFill/>
                <a:prstDash val="solid"/>
                <a:miter/>
              </a:ln>
            </p:spPr>
          </p:sp>
          <p:sp>
            <p:nvSpPr>
              <p:cNvPr id="143" name="曲线"/>
              <p:cNvSpPr>
                <a:spLocks/>
              </p:cNvSpPr>
              <p:nvPr/>
            </p:nvSpPr>
            <p:spPr>
              <a:xfrm>
                <a:off x="11231833" y="896195"/>
                <a:ext cx="105723" cy="104829"/>
              </a:xfrm>
              <a:custGeom>
                <a:avLst/>
                <a:gdLst>
                  <a:gd name="T1" fmla="*/ 0 w 21600"/>
                  <a:gd name="T2" fmla="*/ 0 h 21600"/>
                  <a:gd name="T3" fmla="*/ 21600 w 21600"/>
                  <a:gd name="T4" fmla="*/ 21600 h 21600"/>
                </a:gdLst>
                <a:ahLst/>
                <a:cxnLst/>
                <a:rect l="T1" t="T2" r="T3" b="T4"/>
                <a:pathLst>
                  <a:path w="21600" h="21600">
                    <a:moveTo>
                      <a:pt x="14207" y="1012"/>
                    </a:moveTo>
                    <a:cubicBezTo>
                      <a:pt x="11196" y="-253"/>
                      <a:pt x="7430" y="-505"/>
                      <a:pt x="4669" y="1262"/>
                    </a:cubicBezTo>
                    <a:cubicBezTo>
                      <a:pt x="904" y="3544"/>
                      <a:pt x="-853" y="8608"/>
                      <a:pt x="400" y="12910"/>
                    </a:cubicBezTo>
                    <a:cubicBezTo>
                      <a:pt x="1654" y="17215"/>
                      <a:pt x="5673" y="20254"/>
                      <a:pt x="9939" y="21265"/>
                    </a:cubicBezTo>
                    <a:cubicBezTo>
                      <a:pt x="11947" y="21773"/>
                      <a:pt x="14207" y="21773"/>
                      <a:pt x="15966" y="20761"/>
                    </a:cubicBezTo>
                    <a:cubicBezTo>
                      <a:pt x="25004" y="15694"/>
                      <a:pt x="22240" y="4304"/>
                      <a:pt x="14207" y="1012"/>
                    </a:cubicBezTo>
                    <a:lnTo>
                      <a:pt x="14207" y="1012"/>
                    </a:lnTo>
                    <a:close/>
                  </a:path>
                </a:pathLst>
              </a:custGeom>
              <a:solidFill>
                <a:srgbClr val="E99315">
                  <a:alpha val="70000"/>
                </a:srgbClr>
              </a:solidFill>
              <a:ln w="17193" cap="flat" cmpd="sng">
                <a:noFill/>
                <a:prstDash val="solid"/>
                <a:miter/>
              </a:ln>
            </p:spPr>
          </p:sp>
          <p:sp>
            <p:nvSpPr>
              <p:cNvPr id="144" name="曲线"/>
              <p:cNvSpPr>
                <a:spLocks/>
              </p:cNvSpPr>
              <p:nvPr/>
            </p:nvSpPr>
            <p:spPr>
              <a:xfrm>
                <a:off x="11239945" y="1187831"/>
                <a:ext cx="105301" cy="101114"/>
              </a:xfrm>
              <a:custGeom>
                <a:avLst/>
                <a:gdLst>
                  <a:gd name="T1" fmla="*/ 0 w 21600"/>
                  <a:gd name="T2" fmla="*/ 0 h 21600"/>
                  <a:gd name="T3" fmla="*/ 21600 w 21600"/>
                  <a:gd name="T4" fmla="*/ 21600 h 21600"/>
                </a:gdLst>
                <a:ahLst/>
                <a:cxnLst/>
                <a:rect l="T1" t="T2" r="T3" b="T4"/>
                <a:pathLst>
                  <a:path w="21600" h="21600">
                    <a:moveTo>
                      <a:pt x="13104" y="1483"/>
                    </a:moveTo>
                    <a:cubicBezTo>
                      <a:pt x="10586" y="433"/>
                      <a:pt x="8062" y="-615"/>
                      <a:pt x="5542" y="433"/>
                    </a:cubicBezTo>
                    <a:cubicBezTo>
                      <a:pt x="3022" y="1483"/>
                      <a:pt x="1764" y="4372"/>
                      <a:pt x="756" y="6996"/>
                    </a:cubicBezTo>
                    <a:cubicBezTo>
                      <a:pt x="252" y="8046"/>
                      <a:pt x="0" y="9359"/>
                      <a:pt x="0" y="10669"/>
                    </a:cubicBezTo>
                    <a:cubicBezTo>
                      <a:pt x="0" y="11984"/>
                      <a:pt x="756" y="13294"/>
                      <a:pt x="1512" y="14346"/>
                    </a:cubicBezTo>
                    <a:cubicBezTo>
                      <a:pt x="3276" y="16971"/>
                      <a:pt x="5796" y="19333"/>
                      <a:pt x="8567" y="20645"/>
                    </a:cubicBezTo>
                    <a:cubicBezTo>
                      <a:pt x="11593" y="21958"/>
                      <a:pt x="14870" y="21958"/>
                      <a:pt x="17642" y="20383"/>
                    </a:cubicBezTo>
                    <a:cubicBezTo>
                      <a:pt x="20416" y="18807"/>
                      <a:pt x="22180" y="15134"/>
                      <a:pt x="21423" y="11984"/>
                    </a:cubicBezTo>
                    <a:cubicBezTo>
                      <a:pt x="20163" y="6734"/>
                      <a:pt x="18146" y="3583"/>
                      <a:pt x="13104" y="1483"/>
                    </a:cubicBezTo>
                    <a:lnTo>
                      <a:pt x="13104" y="1483"/>
                    </a:lnTo>
                    <a:close/>
                  </a:path>
                </a:pathLst>
              </a:custGeom>
              <a:solidFill>
                <a:srgbClr val="E99315">
                  <a:alpha val="70000"/>
                </a:srgbClr>
              </a:solidFill>
              <a:ln w="17193" cap="flat" cmpd="sng">
                <a:noFill/>
                <a:prstDash val="solid"/>
                <a:miter/>
              </a:ln>
            </p:spPr>
          </p:sp>
          <p:sp>
            <p:nvSpPr>
              <p:cNvPr id="145" name="曲线"/>
              <p:cNvSpPr>
                <a:spLocks/>
              </p:cNvSpPr>
              <p:nvPr/>
            </p:nvSpPr>
            <p:spPr>
              <a:xfrm>
                <a:off x="11167630" y="785607"/>
                <a:ext cx="71086" cy="69447"/>
              </a:xfrm>
              <a:custGeom>
                <a:avLst/>
                <a:gdLst>
                  <a:gd name="T1" fmla="*/ 0 w 21600"/>
                  <a:gd name="T2" fmla="*/ 0 h 21600"/>
                  <a:gd name="T3" fmla="*/ 21600 w 21600"/>
                  <a:gd name="T4" fmla="*/ 21600 h 21600"/>
                </a:gdLst>
                <a:ahLst/>
                <a:cxnLst/>
                <a:rect l="T1" t="T2" r="T3" b="T4"/>
                <a:pathLst>
                  <a:path w="21600" h="21600">
                    <a:moveTo>
                      <a:pt x="17119" y="5348"/>
                    </a:moveTo>
                    <a:cubicBezTo>
                      <a:pt x="16369" y="2292"/>
                      <a:pt x="13010" y="0"/>
                      <a:pt x="10023" y="0"/>
                    </a:cubicBezTo>
                    <a:cubicBezTo>
                      <a:pt x="6663" y="0"/>
                      <a:pt x="4050" y="2292"/>
                      <a:pt x="2185" y="4968"/>
                    </a:cubicBezTo>
                    <a:cubicBezTo>
                      <a:pt x="315" y="7641"/>
                      <a:pt x="-800" y="11464"/>
                      <a:pt x="691" y="14520"/>
                    </a:cubicBezTo>
                    <a:cubicBezTo>
                      <a:pt x="1436" y="16050"/>
                      <a:pt x="2556" y="17194"/>
                      <a:pt x="4050" y="18342"/>
                    </a:cubicBezTo>
                    <a:cubicBezTo>
                      <a:pt x="7036" y="20635"/>
                      <a:pt x="10771" y="22165"/>
                      <a:pt x="14504" y="21398"/>
                    </a:cubicBezTo>
                    <a:cubicBezTo>
                      <a:pt x="18239" y="20635"/>
                      <a:pt x="21600" y="17577"/>
                      <a:pt x="21600" y="13757"/>
                    </a:cubicBezTo>
                    <a:cubicBezTo>
                      <a:pt x="21600" y="10698"/>
                      <a:pt x="19733" y="8025"/>
                      <a:pt x="17866" y="5729"/>
                    </a:cubicBezTo>
                  </a:path>
                </a:pathLst>
              </a:custGeom>
              <a:solidFill>
                <a:srgbClr val="E99315">
                  <a:alpha val="70000"/>
                </a:srgbClr>
              </a:solidFill>
              <a:ln w="17193" cap="flat" cmpd="sng">
                <a:noFill/>
                <a:prstDash val="solid"/>
                <a:miter/>
              </a:ln>
            </p:spPr>
          </p:sp>
          <p:sp>
            <p:nvSpPr>
              <p:cNvPr id="146" name="曲线"/>
              <p:cNvSpPr>
                <a:spLocks/>
              </p:cNvSpPr>
              <p:nvPr/>
            </p:nvSpPr>
            <p:spPr>
              <a:xfrm>
                <a:off x="11019594" y="992835"/>
                <a:ext cx="91116" cy="99058"/>
              </a:xfrm>
              <a:custGeom>
                <a:avLst/>
                <a:gdLst>
                  <a:gd name="T1" fmla="*/ 0 w 21600"/>
                  <a:gd name="T2" fmla="*/ 0 h 21600"/>
                  <a:gd name="T3" fmla="*/ 21600 w 21600"/>
                  <a:gd name="T4" fmla="*/ 21600 h 21600"/>
                </a:gdLst>
                <a:ahLst/>
                <a:cxnLst/>
                <a:rect l="T1" t="T2" r="T3" b="T4"/>
                <a:pathLst>
                  <a:path w="21600" h="21600">
                    <a:moveTo>
                      <a:pt x="9126" y="92"/>
                    </a:moveTo>
                    <a:cubicBezTo>
                      <a:pt x="5630" y="627"/>
                      <a:pt x="3007" y="3577"/>
                      <a:pt x="1552" y="6523"/>
                    </a:cubicBezTo>
                    <a:cubicBezTo>
                      <a:pt x="95" y="9471"/>
                      <a:pt x="-777" y="12953"/>
                      <a:pt x="969" y="15634"/>
                    </a:cubicBezTo>
                    <a:cubicBezTo>
                      <a:pt x="2426" y="18313"/>
                      <a:pt x="5630" y="19653"/>
                      <a:pt x="8542" y="20724"/>
                    </a:cubicBezTo>
                    <a:cubicBezTo>
                      <a:pt x="9999" y="21258"/>
                      <a:pt x="11747" y="21794"/>
                      <a:pt x="13203" y="21527"/>
                    </a:cubicBezTo>
                    <a:cubicBezTo>
                      <a:pt x="14659" y="21258"/>
                      <a:pt x="15825" y="20189"/>
                      <a:pt x="16699" y="19116"/>
                    </a:cubicBezTo>
                    <a:cubicBezTo>
                      <a:pt x="18444" y="17509"/>
                      <a:pt x="20194" y="15634"/>
                      <a:pt x="21068" y="13488"/>
                    </a:cubicBezTo>
                    <a:cubicBezTo>
                      <a:pt x="23687" y="7328"/>
                      <a:pt x="16116" y="-977"/>
                      <a:pt x="9126" y="92"/>
                    </a:cubicBezTo>
                    <a:lnTo>
                      <a:pt x="9126" y="92"/>
                    </a:lnTo>
                    <a:close/>
                  </a:path>
                </a:pathLst>
              </a:custGeom>
              <a:solidFill>
                <a:srgbClr val="E99315">
                  <a:alpha val="70000"/>
                </a:srgbClr>
              </a:solidFill>
              <a:ln w="17193" cap="flat" cmpd="sng">
                <a:noFill/>
                <a:prstDash val="solid"/>
                <a:miter/>
              </a:ln>
            </p:spPr>
          </p:sp>
        </p:grpSp>
        <p:grpSp>
          <p:nvGrpSpPr>
            <p:cNvPr id="150" name="Birikma"/>
            <p:cNvGrpSpPr>
              <a:grpSpLocks/>
            </p:cNvGrpSpPr>
            <p:nvPr/>
          </p:nvGrpSpPr>
          <p:grpSpPr>
            <a:xfrm>
              <a:off x="8249015" y="1"/>
              <a:ext cx="1496248" cy="1270064"/>
              <a:chOff x="8249015" y="1"/>
              <a:chExt cx="1496248" cy="1270064"/>
            </a:xfrm>
          </p:grpSpPr>
          <p:sp>
            <p:nvSpPr>
              <p:cNvPr id="148" name="曲线"/>
              <p:cNvSpPr>
                <a:spLocks/>
              </p:cNvSpPr>
              <p:nvPr/>
            </p:nvSpPr>
            <p:spPr>
              <a:xfrm>
                <a:off x="8795338" y="295409"/>
                <a:ext cx="460956" cy="468044"/>
              </a:xfrm>
              <a:custGeom>
                <a:avLst/>
                <a:gdLst>
                  <a:gd name="T1" fmla="*/ 0 w 21600"/>
                  <a:gd name="T2" fmla="*/ 0 h 21600"/>
                  <a:gd name="T3" fmla="*/ 21600 w 21600"/>
                  <a:gd name="T4" fmla="*/ 21600 h 21600"/>
                </a:gdLst>
                <a:ahLst/>
                <a:cxnLst/>
                <a:rect l="T1" t="T2" r="T3" b="T4"/>
                <a:pathLst>
                  <a:path w="21600" h="21600">
                    <a:moveTo>
                      <a:pt x="6803" y="15594"/>
                    </a:moveTo>
                    <a:cubicBezTo>
                      <a:pt x="7271" y="14274"/>
                      <a:pt x="2380" y="14990"/>
                      <a:pt x="2712" y="16262"/>
                    </a:cubicBezTo>
                    <a:cubicBezTo>
                      <a:pt x="2956" y="17207"/>
                      <a:pt x="6424" y="16673"/>
                      <a:pt x="6803" y="15594"/>
                    </a:cubicBezTo>
                  </a:path>
                  <a:path w="21600" h="21600">
                    <a:moveTo>
                      <a:pt x="10841" y="14445"/>
                    </a:moveTo>
                    <a:cubicBezTo>
                      <a:pt x="11428" y="15408"/>
                      <a:pt x="13269" y="13411"/>
                      <a:pt x="13757" y="11985"/>
                    </a:cubicBezTo>
                    <a:cubicBezTo>
                      <a:pt x="14058" y="11107"/>
                      <a:pt x="13424" y="10584"/>
                      <a:pt x="12855" y="10990"/>
                    </a:cubicBezTo>
                    <a:cubicBezTo>
                      <a:pt x="12097" y="11536"/>
                      <a:pt x="10377" y="13687"/>
                      <a:pt x="10841" y="14445"/>
                    </a:cubicBezTo>
                  </a:path>
                  <a:path w="21600" h="21600">
                    <a:moveTo>
                      <a:pt x="16939" y="13394"/>
                    </a:moveTo>
                    <a:cubicBezTo>
                      <a:pt x="16975" y="13870"/>
                      <a:pt x="17600" y="16267"/>
                      <a:pt x="18087" y="16354"/>
                    </a:cubicBezTo>
                    <a:cubicBezTo>
                      <a:pt x="18986" y="16520"/>
                      <a:pt x="18595" y="13411"/>
                      <a:pt x="18205" y="12606"/>
                    </a:cubicBezTo>
                    <a:cubicBezTo>
                      <a:pt x="17679" y="11522"/>
                      <a:pt x="16855" y="12210"/>
                      <a:pt x="16939" y="13394"/>
                    </a:cubicBezTo>
                  </a:path>
                  <a:path w="21600" h="21600">
                    <a:moveTo>
                      <a:pt x="6466" y="20901"/>
                    </a:moveTo>
                    <a:cubicBezTo>
                      <a:pt x="8077" y="21992"/>
                      <a:pt x="10782" y="21716"/>
                      <a:pt x="9980" y="20668"/>
                    </a:cubicBezTo>
                    <a:cubicBezTo>
                      <a:pt x="9567" y="20129"/>
                      <a:pt x="8874" y="19961"/>
                      <a:pt x="8201" y="19814"/>
                    </a:cubicBezTo>
                    <a:cubicBezTo>
                      <a:pt x="5954" y="19333"/>
                      <a:pt x="5415" y="20193"/>
                      <a:pt x="6466" y="20901"/>
                    </a:cubicBezTo>
                  </a:path>
                  <a:path w="21600" h="21600">
                    <a:moveTo>
                      <a:pt x="2991" y="9636"/>
                    </a:moveTo>
                    <a:cubicBezTo>
                      <a:pt x="3050" y="9398"/>
                      <a:pt x="3000" y="9234"/>
                      <a:pt x="2783" y="9108"/>
                    </a:cubicBezTo>
                    <a:cubicBezTo>
                      <a:pt x="2132" y="8727"/>
                      <a:pt x="-554" y="11685"/>
                      <a:pt x="103" y="12234"/>
                    </a:cubicBezTo>
                    <a:cubicBezTo>
                      <a:pt x="1078" y="13047"/>
                      <a:pt x="2780" y="10486"/>
                      <a:pt x="2991" y="9636"/>
                    </a:cubicBezTo>
                  </a:path>
                  <a:path w="21600" h="21600">
                    <a:moveTo>
                      <a:pt x="15591" y="18249"/>
                    </a:moveTo>
                    <a:cubicBezTo>
                      <a:pt x="15486" y="17371"/>
                      <a:pt x="11871" y="16636"/>
                      <a:pt x="11116" y="17544"/>
                    </a:cubicBezTo>
                    <a:cubicBezTo>
                      <a:pt x="9810" y="19119"/>
                      <a:pt x="15803" y="20054"/>
                      <a:pt x="15591" y="18249"/>
                    </a:cubicBezTo>
                  </a:path>
                  <a:path w="21600" h="21600">
                    <a:moveTo>
                      <a:pt x="11424" y="6715"/>
                    </a:moveTo>
                    <a:cubicBezTo>
                      <a:pt x="11636" y="8082"/>
                      <a:pt x="15451" y="6418"/>
                      <a:pt x="15371" y="5647"/>
                    </a:cubicBezTo>
                    <a:cubicBezTo>
                      <a:pt x="15263" y="4599"/>
                      <a:pt x="11258" y="5656"/>
                      <a:pt x="11424" y="6715"/>
                    </a:cubicBezTo>
                  </a:path>
                  <a:path w="21600" h="21600">
                    <a:moveTo>
                      <a:pt x="8632" y="674"/>
                    </a:moveTo>
                    <a:cubicBezTo>
                      <a:pt x="8632" y="1739"/>
                      <a:pt x="11081" y="3430"/>
                      <a:pt x="11665" y="3499"/>
                    </a:cubicBezTo>
                    <a:cubicBezTo>
                      <a:pt x="12085" y="3548"/>
                      <a:pt x="12080" y="2986"/>
                      <a:pt x="11883" y="2611"/>
                    </a:cubicBezTo>
                    <a:cubicBezTo>
                      <a:pt x="11178" y="1275"/>
                      <a:pt x="9862" y="-167"/>
                      <a:pt x="9028" y="14"/>
                    </a:cubicBezTo>
                    <a:cubicBezTo>
                      <a:pt x="8774" y="70"/>
                      <a:pt x="8632" y="381"/>
                      <a:pt x="8632" y="674"/>
                    </a:cubicBezTo>
                  </a:path>
                  <a:path w="21600" h="21600">
                    <a:moveTo>
                      <a:pt x="18893" y="2733"/>
                    </a:moveTo>
                    <a:cubicBezTo>
                      <a:pt x="18936" y="2600"/>
                      <a:pt x="18849" y="2426"/>
                      <a:pt x="18777" y="2305"/>
                    </a:cubicBezTo>
                    <a:cubicBezTo>
                      <a:pt x="18347" y="1595"/>
                      <a:pt x="16105" y="408"/>
                      <a:pt x="15676" y="1038"/>
                    </a:cubicBezTo>
                    <a:cubicBezTo>
                      <a:pt x="14999" y="2043"/>
                      <a:pt x="18566" y="3727"/>
                      <a:pt x="18893" y="2733"/>
                    </a:cubicBezTo>
                  </a:path>
                  <a:path w="21600" h="21600">
                    <a:moveTo>
                      <a:pt x="5669" y="10621"/>
                    </a:moveTo>
                    <a:cubicBezTo>
                      <a:pt x="5015" y="11203"/>
                      <a:pt x="5293" y="12020"/>
                      <a:pt x="6736" y="11702"/>
                    </a:cubicBezTo>
                    <a:cubicBezTo>
                      <a:pt x="8559" y="11303"/>
                      <a:pt x="10411" y="9601"/>
                      <a:pt x="8670" y="9615"/>
                    </a:cubicBezTo>
                    <a:cubicBezTo>
                      <a:pt x="7646" y="9625"/>
                      <a:pt x="6072" y="10261"/>
                      <a:pt x="5669" y="10621"/>
                    </a:cubicBezTo>
                  </a:path>
                  <a:path w="21600" h="21600">
                    <a:moveTo>
                      <a:pt x="18072" y="7483"/>
                    </a:moveTo>
                    <a:cubicBezTo>
                      <a:pt x="18050" y="8275"/>
                      <a:pt x="20132" y="9433"/>
                      <a:pt x="20982" y="9612"/>
                    </a:cubicBezTo>
                    <a:cubicBezTo>
                      <a:pt x="22480" y="9930"/>
                      <a:pt x="21053" y="7773"/>
                      <a:pt x="18778" y="7098"/>
                    </a:cubicBezTo>
                    <a:cubicBezTo>
                      <a:pt x="18378" y="6978"/>
                      <a:pt x="18084" y="7066"/>
                      <a:pt x="18072" y="7483"/>
                    </a:cubicBezTo>
                  </a:path>
                  <a:path w="21600" h="21600">
                    <a:moveTo>
                      <a:pt x="3353" y="6147"/>
                    </a:moveTo>
                    <a:cubicBezTo>
                      <a:pt x="5986" y="6725"/>
                      <a:pt x="8720" y="5114"/>
                      <a:pt x="7015" y="4546"/>
                    </a:cubicBezTo>
                    <a:cubicBezTo>
                      <a:pt x="6295" y="4308"/>
                      <a:pt x="3988" y="4262"/>
                      <a:pt x="2953" y="4789"/>
                    </a:cubicBezTo>
                    <a:cubicBezTo>
                      <a:pt x="2475" y="5033"/>
                      <a:pt x="2375" y="5934"/>
                      <a:pt x="3353" y="6147"/>
                    </a:cubicBezTo>
                    <a:close/>
                  </a:path>
                </a:pathLst>
              </a:custGeom>
              <a:solidFill>
                <a:srgbClr val="64506B"/>
              </a:solidFill>
              <a:ln w="10492" cap="flat" cmpd="sng">
                <a:noFill/>
                <a:prstDash val="solid"/>
                <a:miter/>
              </a:ln>
            </p:spPr>
          </p:sp>
          <p:sp>
            <p:nvSpPr>
              <p:cNvPr id="149" name="曲线"/>
              <p:cNvSpPr>
                <a:spLocks/>
              </p:cNvSpPr>
              <p:nvPr/>
            </p:nvSpPr>
            <p:spPr>
              <a:xfrm>
                <a:off x="8249015" y="1"/>
                <a:ext cx="1496248" cy="1270064"/>
              </a:xfrm>
              <a:custGeom>
                <a:avLst/>
                <a:gdLst>
                  <a:gd name="T1" fmla="*/ 0 w 21600"/>
                  <a:gd name="T2" fmla="*/ 0 h 21600"/>
                  <a:gd name="T3" fmla="*/ 21600 w 21600"/>
                  <a:gd name="T4" fmla="*/ 21600 h 21600"/>
                </a:gdLst>
                <a:ahLst/>
                <a:cxnLst/>
                <a:rect l="T1" t="T2" r="T3" b="T4"/>
                <a:pathLst>
                  <a:path w="21600" h="21600">
                    <a:moveTo>
                      <a:pt x="9614" y="17279"/>
                    </a:moveTo>
                    <a:cubicBezTo>
                      <a:pt x="9640" y="17266"/>
                      <a:pt x="9665" y="17267"/>
                      <a:pt x="9692" y="17286"/>
                    </a:cubicBezTo>
                    <a:cubicBezTo>
                      <a:pt x="9795" y="17357"/>
                      <a:pt x="9757" y="17562"/>
                      <a:pt x="9729" y="17845"/>
                    </a:cubicBezTo>
                    <a:cubicBezTo>
                      <a:pt x="9602" y="19267"/>
                      <a:pt x="9514" y="19026"/>
                      <a:pt x="9400" y="19962"/>
                    </a:cubicBezTo>
                    <a:cubicBezTo>
                      <a:pt x="9248" y="21163"/>
                      <a:pt x="8975" y="21166"/>
                      <a:pt x="8909" y="20967"/>
                    </a:cubicBezTo>
                    <a:cubicBezTo>
                      <a:pt x="8826" y="20727"/>
                      <a:pt x="9264" y="18552"/>
                      <a:pt x="9285" y="18429"/>
                    </a:cubicBezTo>
                    <a:cubicBezTo>
                      <a:pt x="9333" y="18131"/>
                      <a:pt x="9445" y="17367"/>
                      <a:pt x="9614" y="17279"/>
                    </a:cubicBezTo>
                  </a:path>
                  <a:path w="21600" h="21600">
                    <a:moveTo>
                      <a:pt x="10270" y="17221"/>
                    </a:moveTo>
                    <a:cubicBezTo>
                      <a:pt x="10300" y="17221"/>
                      <a:pt x="10332" y="17262"/>
                      <a:pt x="10338" y="17296"/>
                    </a:cubicBezTo>
                    <a:cubicBezTo>
                      <a:pt x="10393" y="17527"/>
                      <a:pt x="10131" y="19273"/>
                      <a:pt x="10115" y="19506"/>
                    </a:cubicBezTo>
                    <a:cubicBezTo>
                      <a:pt x="10093" y="19755"/>
                      <a:pt x="10004" y="20924"/>
                      <a:pt x="9861" y="21111"/>
                    </a:cubicBezTo>
                    <a:cubicBezTo>
                      <a:pt x="9807" y="21186"/>
                      <a:pt x="9718" y="21203"/>
                      <a:pt x="9658" y="21136"/>
                    </a:cubicBezTo>
                    <a:cubicBezTo>
                      <a:pt x="9539" y="21006"/>
                      <a:pt x="9970" y="17643"/>
                      <a:pt x="10149" y="17323"/>
                    </a:cubicBezTo>
                    <a:cubicBezTo>
                      <a:pt x="10187" y="17257"/>
                      <a:pt x="10209" y="17220"/>
                      <a:pt x="10270" y="17221"/>
                    </a:cubicBezTo>
                  </a:path>
                  <a:path w="21600" h="21600">
                    <a:moveTo>
                      <a:pt x="10972" y="17180"/>
                    </a:moveTo>
                    <a:cubicBezTo>
                      <a:pt x="10998" y="17173"/>
                      <a:pt x="11024" y="17183"/>
                      <a:pt x="11050" y="17206"/>
                    </a:cubicBezTo>
                    <a:cubicBezTo>
                      <a:pt x="11169" y="17316"/>
                      <a:pt x="11092" y="18071"/>
                      <a:pt x="11068" y="18258"/>
                    </a:cubicBezTo>
                    <a:cubicBezTo>
                      <a:pt x="11061" y="18423"/>
                      <a:pt x="11050" y="18602"/>
                      <a:pt x="11036" y="18766"/>
                    </a:cubicBezTo>
                    <a:cubicBezTo>
                      <a:pt x="10955" y="19528"/>
                      <a:pt x="10973" y="21470"/>
                      <a:pt x="10680" y="21364"/>
                    </a:cubicBezTo>
                    <a:cubicBezTo>
                      <a:pt x="10548" y="21320"/>
                      <a:pt x="10640" y="20618"/>
                      <a:pt x="10680" y="19321"/>
                    </a:cubicBezTo>
                    <a:cubicBezTo>
                      <a:pt x="10696" y="18836"/>
                      <a:pt x="10781" y="17583"/>
                      <a:pt x="10903" y="17257"/>
                    </a:cubicBezTo>
                    <a:cubicBezTo>
                      <a:pt x="10921" y="17212"/>
                      <a:pt x="10944" y="17188"/>
                      <a:pt x="10972" y="17180"/>
                    </a:cubicBezTo>
                  </a:path>
                  <a:path w="21600" h="21600">
                    <a:moveTo>
                      <a:pt x="12239" y="17121"/>
                    </a:moveTo>
                    <a:cubicBezTo>
                      <a:pt x="12340" y="17121"/>
                      <a:pt x="12358" y="17332"/>
                      <a:pt x="12380" y="17449"/>
                    </a:cubicBezTo>
                    <a:cubicBezTo>
                      <a:pt x="12498" y="18077"/>
                      <a:pt x="12413" y="18326"/>
                      <a:pt x="12491" y="19273"/>
                    </a:cubicBezTo>
                    <a:lnTo>
                      <a:pt x="12491" y="19273"/>
                    </a:lnTo>
                    <a:cubicBezTo>
                      <a:pt x="12594" y="20514"/>
                      <a:pt x="12631" y="20587"/>
                      <a:pt x="12627" y="20763"/>
                    </a:cubicBezTo>
                    <a:cubicBezTo>
                      <a:pt x="12625" y="20886"/>
                      <a:pt x="12606" y="21182"/>
                      <a:pt x="12547" y="21286"/>
                    </a:cubicBezTo>
                    <a:cubicBezTo>
                      <a:pt x="12476" y="21422"/>
                      <a:pt x="12377" y="21415"/>
                      <a:pt x="12328" y="21356"/>
                    </a:cubicBezTo>
                    <a:cubicBezTo>
                      <a:pt x="12204" y="21206"/>
                      <a:pt x="12195" y="20977"/>
                      <a:pt x="12180" y="20768"/>
                    </a:cubicBezTo>
                    <a:cubicBezTo>
                      <a:pt x="12162" y="20452"/>
                      <a:pt x="12110" y="20369"/>
                      <a:pt x="12110" y="18438"/>
                    </a:cubicBezTo>
                    <a:cubicBezTo>
                      <a:pt x="12110" y="18093"/>
                      <a:pt x="12077" y="17121"/>
                      <a:pt x="12239" y="17121"/>
                    </a:cubicBezTo>
                  </a:path>
                  <a:path w="21600" h="21600">
                    <a:moveTo>
                      <a:pt x="11611" y="17046"/>
                    </a:moveTo>
                    <a:cubicBezTo>
                      <a:pt x="11772" y="17156"/>
                      <a:pt x="11675" y="18401"/>
                      <a:pt x="11666" y="19478"/>
                    </a:cubicBezTo>
                    <a:cubicBezTo>
                      <a:pt x="11663" y="19675"/>
                      <a:pt x="11697" y="20949"/>
                      <a:pt x="11615" y="21331"/>
                    </a:cubicBezTo>
                    <a:cubicBezTo>
                      <a:pt x="11549" y="21623"/>
                      <a:pt x="11397" y="21645"/>
                      <a:pt x="11305" y="21547"/>
                    </a:cubicBezTo>
                    <a:cubicBezTo>
                      <a:pt x="11281" y="21521"/>
                      <a:pt x="11261" y="21468"/>
                      <a:pt x="11223" y="21349"/>
                    </a:cubicBezTo>
                    <a:cubicBezTo>
                      <a:pt x="11210" y="21290"/>
                      <a:pt x="11281" y="17929"/>
                      <a:pt x="11454" y="17213"/>
                    </a:cubicBezTo>
                    <a:cubicBezTo>
                      <a:pt x="11480" y="17107"/>
                      <a:pt x="11530" y="16990"/>
                      <a:pt x="11611" y="17046"/>
                    </a:cubicBezTo>
                  </a:path>
                  <a:path w="21600" h="21600">
                    <a:moveTo>
                      <a:pt x="13566" y="16914"/>
                    </a:moveTo>
                    <a:cubicBezTo>
                      <a:pt x="13662" y="16914"/>
                      <a:pt x="13750" y="17178"/>
                      <a:pt x="14126" y="18796"/>
                    </a:cubicBezTo>
                    <a:cubicBezTo>
                      <a:pt x="14178" y="18967"/>
                      <a:pt x="14699" y="20576"/>
                      <a:pt x="14523" y="20824"/>
                    </a:cubicBezTo>
                    <a:cubicBezTo>
                      <a:pt x="14474" y="20891"/>
                      <a:pt x="14385" y="20882"/>
                      <a:pt x="14348" y="20775"/>
                    </a:cubicBezTo>
                    <a:cubicBezTo>
                      <a:pt x="13962" y="19683"/>
                      <a:pt x="13892" y="18913"/>
                      <a:pt x="13739" y="18368"/>
                    </a:cubicBezTo>
                    <a:cubicBezTo>
                      <a:pt x="13592" y="17837"/>
                      <a:pt x="13333" y="16914"/>
                      <a:pt x="13566" y="16914"/>
                    </a:cubicBezTo>
                  </a:path>
                  <a:path w="21600" h="21600">
                    <a:moveTo>
                      <a:pt x="8967" y="16807"/>
                    </a:moveTo>
                    <a:cubicBezTo>
                      <a:pt x="9007" y="16806"/>
                      <a:pt x="9041" y="16837"/>
                      <a:pt x="9059" y="16883"/>
                    </a:cubicBezTo>
                    <a:cubicBezTo>
                      <a:pt x="9177" y="17197"/>
                      <a:pt x="8627" y="18722"/>
                      <a:pt x="8549" y="19205"/>
                    </a:cubicBezTo>
                    <a:cubicBezTo>
                      <a:pt x="8490" y="19580"/>
                      <a:pt x="8406" y="20374"/>
                      <a:pt x="8195" y="20696"/>
                    </a:cubicBezTo>
                    <a:cubicBezTo>
                      <a:pt x="8074" y="20876"/>
                      <a:pt x="7906" y="20830"/>
                      <a:pt x="7877" y="20666"/>
                    </a:cubicBezTo>
                    <a:cubicBezTo>
                      <a:pt x="7833" y="20423"/>
                      <a:pt x="7981" y="19902"/>
                      <a:pt x="8469" y="17912"/>
                    </a:cubicBezTo>
                    <a:cubicBezTo>
                      <a:pt x="8524" y="17692"/>
                      <a:pt x="8671" y="17131"/>
                      <a:pt x="8816" y="16923"/>
                    </a:cubicBezTo>
                    <a:cubicBezTo>
                      <a:pt x="8871" y="16841"/>
                      <a:pt x="8923" y="16808"/>
                      <a:pt x="8967" y="16807"/>
                    </a:cubicBezTo>
                  </a:path>
                  <a:path w="21600" h="21600">
                    <a:moveTo>
                      <a:pt x="12783" y="16798"/>
                    </a:moveTo>
                    <a:cubicBezTo>
                      <a:pt x="12819" y="16782"/>
                      <a:pt x="12871" y="16812"/>
                      <a:pt x="12904" y="16892"/>
                    </a:cubicBezTo>
                    <a:cubicBezTo>
                      <a:pt x="13019" y="17150"/>
                      <a:pt x="13045" y="17265"/>
                      <a:pt x="13071" y="17370"/>
                    </a:cubicBezTo>
                    <a:cubicBezTo>
                      <a:pt x="13142" y="17660"/>
                      <a:pt x="13300" y="18578"/>
                      <a:pt x="13362" y="19313"/>
                    </a:cubicBezTo>
                    <a:cubicBezTo>
                      <a:pt x="13908" y="21769"/>
                      <a:pt x="13375" y="21481"/>
                      <a:pt x="13307" y="21153"/>
                    </a:cubicBezTo>
                    <a:cubicBezTo>
                      <a:pt x="13290" y="21074"/>
                      <a:pt x="12767" y="17460"/>
                      <a:pt x="12723" y="16983"/>
                    </a:cubicBezTo>
                    <a:cubicBezTo>
                      <a:pt x="12716" y="16877"/>
                      <a:pt x="12742" y="16814"/>
                      <a:pt x="12783" y="16798"/>
                    </a:cubicBezTo>
                  </a:path>
                  <a:path w="21600" h="21600">
                    <a:moveTo>
                      <a:pt x="8136" y="16792"/>
                    </a:moveTo>
                    <a:cubicBezTo>
                      <a:pt x="8202" y="16794"/>
                      <a:pt x="8237" y="16882"/>
                      <a:pt x="8232" y="16951"/>
                    </a:cubicBezTo>
                    <a:lnTo>
                      <a:pt x="8232" y="16951"/>
                    </a:lnTo>
                    <a:cubicBezTo>
                      <a:pt x="8213" y="17315"/>
                      <a:pt x="7670" y="18861"/>
                      <a:pt x="7541" y="19191"/>
                    </a:cubicBezTo>
                    <a:cubicBezTo>
                      <a:pt x="7143" y="20908"/>
                      <a:pt x="6817" y="20535"/>
                      <a:pt x="6829" y="20347"/>
                    </a:cubicBezTo>
                    <a:cubicBezTo>
                      <a:pt x="6866" y="19788"/>
                      <a:pt x="7889" y="17121"/>
                      <a:pt x="8004" y="16935"/>
                    </a:cubicBezTo>
                    <a:cubicBezTo>
                      <a:pt x="8032" y="16886"/>
                      <a:pt x="8084" y="16791"/>
                      <a:pt x="8136" y="16792"/>
                    </a:cubicBezTo>
                  </a:path>
                  <a:path w="21600" h="21600">
                    <a:moveTo>
                      <a:pt x="14142" y="16624"/>
                    </a:moveTo>
                    <a:cubicBezTo>
                      <a:pt x="14355" y="16655"/>
                      <a:pt x="14691" y="17645"/>
                      <a:pt x="14792" y="17967"/>
                    </a:cubicBezTo>
                    <a:cubicBezTo>
                      <a:pt x="15154" y="19101"/>
                      <a:pt x="15678" y="20287"/>
                      <a:pt x="15415" y="20410"/>
                    </a:cubicBezTo>
                    <a:cubicBezTo>
                      <a:pt x="15317" y="20458"/>
                      <a:pt x="15268" y="20340"/>
                      <a:pt x="15224" y="20235"/>
                    </a:cubicBezTo>
                    <a:cubicBezTo>
                      <a:pt x="14939" y="19755"/>
                      <a:pt x="14681" y="18821"/>
                      <a:pt x="14518" y="18403"/>
                    </a:cubicBezTo>
                    <a:cubicBezTo>
                      <a:pt x="14434" y="18185"/>
                      <a:pt x="13931" y="16866"/>
                      <a:pt x="14058" y="16674"/>
                    </a:cubicBezTo>
                    <a:cubicBezTo>
                      <a:pt x="14084" y="16634"/>
                      <a:pt x="14110" y="16619"/>
                      <a:pt x="14142" y="16624"/>
                    </a:cubicBezTo>
                  </a:path>
                  <a:path w="21600" h="21600">
                    <a:moveTo>
                      <a:pt x="7619" y="16371"/>
                    </a:moveTo>
                    <a:cubicBezTo>
                      <a:pt x="7605" y="16371"/>
                      <a:pt x="7670" y="16365"/>
                      <a:pt x="7682" y="16432"/>
                    </a:cubicBezTo>
                    <a:cubicBezTo>
                      <a:pt x="7722" y="16753"/>
                      <a:pt x="7334" y="17262"/>
                      <a:pt x="6961" y="18209"/>
                    </a:cubicBezTo>
                    <a:cubicBezTo>
                      <a:pt x="6791" y="18625"/>
                      <a:pt x="6293" y="20020"/>
                      <a:pt x="5971" y="19831"/>
                    </a:cubicBezTo>
                    <a:cubicBezTo>
                      <a:pt x="5746" y="19704"/>
                      <a:pt x="6254" y="18918"/>
                      <a:pt x="6538" y="18222"/>
                    </a:cubicBezTo>
                    <a:cubicBezTo>
                      <a:pt x="6747" y="17715"/>
                      <a:pt x="7393" y="16371"/>
                      <a:pt x="7619" y="16371"/>
                    </a:cubicBezTo>
                  </a:path>
                  <a:path w="21600" h="21600">
                    <a:moveTo>
                      <a:pt x="14877" y="16292"/>
                    </a:moveTo>
                    <a:cubicBezTo>
                      <a:pt x="15002" y="16277"/>
                      <a:pt x="15487" y="17294"/>
                      <a:pt x="15542" y="17428"/>
                    </a:cubicBezTo>
                    <a:cubicBezTo>
                      <a:pt x="16243" y="19098"/>
                      <a:pt x="16413" y="19083"/>
                      <a:pt x="16532" y="19513"/>
                    </a:cubicBezTo>
                    <a:cubicBezTo>
                      <a:pt x="16639" y="19920"/>
                      <a:pt x="16431" y="19953"/>
                      <a:pt x="16362" y="19872"/>
                    </a:cubicBezTo>
                    <a:cubicBezTo>
                      <a:pt x="16302" y="19805"/>
                      <a:pt x="16274" y="19763"/>
                      <a:pt x="16229" y="19669"/>
                    </a:cubicBezTo>
                    <a:cubicBezTo>
                      <a:pt x="15767" y="18753"/>
                      <a:pt x="14756" y="16878"/>
                      <a:pt x="14784" y="16454"/>
                    </a:cubicBezTo>
                    <a:cubicBezTo>
                      <a:pt x="14790" y="16381"/>
                      <a:pt x="14815" y="16305"/>
                      <a:pt x="14877" y="16292"/>
                    </a:cubicBezTo>
                  </a:path>
                  <a:path w="21600" h="21600">
                    <a:moveTo>
                      <a:pt x="15539" y="16132"/>
                    </a:moveTo>
                    <a:cubicBezTo>
                      <a:pt x="15759" y="16132"/>
                      <a:pt x="16256" y="17399"/>
                      <a:pt x="16773" y="18313"/>
                    </a:cubicBezTo>
                    <a:cubicBezTo>
                      <a:pt x="16871" y="18486"/>
                      <a:pt x="17256" y="19161"/>
                      <a:pt x="17148" y="19325"/>
                    </a:cubicBezTo>
                    <a:cubicBezTo>
                      <a:pt x="17129" y="19357"/>
                      <a:pt x="17090" y="19377"/>
                      <a:pt x="17057" y="19370"/>
                    </a:cubicBezTo>
                    <a:cubicBezTo>
                      <a:pt x="16845" y="19322"/>
                      <a:pt x="15055" y="16132"/>
                      <a:pt x="15539" y="16132"/>
                    </a:cubicBezTo>
                  </a:path>
                  <a:path w="21600" h="21600">
                    <a:moveTo>
                      <a:pt x="7127" y="15976"/>
                    </a:moveTo>
                    <a:cubicBezTo>
                      <a:pt x="7158" y="15976"/>
                      <a:pt x="7202" y="16016"/>
                      <a:pt x="7183" y="16093"/>
                    </a:cubicBezTo>
                    <a:cubicBezTo>
                      <a:pt x="7191" y="16311"/>
                      <a:pt x="6366" y="17593"/>
                      <a:pt x="6254" y="17810"/>
                    </a:cubicBezTo>
                    <a:lnTo>
                      <a:pt x="6254" y="17810"/>
                    </a:lnTo>
                    <a:cubicBezTo>
                      <a:pt x="6106" y="18093"/>
                      <a:pt x="5424" y="19435"/>
                      <a:pt x="5144" y="19453"/>
                    </a:cubicBezTo>
                    <a:cubicBezTo>
                      <a:pt x="5078" y="19459"/>
                      <a:pt x="5030" y="19398"/>
                      <a:pt x="5023" y="19338"/>
                    </a:cubicBezTo>
                    <a:cubicBezTo>
                      <a:pt x="5005" y="19138"/>
                      <a:pt x="5583" y="18364"/>
                      <a:pt x="5912" y="17791"/>
                    </a:cubicBezTo>
                    <a:cubicBezTo>
                      <a:pt x="6027" y="17592"/>
                      <a:pt x="6861" y="15977"/>
                      <a:pt x="7127" y="15976"/>
                    </a:cubicBezTo>
                  </a:path>
                  <a:path w="21600" h="21600">
                    <a:moveTo>
                      <a:pt x="16049" y="15401"/>
                    </a:moveTo>
                    <a:cubicBezTo>
                      <a:pt x="16258" y="15401"/>
                      <a:pt x="17784" y="17864"/>
                      <a:pt x="17903" y="18090"/>
                    </a:cubicBezTo>
                    <a:cubicBezTo>
                      <a:pt x="18098" y="18472"/>
                      <a:pt x="17910" y="18556"/>
                      <a:pt x="17795" y="18422"/>
                    </a:cubicBezTo>
                    <a:cubicBezTo>
                      <a:pt x="17499" y="18081"/>
                      <a:pt x="15635" y="15401"/>
                      <a:pt x="16049" y="15401"/>
                    </a:cubicBezTo>
                  </a:path>
                  <a:path w="21600" h="21600">
                    <a:moveTo>
                      <a:pt x="6532" y="15350"/>
                    </a:moveTo>
                    <a:cubicBezTo>
                      <a:pt x="6640" y="15298"/>
                      <a:pt x="6706" y="15404"/>
                      <a:pt x="6662" y="15534"/>
                    </a:cubicBezTo>
                    <a:cubicBezTo>
                      <a:pt x="6558" y="15828"/>
                      <a:pt x="6293" y="16048"/>
                      <a:pt x="5506" y="17306"/>
                    </a:cubicBezTo>
                    <a:lnTo>
                      <a:pt x="5506" y="17306"/>
                    </a:lnTo>
                    <a:cubicBezTo>
                      <a:pt x="4797" y="18446"/>
                      <a:pt x="4686" y="18798"/>
                      <a:pt x="4446" y="18965"/>
                    </a:cubicBezTo>
                    <a:cubicBezTo>
                      <a:pt x="4366" y="19020"/>
                      <a:pt x="4265" y="19048"/>
                      <a:pt x="4203" y="18968"/>
                    </a:cubicBezTo>
                    <a:cubicBezTo>
                      <a:pt x="4074" y="18805"/>
                      <a:pt x="4258" y="18552"/>
                      <a:pt x="4490" y="18167"/>
                    </a:cubicBezTo>
                    <a:cubicBezTo>
                      <a:pt x="4752" y="17737"/>
                      <a:pt x="6116" y="15549"/>
                      <a:pt x="6532" y="15350"/>
                    </a:cubicBezTo>
                  </a:path>
                  <a:path w="21600" h="21600">
                    <a:moveTo>
                      <a:pt x="6080" y="14882"/>
                    </a:moveTo>
                    <a:cubicBezTo>
                      <a:pt x="6145" y="14906"/>
                      <a:pt x="6164" y="14958"/>
                      <a:pt x="6145" y="15031"/>
                    </a:cubicBezTo>
                    <a:lnTo>
                      <a:pt x="6012" y="15284"/>
                    </a:lnTo>
                    <a:lnTo>
                      <a:pt x="5993" y="15319"/>
                    </a:lnTo>
                    <a:cubicBezTo>
                      <a:pt x="5832" y="15551"/>
                      <a:pt x="5566" y="15858"/>
                      <a:pt x="5281" y="16206"/>
                    </a:cubicBezTo>
                    <a:cubicBezTo>
                      <a:pt x="4917" y="16650"/>
                      <a:pt x="4032" y="17947"/>
                      <a:pt x="3696" y="18192"/>
                    </a:cubicBezTo>
                    <a:cubicBezTo>
                      <a:pt x="3545" y="18298"/>
                      <a:pt x="3397" y="18162"/>
                      <a:pt x="3522" y="17932"/>
                    </a:cubicBezTo>
                    <a:cubicBezTo>
                      <a:pt x="3644" y="17710"/>
                      <a:pt x="3960" y="17353"/>
                      <a:pt x="4380" y="16826"/>
                    </a:cubicBezTo>
                    <a:cubicBezTo>
                      <a:pt x="4723" y="16394"/>
                      <a:pt x="5873" y="14815"/>
                      <a:pt x="6080" y="14882"/>
                    </a:cubicBezTo>
                  </a:path>
                  <a:path w="21600" h="21600">
                    <a:moveTo>
                      <a:pt x="16483" y="14868"/>
                    </a:moveTo>
                    <a:cubicBezTo>
                      <a:pt x="16658" y="14907"/>
                      <a:pt x="17257" y="15423"/>
                      <a:pt x="18504" y="16940"/>
                    </a:cubicBezTo>
                    <a:cubicBezTo>
                      <a:pt x="18593" y="17049"/>
                      <a:pt x="18773" y="17261"/>
                      <a:pt x="18655" y="17325"/>
                    </a:cubicBezTo>
                    <a:cubicBezTo>
                      <a:pt x="18519" y="17405"/>
                      <a:pt x="17724" y="16509"/>
                      <a:pt x="17773" y="16573"/>
                    </a:cubicBezTo>
                    <a:cubicBezTo>
                      <a:pt x="17699" y="16494"/>
                      <a:pt x="16612" y="15245"/>
                      <a:pt x="16579" y="15204"/>
                    </a:cubicBezTo>
                    <a:cubicBezTo>
                      <a:pt x="16429" y="14994"/>
                      <a:pt x="16380" y="14845"/>
                      <a:pt x="16483" y="14868"/>
                    </a:cubicBezTo>
                  </a:path>
                  <a:path w="21600" h="21600">
                    <a:moveTo>
                      <a:pt x="5528" y="14369"/>
                    </a:moveTo>
                    <a:cubicBezTo>
                      <a:pt x="5673" y="14299"/>
                      <a:pt x="5795" y="14408"/>
                      <a:pt x="5669" y="14572"/>
                    </a:cubicBezTo>
                    <a:cubicBezTo>
                      <a:pt x="5369" y="14986"/>
                      <a:pt x="4384" y="15975"/>
                      <a:pt x="3751" y="16651"/>
                    </a:cubicBezTo>
                    <a:lnTo>
                      <a:pt x="3751" y="16651"/>
                    </a:lnTo>
                    <a:cubicBezTo>
                      <a:pt x="3452" y="16971"/>
                      <a:pt x="3036" y="17543"/>
                      <a:pt x="2848" y="17460"/>
                    </a:cubicBezTo>
                    <a:cubicBezTo>
                      <a:pt x="2573" y="17343"/>
                      <a:pt x="3165" y="16807"/>
                      <a:pt x="3486" y="16453"/>
                    </a:cubicBezTo>
                    <a:cubicBezTo>
                      <a:pt x="3700" y="16219"/>
                      <a:pt x="5033" y="14597"/>
                      <a:pt x="5528" y="14369"/>
                    </a:cubicBezTo>
                  </a:path>
                  <a:path w="21600" h="21600">
                    <a:moveTo>
                      <a:pt x="16968" y="14021"/>
                    </a:moveTo>
                    <a:cubicBezTo>
                      <a:pt x="17215" y="14092"/>
                      <a:pt x="17750" y="14578"/>
                      <a:pt x="18409" y="15168"/>
                    </a:cubicBezTo>
                    <a:cubicBezTo>
                      <a:pt x="18736" y="15467"/>
                      <a:pt x="19441" y="16027"/>
                      <a:pt x="19423" y="16226"/>
                    </a:cubicBezTo>
                    <a:cubicBezTo>
                      <a:pt x="19421" y="16262"/>
                      <a:pt x="19402" y="16291"/>
                      <a:pt x="19375" y="16306"/>
                    </a:cubicBezTo>
                    <a:cubicBezTo>
                      <a:pt x="19220" y="16390"/>
                      <a:pt x="16779" y="14363"/>
                      <a:pt x="16819" y="14100"/>
                    </a:cubicBezTo>
                    <a:cubicBezTo>
                      <a:pt x="16835" y="14020"/>
                      <a:pt x="16886" y="13997"/>
                      <a:pt x="16968" y="14021"/>
                    </a:cubicBezTo>
                  </a:path>
                  <a:path w="21600" h="21600">
                    <a:moveTo>
                      <a:pt x="11098" y="13867"/>
                    </a:moveTo>
                    <a:cubicBezTo>
                      <a:pt x="11128" y="13872"/>
                      <a:pt x="11158" y="13899"/>
                      <a:pt x="11172" y="13954"/>
                    </a:cubicBezTo>
                    <a:cubicBezTo>
                      <a:pt x="11216" y="14097"/>
                      <a:pt x="11227" y="14280"/>
                      <a:pt x="11239" y="14356"/>
                    </a:cubicBezTo>
                    <a:cubicBezTo>
                      <a:pt x="11309" y="14740"/>
                      <a:pt x="11293" y="16212"/>
                      <a:pt x="11131" y="16490"/>
                    </a:cubicBezTo>
                    <a:cubicBezTo>
                      <a:pt x="11073" y="16591"/>
                      <a:pt x="10998" y="16579"/>
                      <a:pt x="10957" y="16507"/>
                    </a:cubicBezTo>
                    <a:cubicBezTo>
                      <a:pt x="10754" y="16153"/>
                      <a:pt x="10939" y="14026"/>
                      <a:pt x="11010" y="13918"/>
                    </a:cubicBezTo>
                    <a:cubicBezTo>
                      <a:pt x="11032" y="13881"/>
                      <a:pt x="11066" y="13862"/>
                      <a:pt x="11098" y="13867"/>
                    </a:cubicBezTo>
                  </a:path>
                  <a:path w="21600" h="21600">
                    <a:moveTo>
                      <a:pt x="5140" y="13842"/>
                    </a:moveTo>
                    <a:cubicBezTo>
                      <a:pt x="5266" y="13827"/>
                      <a:pt x="5251" y="13945"/>
                      <a:pt x="5144" y="14070"/>
                    </a:cubicBezTo>
                    <a:cubicBezTo>
                      <a:pt x="4813" y="14462"/>
                      <a:pt x="3650" y="15401"/>
                      <a:pt x="3437" y="15625"/>
                    </a:cubicBezTo>
                    <a:lnTo>
                      <a:pt x="3437" y="15625"/>
                    </a:lnTo>
                    <a:cubicBezTo>
                      <a:pt x="2959" y="16137"/>
                      <a:pt x="2507" y="16789"/>
                      <a:pt x="2168" y="16719"/>
                    </a:cubicBezTo>
                    <a:cubicBezTo>
                      <a:pt x="2137" y="16713"/>
                      <a:pt x="2106" y="16674"/>
                      <a:pt x="2090" y="16642"/>
                    </a:cubicBezTo>
                    <a:cubicBezTo>
                      <a:pt x="1982" y="16391"/>
                      <a:pt x="2451" y="16148"/>
                      <a:pt x="3047" y="15539"/>
                    </a:cubicBezTo>
                    <a:cubicBezTo>
                      <a:pt x="4314" y="14245"/>
                      <a:pt x="4927" y="13865"/>
                      <a:pt x="5140" y="13842"/>
                    </a:cubicBezTo>
                  </a:path>
                  <a:path w="21600" h="21600">
                    <a:moveTo>
                      <a:pt x="10228" y="13785"/>
                    </a:moveTo>
                    <a:cubicBezTo>
                      <a:pt x="10292" y="13785"/>
                      <a:pt x="10300" y="13867"/>
                      <a:pt x="10300" y="13940"/>
                    </a:cubicBezTo>
                    <a:cubicBezTo>
                      <a:pt x="10316" y="14447"/>
                      <a:pt x="10127" y="15893"/>
                      <a:pt x="10034" y="16217"/>
                    </a:cubicBezTo>
                    <a:cubicBezTo>
                      <a:pt x="9912" y="16647"/>
                      <a:pt x="9706" y="16569"/>
                      <a:pt x="9672" y="16362"/>
                    </a:cubicBezTo>
                    <a:cubicBezTo>
                      <a:pt x="9618" y="16021"/>
                      <a:pt x="9807" y="15142"/>
                      <a:pt x="9897" y="14806"/>
                    </a:cubicBezTo>
                    <a:cubicBezTo>
                      <a:pt x="9950" y="14602"/>
                      <a:pt x="10075" y="13785"/>
                      <a:pt x="10228" y="13785"/>
                    </a:cubicBezTo>
                  </a:path>
                  <a:path w="21600" h="21600">
                    <a:moveTo>
                      <a:pt x="11899" y="13770"/>
                    </a:moveTo>
                    <a:cubicBezTo>
                      <a:pt x="12147" y="13673"/>
                      <a:pt x="12229" y="15150"/>
                      <a:pt x="12266" y="15442"/>
                    </a:cubicBezTo>
                    <a:cubicBezTo>
                      <a:pt x="12399" y="16472"/>
                      <a:pt x="12134" y="16632"/>
                      <a:pt x="12018" y="16284"/>
                    </a:cubicBezTo>
                    <a:cubicBezTo>
                      <a:pt x="11929" y="16003"/>
                      <a:pt x="11682" y="13855"/>
                      <a:pt x="11899" y="13770"/>
                    </a:cubicBezTo>
                  </a:path>
                  <a:path w="21600" h="21600">
                    <a:moveTo>
                      <a:pt x="9455" y="13589"/>
                    </a:moveTo>
                    <a:cubicBezTo>
                      <a:pt x="9640" y="13589"/>
                      <a:pt x="9304" y="14360"/>
                      <a:pt x="9137" y="14783"/>
                    </a:cubicBezTo>
                    <a:cubicBezTo>
                      <a:pt x="9067" y="14964"/>
                      <a:pt x="8627" y="16278"/>
                      <a:pt x="8432" y="16102"/>
                    </a:cubicBezTo>
                    <a:cubicBezTo>
                      <a:pt x="8351" y="16025"/>
                      <a:pt x="8417" y="15819"/>
                      <a:pt x="8457" y="15699"/>
                    </a:cubicBezTo>
                    <a:cubicBezTo>
                      <a:pt x="8709" y="14945"/>
                      <a:pt x="8617" y="15284"/>
                      <a:pt x="8782" y="14771"/>
                    </a:cubicBezTo>
                    <a:cubicBezTo>
                      <a:pt x="8971" y="14200"/>
                      <a:pt x="9380" y="13589"/>
                      <a:pt x="9455" y="13589"/>
                    </a:cubicBezTo>
                  </a:path>
                  <a:path w="21600" h="21600">
                    <a:moveTo>
                      <a:pt x="12731" y="13574"/>
                    </a:moveTo>
                    <a:cubicBezTo>
                      <a:pt x="13005" y="13574"/>
                      <a:pt x="13396" y="15865"/>
                      <a:pt x="13396" y="15882"/>
                    </a:cubicBezTo>
                    <a:cubicBezTo>
                      <a:pt x="13437" y="16229"/>
                      <a:pt x="13282" y="16306"/>
                      <a:pt x="13178" y="16082"/>
                    </a:cubicBezTo>
                    <a:cubicBezTo>
                      <a:pt x="13091" y="15898"/>
                      <a:pt x="13000" y="15478"/>
                      <a:pt x="12815" y="14699"/>
                    </a:cubicBezTo>
                    <a:cubicBezTo>
                      <a:pt x="12735" y="14386"/>
                      <a:pt x="12514" y="13574"/>
                      <a:pt x="12731" y="13574"/>
                    </a:cubicBezTo>
                  </a:path>
                  <a:path w="21600" h="21600">
                    <a:moveTo>
                      <a:pt x="17266" y="13392"/>
                    </a:moveTo>
                    <a:cubicBezTo>
                      <a:pt x="17458" y="13363"/>
                      <a:pt x="18291" y="14066"/>
                      <a:pt x="18909" y="14502"/>
                    </a:cubicBezTo>
                    <a:cubicBezTo>
                      <a:pt x="19659" y="15035"/>
                      <a:pt x="19966" y="15199"/>
                      <a:pt x="19835" y="15361"/>
                    </a:cubicBezTo>
                    <a:cubicBezTo>
                      <a:pt x="19789" y="15418"/>
                      <a:pt x="19697" y="15353"/>
                      <a:pt x="19616" y="15315"/>
                    </a:cubicBezTo>
                    <a:cubicBezTo>
                      <a:pt x="19162" y="15099"/>
                      <a:pt x="16750" y="13478"/>
                      <a:pt x="17266" y="13392"/>
                    </a:cubicBezTo>
                  </a:path>
                  <a:path w="21600" h="21600">
                    <a:moveTo>
                      <a:pt x="4398" y="13331"/>
                    </a:moveTo>
                    <a:cubicBezTo>
                      <a:pt x="4479" y="13315"/>
                      <a:pt x="4535" y="13332"/>
                      <a:pt x="4547" y="13393"/>
                    </a:cubicBezTo>
                    <a:cubicBezTo>
                      <a:pt x="4583" y="13608"/>
                      <a:pt x="3501" y="14220"/>
                      <a:pt x="2739" y="14778"/>
                    </a:cubicBezTo>
                    <a:cubicBezTo>
                      <a:pt x="2220" y="15161"/>
                      <a:pt x="1802" y="15491"/>
                      <a:pt x="1660" y="15495"/>
                    </a:cubicBezTo>
                    <a:cubicBezTo>
                      <a:pt x="1581" y="15500"/>
                      <a:pt x="1524" y="15357"/>
                      <a:pt x="1606" y="15281"/>
                    </a:cubicBezTo>
                    <a:cubicBezTo>
                      <a:pt x="1699" y="15192"/>
                      <a:pt x="3810" y="13443"/>
                      <a:pt x="4398" y="13331"/>
                    </a:cubicBezTo>
                  </a:path>
                  <a:path w="21600" h="21600">
                    <a:moveTo>
                      <a:pt x="13417" y="13209"/>
                    </a:moveTo>
                    <a:cubicBezTo>
                      <a:pt x="13595" y="13187"/>
                      <a:pt x="13964" y="13956"/>
                      <a:pt x="14083" y="14226"/>
                    </a:cubicBezTo>
                    <a:cubicBezTo>
                      <a:pt x="14247" y="14492"/>
                      <a:pt x="14653" y="15302"/>
                      <a:pt x="14629" y="15541"/>
                    </a:cubicBezTo>
                    <a:cubicBezTo>
                      <a:pt x="14615" y="15701"/>
                      <a:pt x="14479" y="15772"/>
                      <a:pt x="14375" y="15591"/>
                    </a:cubicBezTo>
                    <a:cubicBezTo>
                      <a:pt x="14167" y="15282"/>
                      <a:pt x="13238" y="13547"/>
                      <a:pt x="13354" y="13270"/>
                    </a:cubicBezTo>
                    <a:cubicBezTo>
                      <a:pt x="13370" y="13231"/>
                      <a:pt x="13392" y="13212"/>
                      <a:pt x="13417" y="13209"/>
                    </a:cubicBezTo>
                  </a:path>
                  <a:path w="21600" h="21600">
                    <a:moveTo>
                      <a:pt x="8695" y="13178"/>
                    </a:moveTo>
                    <a:cubicBezTo>
                      <a:pt x="8806" y="13327"/>
                      <a:pt x="8528" y="13792"/>
                      <a:pt x="8442" y="14007"/>
                    </a:cubicBezTo>
                    <a:cubicBezTo>
                      <a:pt x="7682" y="15906"/>
                      <a:pt x="7384" y="15583"/>
                      <a:pt x="7428" y="15339"/>
                    </a:cubicBezTo>
                    <a:cubicBezTo>
                      <a:pt x="7475" y="15046"/>
                      <a:pt x="8513" y="12930"/>
                      <a:pt x="8695" y="13178"/>
                    </a:cubicBezTo>
                  </a:path>
                  <a:path w="21600" h="21600">
                    <a:moveTo>
                      <a:pt x="17820" y="12709"/>
                    </a:moveTo>
                    <a:cubicBezTo>
                      <a:pt x="18082" y="12752"/>
                      <a:pt x="18738" y="13162"/>
                      <a:pt x="18958" y="13301"/>
                    </a:cubicBezTo>
                    <a:cubicBezTo>
                      <a:pt x="19797" y="13836"/>
                      <a:pt x="20450" y="14212"/>
                      <a:pt x="20386" y="14425"/>
                    </a:cubicBezTo>
                    <a:cubicBezTo>
                      <a:pt x="20277" y="14777"/>
                      <a:pt x="17817" y="13073"/>
                      <a:pt x="17722" y="12809"/>
                    </a:cubicBezTo>
                    <a:cubicBezTo>
                      <a:pt x="17688" y="12718"/>
                      <a:pt x="17732" y="12694"/>
                      <a:pt x="17820" y="12709"/>
                    </a:cubicBezTo>
                  </a:path>
                  <a:path w="21600" h="21600">
                    <a:moveTo>
                      <a:pt x="14176" y="12703"/>
                    </a:moveTo>
                    <a:cubicBezTo>
                      <a:pt x="14205" y="12697"/>
                      <a:pt x="14241" y="12705"/>
                      <a:pt x="14267" y="12722"/>
                    </a:cubicBezTo>
                    <a:cubicBezTo>
                      <a:pt x="14319" y="12752"/>
                      <a:pt x="15894" y="14564"/>
                      <a:pt x="15609" y="14900"/>
                    </a:cubicBezTo>
                    <a:cubicBezTo>
                      <a:pt x="15506" y="15036"/>
                      <a:pt x="15361" y="14835"/>
                      <a:pt x="15242" y="14685"/>
                    </a:cubicBezTo>
                    <a:cubicBezTo>
                      <a:pt x="15080" y="14470"/>
                      <a:pt x="13990" y="13020"/>
                      <a:pt x="14104" y="12761"/>
                    </a:cubicBezTo>
                    <a:cubicBezTo>
                      <a:pt x="14120" y="12726"/>
                      <a:pt x="14146" y="12708"/>
                      <a:pt x="14176" y="12703"/>
                    </a:cubicBezTo>
                  </a:path>
                  <a:path w="21600" h="21600">
                    <a:moveTo>
                      <a:pt x="7978" y="12628"/>
                    </a:moveTo>
                    <a:cubicBezTo>
                      <a:pt x="7999" y="12629"/>
                      <a:pt x="8018" y="12642"/>
                      <a:pt x="8025" y="12670"/>
                    </a:cubicBezTo>
                    <a:cubicBezTo>
                      <a:pt x="8040" y="12720"/>
                      <a:pt x="8006" y="12859"/>
                      <a:pt x="7978" y="12920"/>
                    </a:cubicBezTo>
                    <a:cubicBezTo>
                      <a:pt x="7859" y="13178"/>
                      <a:pt x="6618" y="14899"/>
                      <a:pt x="6455" y="14571"/>
                    </a:cubicBezTo>
                    <a:cubicBezTo>
                      <a:pt x="6308" y="14296"/>
                      <a:pt x="7028" y="13501"/>
                      <a:pt x="7205" y="13302"/>
                    </a:cubicBezTo>
                    <a:cubicBezTo>
                      <a:pt x="7332" y="13162"/>
                      <a:pt x="7811" y="12616"/>
                      <a:pt x="7978" y="12628"/>
                    </a:cubicBezTo>
                  </a:path>
                  <a:path w="21600" h="21600">
                    <a:moveTo>
                      <a:pt x="4270" y="12398"/>
                    </a:moveTo>
                    <a:cubicBezTo>
                      <a:pt x="4376" y="12398"/>
                      <a:pt x="4431" y="12528"/>
                      <a:pt x="4376" y="12631"/>
                    </a:cubicBezTo>
                    <a:cubicBezTo>
                      <a:pt x="4340" y="12699"/>
                      <a:pt x="4081" y="12893"/>
                      <a:pt x="4022" y="12934"/>
                    </a:cubicBezTo>
                    <a:cubicBezTo>
                      <a:pt x="3598" y="13229"/>
                      <a:pt x="3219" y="13256"/>
                      <a:pt x="2009" y="13964"/>
                    </a:cubicBezTo>
                    <a:cubicBezTo>
                      <a:pt x="1643" y="14209"/>
                      <a:pt x="901" y="14819"/>
                      <a:pt x="827" y="14408"/>
                    </a:cubicBezTo>
                    <a:cubicBezTo>
                      <a:pt x="779" y="14100"/>
                      <a:pt x="1647" y="13745"/>
                      <a:pt x="2900" y="13037"/>
                    </a:cubicBezTo>
                    <a:cubicBezTo>
                      <a:pt x="2983" y="12988"/>
                      <a:pt x="3947" y="12398"/>
                      <a:pt x="4270" y="12398"/>
                    </a:cubicBezTo>
                  </a:path>
                  <a:path w="21600" h="21600">
                    <a:moveTo>
                      <a:pt x="14821" y="11996"/>
                    </a:moveTo>
                    <a:cubicBezTo>
                      <a:pt x="14937" y="12020"/>
                      <a:pt x="15066" y="12149"/>
                      <a:pt x="15221" y="12277"/>
                    </a:cubicBezTo>
                    <a:cubicBezTo>
                      <a:pt x="15268" y="12317"/>
                      <a:pt x="15520" y="12541"/>
                      <a:pt x="15668" y="12685"/>
                    </a:cubicBezTo>
                    <a:cubicBezTo>
                      <a:pt x="16734" y="13491"/>
                      <a:pt x="16527" y="13862"/>
                      <a:pt x="16336" y="13810"/>
                    </a:cubicBezTo>
                    <a:cubicBezTo>
                      <a:pt x="16032" y="13725"/>
                      <a:pt x="14363" y="12193"/>
                      <a:pt x="14707" y="12011"/>
                    </a:cubicBezTo>
                    <a:cubicBezTo>
                      <a:pt x="14744" y="11992"/>
                      <a:pt x="14782" y="11988"/>
                      <a:pt x="14821" y="11996"/>
                    </a:cubicBezTo>
                  </a:path>
                  <a:path w="21600" h="21600">
                    <a:moveTo>
                      <a:pt x="7645" y="11850"/>
                    </a:moveTo>
                    <a:cubicBezTo>
                      <a:pt x="7688" y="11861"/>
                      <a:pt x="7708" y="11903"/>
                      <a:pt x="7694" y="11982"/>
                    </a:cubicBezTo>
                    <a:cubicBezTo>
                      <a:pt x="7681" y="12049"/>
                      <a:pt x="7619" y="12119"/>
                      <a:pt x="7559" y="12183"/>
                    </a:cubicBezTo>
                    <a:cubicBezTo>
                      <a:pt x="7269" y="12502"/>
                      <a:pt x="6958" y="12737"/>
                      <a:pt x="6688" y="12912"/>
                    </a:cubicBezTo>
                    <a:cubicBezTo>
                      <a:pt x="6060" y="13440"/>
                      <a:pt x="5561" y="13625"/>
                      <a:pt x="5625" y="13361"/>
                    </a:cubicBezTo>
                    <a:cubicBezTo>
                      <a:pt x="5679" y="13159"/>
                      <a:pt x="7321" y="11773"/>
                      <a:pt x="7645" y="11850"/>
                    </a:cubicBezTo>
                  </a:path>
                  <a:path w="21600" h="21600">
                    <a:moveTo>
                      <a:pt x="17957" y="11697"/>
                    </a:moveTo>
                    <a:cubicBezTo>
                      <a:pt x="18131" y="11694"/>
                      <a:pt x="18492" y="11799"/>
                      <a:pt x="19127" y="12132"/>
                    </a:cubicBezTo>
                    <a:cubicBezTo>
                      <a:pt x="19594" y="12375"/>
                      <a:pt x="19410" y="12341"/>
                      <a:pt x="20077" y="12619"/>
                    </a:cubicBezTo>
                    <a:cubicBezTo>
                      <a:pt x="20236" y="12666"/>
                      <a:pt x="20650" y="12829"/>
                      <a:pt x="20790" y="12929"/>
                    </a:cubicBezTo>
                    <a:cubicBezTo>
                      <a:pt x="20941" y="13041"/>
                      <a:pt x="20882" y="13228"/>
                      <a:pt x="20724" y="13244"/>
                    </a:cubicBezTo>
                    <a:cubicBezTo>
                      <a:pt x="20388" y="13274"/>
                      <a:pt x="18197" y="12183"/>
                      <a:pt x="17912" y="11920"/>
                    </a:cubicBezTo>
                    <a:cubicBezTo>
                      <a:pt x="17795" y="11814"/>
                      <a:pt x="17784" y="11701"/>
                      <a:pt x="17957" y="11697"/>
                    </a:cubicBezTo>
                  </a:path>
                  <a:path w="21600" h="21600">
                    <a:moveTo>
                      <a:pt x="3947" y="11598"/>
                    </a:moveTo>
                    <a:cubicBezTo>
                      <a:pt x="4032" y="11600"/>
                      <a:pt x="4088" y="11628"/>
                      <a:pt x="4095" y="11694"/>
                    </a:cubicBezTo>
                    <a:cubicBezTo>
                      <a:pt x="4115" y="11936"/>
                      <a:pt x="3135" y="12148"/>
                      <a:pt x="2079" y="12477"/>
                    </a:cubicBezTo>
                    <a:cubicBezTo>
                      <a:pt x="1466" y="12711"/>
                      <a:pt x="722" y="13147"/>
                      <a:pt x="600" y="12954"/>
                    </a:cubicBezTo>
                    <a:cubicBezTo>
                      <a:pt x="549" y="12873"/>
                      <a:pt x="600" y="12809"/>
                      <a:pt x="676" y="12762"/>
                    </a:cubicBezTo>
                    <a:cubicBezTo>
                      <a:pt x="1233" y="12401"/>
                      <a:pt x="2866" y="11918"/>
                      <a:pt x="2881" y="11913"/>
                    </a:cubicBezTo>
                    <a:cubicBezTo>
                      <a:pt x="3168" y="11812"/>
                      <a:pt x="3694" y="11591"/>
                      <a:pt x="3947" y="11598"/>
                    </a:cubicBezTo>
                  </a:path>
                  <a:path w="21600" h="21600">
                    <a:moveTo>
                      <a:pt x="7146" y="11275"/>
                    </a:moveTo>
                    <a:cubicBezTo>
                      <a:pt x="7301" y="11306"/>
                      <a:pt x="7298" y="11425"/>
                      <a:pt x="7223" y="11496"/>
                    </a:cubicBezTo>
                    <a:cubicBezTo>
                      <a:pt x="7175" y="11541"/>
                      <a:pt x="5273" y="12525"/>
                      <a:pt x="5011" y="12247"/>
                    </a:cubicBezTo>
                    <a:cubicBezTo>
                      <a:pt x="4723" y="11946"/>
                      <a:pt x="6670" y="11188"/>
                      <a:pt x="7146" y="11275"/>
                    </a:cubicBezTo>
                  </a:path>
                  <a:path w="21600" h="21600">
                    <a:moveTo>
                      <a:pt x="15234" y="11132"/>
                    </a:moveTo>
                    <a:cubicBezTo>
                      <a:pt x="15291" y="11129"/>
                      <a:pt x="15369" y="11146"/>
                      <a:pt x="15468" y="11198"/>
                    </a:cubicBezTo>
                    <a:cubicBezTo>
                      <a:pt x="15793" y="11367"/>
                      <a:pt x="17101" y="11980"/>
                      <a:pt x="17127" y="12377"/>
                    </a:cubicBezTo>
                    <a:cubicBezTo>
                      <a:pt x="17148" y="12754"/>
                      <a:pt x="16498" y="12354"/>
                      <a:pt x="16221" y="12163"/>
                    </a:cubicBezTo>
                    <a:cubicBezTo>
                      <a:pt x="15870" y="11923"/>
                      <a:pt x="15560" y="11819"/>
                      <a:pt x="15299" y="11576"/>
                    </a:cubicBezTo>
                    <a:cubicBezTo>
                      <a:pt x="15076" y="11370"/>
                      <a:pt x="15061" y="11146"/>
                      <a:pt x="15234" y="11132"/>
                    </a:cubicBezTo>
                  </a:path>
                  <a:path w="21600" h="21600">
                    <a:moveTo>
                      <a:pt x="3799" y="10898"/>
                    </a:moveTo>
                    <a:cubicBezTo>
                      <a:pt x="3870" y="10902"/>
                      <a:pt x="3918" y="10910"/>
                      <a:pt x="3944" y="10928"/>
                    </a:cubicBezTo>
                    <a:cubicBezTo>
                      <a:pt x="3996" y="10959"/>
                      <a:pt x="4006" y="11043"/>
                      <a:pt x="3941" y="11093"/>
                    </a:cubicBezTo>
                    <a:cubicBezTo>
                      <a:pt x="3642" y="11305"/>
                      <a:pt x="2719" y="11236"/>
                      <a:pt x="1782" y="11414"/>
                    </a:cubicBezTo>
                    <a:cubicBezTo>
                      <a:pt x="1684" y="11432"/>
                      <a:pt x="509" y="11621"/>
                      <a:pt x="314" y="11585"/>
                    </a:cubicBezTo>
                    <a:cubicBezTo>
                      <a:pt x="174" y="11560"/>
                      <a:pt x="151" y="11442"/>
                      <a:pt x="197" y="11366"/>
                    </a:cubicBezTo>
                    <a:cubicBezTo>
                      <a:pt x="249" y="11277"/>
                      <a:pt x="326" y="11259"/>
                      <a:pt x="413" y="11234"/>
                    </a:cubicBezTo>
                    <a:cubicBezTo>
                      <a:pt x="562" y="11194"/>
                      <a:pt x="982" y="11177"/>
                      <a:pt x="1051" y="11174"/>
                    </a:cubicBezTo>
                    <a:cubicBezTo>
                      <a:pt x="1964" y="11109"/>
                      <a:pt x="3330" y="10868"/>
                      <a:pt x="3799" y="10898"/>
                    </a:cubicBezTo>
                  </a:path>
                  <a:path w="21600" h="21600">
                    <a:moveTo>
                      <a:pt x="18408" y="10850"/>
                    </a:moveTo>
                    <a:cubicBezTo>
                      <a:pt x="18738" y="10831"/>
                      <a:pt x="19431" y="10982"/>
                      <a:pt x="19584" y="11022"/>
                    </a:cubicBezTo>
                    <a:cubicBezTo>
                      <a:pt x="20287" y="11208"/>
                      <a:pt x="20921" y="11279"/>
                      <a:pt x="21142" y="11465"/>
                    </a:cubicBezTo>
                    <a:cubicBezTo>
                      <a:pt x="21267" y="11570"/>
                      <a:pt x="21241" y="11722"/>
                      <a:pt x="21133" y="11739"/>
                    </a:cubicBezTo>
                    <a:cubicBezTo>
                      <a:pt x="20889" y="11884"/>
                      <a:pt x="18707" y="11217"/>
                      <a:pt x="18444" y="11119"/>
                    </a:cubicBezTo>
                    <a:cubicBezTo>
                      <a:pt x="18361" y="11089"/>
                      <a:pt x="18231" y="11035"/>
                      <a:pt x="18231" y="10934"/>
                    </a:cubicBezTo>
                    <a:cubicBezTo>
                      <a:pt x="18227" y="10880"/>
                      <a:pt x="18298" y="10856"/>
                      <a:pt x="18408" y="10850"/>
                    </a:cubicBezTo>
                  </a:path>
                  <a:path w="21600" h="21600">
                    <a:moveTo>
                      <a:pt x="6848" y="10325"/>
                    </a:moveTo>
                    <a:cubicBezTo>
                      <a:pt x="6932" y="10333"/>
                      <a:pt x="6996" y="10353"/>
                      <a:pt x="7014" y="10392"/>
                    </a:cubicBezTo>
                    <a:cubicBezTo>
                      <a:pt x="7177" y="10714"/>
                      <a:pt x="4997" y="11013"/>
                      <a:pt x="4857" y="10900"/>
                    </a:cubicBezTo>
                    <a:cubicBezTo>
                      <a:pt x="4564" y="10664"/>
                      <a:pt x="5576" y="10512"/>
                      <a:pt x="6023" y="10415"/>
                    </a:cubicBezTo>
                    <a:cubicBezTo>
                      <a:pt x="6134" y="10390"/>
                      <a:pt x="6592" y="10302"/>
                      <a:pt x="6848" y="10325"/>
                    </a:cubicBezTo>
                  </a:path>
                  <a:path w="21600" h="21600">
                    <a:moveTo>
                      <a:pt x="15674" y="10244"/>
                    </a:moveTo>
                    <a:cubicBezTo>
                      <a:pt x="15940" y="10234"/>
                      <a:pt x="16483" y="10311"/>
                      <a:pt x="16632" y="10337"/>
                    </a:cubicBezTo>
                    <a:cubicBezTo>
                      <a:pt x="16927" y="10340"/>
                      <a:pt x="17481" y="10408"/>
                      <a:pt x="17621" y="10697"/>
                    </a:cubicBezTo>
                    <a:cubicBezTo>
                      <a:pt x="17805" y="11127"/>
                      <a:pt x="16594" y="10804"/>
                      <a:pt x="16199" y="10706"/>
                    </a:cubicBezTo>
                    <a:cubicBezTo>
                      <a:pt x="15442" y="10518"/>
                      <a:pt x="15419" y="10254"/>
                      <a:pt x="15674" y="10244"/>
                    </a:cubicBezTo>
                  </a:path>
                  <a:path w="21600" h="21600">
                    <a:moveTo>
                      <a:pt x="18387" y="10108"/>
                    </a:moveTo>
                    <a:cubicBezTo>
                      <a:pt x="18564" y="10095"/>
                      <a:pt x="18852" y="10117"/>
                      <a:pt x="19268" y="10205"/>
                    </a:cubicBezTo>
                    <a:cubicBezTo>
                      <a:pt x="20007" y="10360"/>
                      <a:pt x="20654" y="10324"/>
                      <a:pt x="21193" y="10580"/>
                    </a:cubicBezTo>
                    <a:cubicBezTo>
                      <a:pt x="21248" y="10606"/>
                      <a:pt x="21303" y="10632"/>
                      <a:pt x="21297" y="10701"/>
                    </a:cubicBezTo>
                    <a:cubicBezTo>
                      <a:pt x="21270" y="11037"/>
                      <a:pt x="18582" y="10403"/>
                      <a:pt x="18323" y="10329"/>
                    </a:cubicBezTo>
                    <a:cubicBezTo>
                      <a:pt x="18102" y="10249"/>
                      <a:pt x="18091" y="10130"/>
                      <a:pt x="18387" y="10108"/>
                    </a:cubicBezTo>
                  </a:path>
                  <a:path w="21600" h="21600">
                    <a:moveTo>
                      <a:pt x="3021" y="10018"/>
                    </a:moveTo>
                    <a:cubicBezTo>
                      <a:pt x="3515" y="10025"/>
                      <a:pt x="3992" y="10067"/>
                      <a:pt x="4032" y="10213"/>
                    </a:cubicBezTo>
                    <a:cubicBezTo>
                      <a:pt x="4122" y="10528"/>
                      <a:pt x="3142" y="10452"/>
                      <a:pt x="2747" y="10447"/>
                    </a:cubicBezTo>
                    <a:cubicBezTo>
                      <a:pt x="508" y="10424"/>
                      <a:pt x="171" y="10545"/>
                      <a:pt x="31" y="10386"/>
                    </a:cubicBezTo>
                    <a:cubicBezTo>
                      <a:pt x="-20" y="10320"/>
                      <a:pt x="-11" y="10193"/>
                      <a:pt x="115" y="10156"/>
                    </a:cubicBezTo>
                    <a:cubicBezTo>
                      <a:pt x="353" y="10087"/>
                      <a:pt x="332" y="10146"/>
                      <a:pt x="1917" y="10055"/>
                    </a:cubicBezTo>
                    <a:cubicBezTo>
                      <a:pt x="2020" y="10049"/>
                      <a:pt x="2529" y="10016"/>
                      <a:pt x="3021" y="10018"/>
                    </a:cubicBezTo>
                  </a:path>
                  <a:path w="21600" h="21600">
                    <a:moveTo>
                      <a:pt x="18485" y="9339"/>
                    </a:moveTo>
                    <a:cubicBezTo>
                      <a:pt x="18751" y="9315"/>
                      <a:pt x="19235" y="9381"/>
                      <a:pt x="19334" y="9395"/>
                    </a:cubicBezTo>
                    <a:cubicBezTo>
                      <a:pt x="20121" y="9501"/>
                      <a:pt x="21241" y="9381"/>
                      <a:pt x="21266" y="9700"/>
                    </a:cubicBezTo>
                    <a:cubicBezTo>
                      <a:pt x="21271" y="9741"/>
                      <a:pt x="21247" y="9792"/>
                      <a:pt x="21185" y="9806"/>
                    </a:cubicBezTo>
                    <a:cubicBezTo>
                      <a:pt x="20773" y="9899"/>
                      <a:pt x="18808" y="9677"/>
                      <a:pt x="18441" y="9545"/>
                    </a:cubicBezTo>
                    <a:cubicBezTo>
                      <a:pt x="18371" y="9520"/>
                      <a:pt x="18280" y="9487"/>
                      <a:pt x="18319" y="9395"/>
                    </a:cubicBezTo>
                    <a:cubicBezTo>
                      <a:pt x="18335" y="9364"/>
                      <a:pt x="18397" y="9346"/>
                      <a:pt x="18485" y="9339"/>
                    </a:cubicBezTo>
                  </a:path>
                  <a:path w="21600" h="21600">
                    <a:moveTo>
                      <a:pt x="6086" y="9319"/>
                    </a:moveTo>
                    <a:cubicBezTo>
                      <a:pt x="6492" y="9315"/>
                      <a:pt x="6946" y="9330"/>
                      <a:pt x="6991" y="9476"/>
                    </a:cubicBezTo>
                    <a:cubicBezTo>
                      <a:pt x="7014" y="9553"/>
                      <a:pt x="6954" y="9606"/>
                      <a:pt x="6887" y="9636"/>
                    </a:cubicBezTo>
                    <a:cubicBezTo>
                      <a:pt x="6758" y="9699"/>
                      <a:pt x="4904" y="9760"/>
                      <a:pt x="4764" y="9674"/>
                    </a:cubicBezTo>
                    <a:cubicBezTo>
                      <a:pt x="4635" y="9594"/>
                      <a:pt x="4653" y="9419"/>
                      <a:pt x="4788" y="9404"/>
                    </a:cubicBezTo>
                    <a:cubicBezTo>
                      <a:pt x="5033" y="9370"/>
                      <a:pt x="5012" y="9322"/>
                      <a:pt x="5717" y="9322"/>
                    </a:cubicBezTo>
                    <a:cubicBezTo>
                      <a:pt x="5824" y="9322"/>
                      <a:pt x="5953" y="9319"/>
                      <a:pt x="6086" y="9319"/>
                    </a:cubicBezTo>
                  </a:path>
                  <a:path w="21600" h="21600">
                    <a:moveTo>
                      <a:pt x="526" y="9315"/>
                    </a:moveTo>
                    <a:cubicBezTo>
                      <a:pt x="748" y="9308"/>
                      <a:pt x="1001" y="9323"/>
                      <a:pt x="1188" y="9328"/>
                    </a:cubicBezTo>
                    <a:cubicBezTo>
                      <a:pt x="2504" y="9362"/>
                      <a:pt x="3906" y="9240"/>
                      <a:pt x="4018" y="9446"/>
                    </a:cubicBezTo>
                    <a:cubicBezTo>
                      <a:pt x="4169" y="9726"/>
                      <a:pt x="2662" y="9661"/>
                      <a:pt x="1757" y="9676"/>
                    </a:cubicBezTo>
                    <a:cubicBezTo>
                      <a:pt x="691" y="9686"/>
                      <a:pt x="347" y="9787"/>
                      <a:pt x="116" y="9639"/>
                    </a:cubicBezTo>
                    <a:cubicBezTo>
                      <a:pt x="58" y="9605"/>
                      <a:pt x="14" y="9506"/>
                      <a:pt x="58" y="9433"/>
                    </a:cubicBezTo>
                    <a:cubicBezTo>
                      <a:pt x="114" y="9350"/>
                      <a:pt x="303" y="9321"/>
                      <a:pt x="526" y="9315"/>
                    </a:cubicBezTo>
                  </a:path>
                  <a:path w="21600" h="21600">
                    <a:moveTo>
                      <a:pt x="16639" y="9001"/>
                    </a:moveTo>
                    <a:cubicBezTo>
                      <a:pt x="17148" y="9018"/>
                      <a:pt x="17654" y="9100"/>
                      <a:pt x="17758" y="9238"/>
                    </a:cubicBezTo>
                    <a:cubicBezTo>
                      <a:pt x="17826" y="9327"/>
                      <a:pt x="17818" y="9437"/>
                      <a:pt x="17696" y="9480"/>
                    </a:cubicBezTo>
                    <a:cubicBezTo>
                      <a:pt x="17411" y="9586"/>
                      <a:pt x="15549" y="9486"/>
                      <a:pt x="15452" y="9280"/>
                    </a:cubicBezTo>
                    <a:cubicBezTo>
                      <a:pt x="15435" y="9240"/>
                      <a:pt x="15454" y="9179"/>
                      <a:pt x="15482" y="9155"/>
                    </a:cubicBezTo>
                    <a:cubicBezTo>
                      <a:pt x="15612" y="9032"/>
                      <a:pt x="16129" y="8985"/>
                      <a:pt x="16639" y="9001"/>
                    </a:cubicBezTo>
                  </a:path>
                  <a:path w="21600" h="21600">
                    <a:moveTo>
                      <a:pt x="18818" y="8578"/>
                    </a:moveTo>
                    <a:cubicBezTo>
                      <a:pt x="19113" y="8572"/>
                      <a:pt x="19420" y="8583"/>
                      <a:pt x="19568" y="8587"/>
                    </a:cubicBezTo>
                    <a:cubicBezTo>
                      <a:pt x="20636" y="8639"/>
                      <a:pt x="21241" y="8499"/>
                      <a:pt x="21421" y="8727"/>
                    </a:cubicBezTo>
                    <a:cubicBezTo>
                      <a:pt x="21469" y="8785"/>
                      <a:pt x="21458" y="8865"/>
                      <a:pt x="21422" y="8900"/>
                    </a:cubicBezTo>
                    <a:cubicBezTo>
                      <a:pt x="21215" y="9102"/>
                      <a:pt x="18503" y="8902"/>
                      <a:pt x="18430" y="8896"/>
                    </a:cubicBezTo>
                    <a:cubicBezTo>
                      <a:pt x="18039" y="8861"/>
                      <a:pt x="18043" y="8704"/>
                      <a:pt x="18117" y="8665"/>
                    </a:cubicBezTo>
                    <a:cubicBezTo>
                      <a:pt x="18234" y="8605"/>
                      <a:pt x="18523" y="8584"/>
                      <a:pt x="18818" y="8578"/>
                    </a:cubicBezTo>
                  </a:path>
                  <a:path w="21600" h="21600">
                    <a:moveTo>
                      <a:pt x="437" y="7891"/>
                    </a:moveTo>
                    <a:cubicBezTo>
                      <a:pt x="668" y="7891"/>
                      <a:pt x="3637" y="8396"/>
                      <a:pt x="3704" y="8412"/>
                    </a:cubicBezTo>
                    <a:cubicBezTo>
                      <a:pt x="3825" y="8441"/>
                      <a:pt x="4092" y="8525"/>
                      <a:pt x="4180" y="8623"/>
                    </a:cubicBezTo>
                    <a:cubicBezTo>
                      <a:pt x="4246" y="8694"/>
                      <a:pt x="4218" y="8829"/>
                      <a:pt x="4088" y="8861"/>
                    </a:cubicBezTo>
                    <a:cubicBezTo>
                      <a:pt x="3708" y="8947"/>
                      <a:pt x="2345" y="8458"/>
                      <a:pt x="1418" y="8411"/>
                    </a:cubicBezTo>
                    <a:cubicBezTo>
                      <a:pt x="1154" y="8398"/>
                      <a:pt x="335" y="8355"/>
                      <a:pt x="134" y="8158"/>
                    </a:cubicBezTo>
                    <a:cubicBezTo>
                      <a:pt x="62" y="8089"/>
                      <a:pt x="64" y="7979"/>
                      <a:pt x="169" y="7945"/>
                    </a:cubicBezTo>
                    <a:cubicBezTo>
                      <a:pt x="223" y="7891"/>
                      <a:pt x="365" y="7891"/>
                      <a:pt x="437" y="7891"/>
                    </a:cubicBezTo>
                  </a:path>
                  <a:path w="21600" h="21600">
                    <a:moveTo>
                      <a:pt x="16912" y="7853"/>
                    </a:moveTo>
                    <a:cubicBezTo>
                      <a:pt x="17137" y="7854"/>
                      <a:pt x="17323" y="7874"/>
                      <a:pt x="17410" y="7916"/>
                    </a:cubicBezTo>
                    <a:cubicBezTo>
                      <a:pt x="17647" y="8037"/>
                      <a:pt x="17463" y="8233"/>
                      <a:pt x="17174" y="8279"/>
                    </a:cubicBezTo>
                    <a:cubicBezTo>
                      <a:pt x="16956" y="8314"/>
                      <a:pt x="15542" y="8453"/>
                      <a:pt x="15395" y="8263"/>
                    </a:cubicBezTo>
                    <a:cubicBezTo>
                      <a:pt x="15198" y="8011"/>
                      <a:pt x="16236" y="7848"/>
                      <a:pt x="16912" y="7853"/>
                    </a:cubicBezTo>
                  </a:path>
                  <a:path w="21600" h="21600">
                    <a:moveTo>
                      <a:pt x="4788" y="7803"/>
                    </a:moveTo>
                    <a:cubicBezTo>
                      <a:pt x="4904" y="7808"/>
                      <a:pt x="5072" y="7841"/>
                      <a:pt x="5292" y="7916"/>
                    </a:cubicBezTo>
                    <a:cubicBezTo>
                      <a:pt x="6153" y="8215"/>
                      <a:pt x="7024" y="8464"/>
                      <a:pt x="6874" y="8683"/>
                    </a:cubicBezTo>
                    <a:cubicBezTo>
                      <a:pt x="6758" y="8844"/>
                      <a:pt x="5919" y="8567"/>
                      <a:pt x="5746" y="8510"/>
                    </a:cubicBezTo>
                    <a:cubicBezTo>
                      <a:pt x="5672" y="8492"/>
                      <a:pt x="5188" y="8401"/>
                      <a:pt x="4845" y="8221"/>
                    </a:cubicBezTo>
                    <a:cubicBezTo>
                      <a:pt x="4505" y="8048"/>
                      <a:pt x="4432" y="7793"/>
                      <a:pt x="4788" y="7803"/>
                    </a:cubicBezTo>
                  </a:path>
                  <a:path w="21600" h="21600">
                    <a:moveTo>
                      <a:pt x="20779" y="7614"/>
                    </a:moveTo>
                    <a:cubicBezTo>
                      <a:pt x="21011" y="7598"/>
                      <a:pt x="21238" y="7600"/>
                      <a:pt x="21422" y="7641"/>
                    </a:cubicBezTo>
                    <a:cubicBezTo>
                      <a:pt x="21510" y="7658"/>
                      <a:pt x="21562" y="7673"/>
                      <a:pt x="21593" y="7766"/>
                    </a:cubicBezTo>
                    <a:cubicBezTo>
                      <a:pt x="21680" y="8056"/>
                      <a:pt x="20776" y="8025"/>
                      <a:pt x="20259" y="8044"/>
                    </a:cubicBezTo>
                    <a:cubicBezTo>
                      <a:pt x="20241" y="8045"/>
                      <a:pt x="18460" y="8155"/>
                      <a:pt x="18267" y="8056"/>
                    </a:cubicBezTo>
                    <a:cubicBezTo>
                      <a:pt x="18186" y="8019"/>
                      <a:pt x="18182" y="7967"/>
                      <a:pt x="18216" y="7918"/>
                    </a:cubicBezTo>
                    <a:cubicBezTo>
                      <a:pt x="18319" y="7776"/>
                      <a:pt x="19734" y="7689"/>
                      <a:pt x="20107" y="7683"/>
                    </a:cubicBezTo>
                    <a:cubicBezTo>
                      <a:pt x="20309" y="7658"/>
                      <a:pt x="20546" y="7629"/>
                      <a:pt x="20779" y="7614"/>
                    </a:cubicBezTo>
                  </a:path>
                  <a:path w="21600" h="21600">
                    <a:moveTo>
                      <a:pt x="177" y="6810"/>
                    </a:moveTo>
                    <a:cubicBezTo>
                      <a:pt x="1104" y="6758"/>
                      <a:pt x="2222" y="7219"/>
                      <a:pt x="2913" y="7407"/>
                    </a:cubicBezTo>
                    <a:cubicBezTo>
                      <a:pt x="3135" y="7468"/>
                      <a:pt x="3951" y="7631"/>
                      <a:pt x="4102" y="7744"/>
                    </a:cubicBezTo>
                    <a:cubicBezTo>
                      <a:pt x="4165" y="7789"/>
                      <a:pt x="4187" y="7957"/>
                      <a:pt x="3918" y="7942"/>
                    </a:cubicBezTo>
                    <a:cubicBezTo>
                      <a:pt x="3471" y="7918"/>
                      <a:pt x="2176" y="7576"/>
                      <a:pt x="1743" y="7457"/>
                    </a:cubicBezTo>
                    <a:cubicBezTo>
                      <a:pt x="1298" y="7331"/>
                      <a:pt x="277" y="7253"/>
                      <a:pt x="107" y="7046"/>
                    </a:cubicBezTo>
                    <a:cubicBezTo>
                      <a:pt x="19" y="6942"/>
                      <a:pt x="63" y="6820"/>
                      <a:pt x="177" y="6810"/>
                    </a:cubicBezTo>
                  </a:path>
                  <a:path w="21600" h="21600">
                    <a:moveTo>
                      <a:pt x="21156" y="6621"/>
                    </a:moveTo>
                    <a:cubicBezTo>
                      <a:pt x="21544" y="6595"/>
                      <a:pt x="21588" y="6866"/>
                      <a:pt x="21438" y="6959"/>
                    </a:cubicBezTo>
                    <a:cubicBezTo>
                      <a:pt x="21182" y="7120"/>
                      <a:pt x="18914" y="7352"/>
                      <a:pt x="18785" y="7362"/>
                    </a:cubicBezTo>
                    <a:cubicBezTo>
                      <a:pt x="18575" y="7381"/>
                      <a:pt x="17965" y="7467"/>
                      <a:pt x="17965" y="7251"/>
                    </a:cubicBezTo>
                    <a:cubicBezTo>
                      <a:pt x="17964" y="7193"/>
                      <a:pt x="18024" y="7160"/>
                      <a:pt x="18071" y="7145"/>
                    </a:cubicBezTo>
                    <a:cubicBezTo>
                      <a:pt x="18625" y="6944"/>
                      <a:pt x="20742" y="6644"/>
                      <a:pt x="21156" y="6621"/>
                    </a:cubicBezTo>
                  </a:path>
                  <a:path w="21600" h="21600">
                    <a:moveTo>
                      <a:pt x="4943" y="6401"/>
                    </a:moveTo>
                    <a:cubicBezTo>
                      <a:pt x="5243" y="6450"/>
                      <a:pt x="7114" y="7303"/>
                      <a:pt x="7143" y="7679"/>
                    </a:cubicBezTo>
                    <a:cubicBezTo>
                      <a:pt x="7146" y="7711"/>
                      <a:pt x="7117" y="7749"/>
                      <a:pt x="7099" y="7759"/>
                    </a:cubicBezTo>
                    <a:cubicBezTo>
                      <a:pt x="6918" y="7865"/>
                      <a:pt x="4997" y="7130"/>
                      <a:pt x="4774" y="6618"/>
                    </a:cubicBezTo>
                    <a:cubicBezTo>
                      <a:pt x="4710" y="6465"/>
                      <a:pt x="4790" y="6376"/>
                      <a:pt x="4943" y="6401"/>
                    </a:cubicBezTo>
                  </a:path>
                  <a:path w="21600" h="21600">
                    <a:moveTo>
                      <a:pt x="17013" y="6306"/>
                    </a:moveTo>
                    <a:cubicBezTo>
                      <a:pt x="17127" y="6296"/>
                      <a:pt x="17233" y="6309"/>
                      <a:pt x="17343" y="6349"/>
                    </a:cubicBezTo>
                    <a:lnTo>
                      <a:pt x="17343" y="6349"/>
                    </a:lnTo>
                    <a:cubicBezTo>
                      <a:pt x="17471" y="6396"/>
                      <a:pt x="17452" y="6515"/>
                      <a:pt x="17374" y="6587"/>
                    </a:cubicBezTo>
                    <a:cubicBezTo>
                      <a:pt x="17231" y="6716"/>
                      <a:pt x="15542" y="7183"/>
                      <a:pt x="15472" y="7197"/>
                    </a:cubicBezTo>
                    <a:cubicBezTo>
                      <a:pt x="15042" y="7288"/>
                      <a:pt x="15002" y="7029"/>
                      <a:pt x="15184" y="6905"/>
                    </a:cubicBezTo>
                    <a:cubicBezTo>
                      <a:pt x="15339" y="6798"/>
                      <a:pt x="15353" y="6807"/>
                      <a:pt x="15548" y="6752"/>
                    </a:cubicBezTo>
                    <a:cubicBezTo>
                      <a:pt x="16266" y="6548"/>
                      <a:pt x="16671" y="6332"/>
                      <a:pt x="17013" y="6306"/>
                    </a:cubicBezTo>
                  </a:path>
                  <a:path w="21600" h="21600">
                    <a:moveTo>
                      <a:pt x="585" y="5542"/>
                    </a:moveTo>
                    <a:cubicBezTo>
                      <a:pt x="807" y="5552"/>
                      <a:pt x="1174" y="5641"/>
                      <a:pt x="1731" y="5871"/>
                    </a:cubicBezTo>
                    <a:cubicBezTo>
                      <a:pt x="2854" y="6326"/>
                      <a:pt x="4185" y="6675"/>
                      <a:pt x="3966" y="6959"/>
                    </a:cubicBezTo>
                    <a:cubicBezTo>
                      <a:pt x="3805" y="7170"/>
                      <a:pt x="1891" y="6376"/>
                      <a:pt x="1245" y="6179"/>
                    </a:cubicBezTo>
                    <a:cubicBezTo>
                      <a:pt x="1040" y="6116"/>
                      <a:pt x="549" y="5966"/>
                      <a:pt x="378" y="5835"/>
                    </a:cubicBezTo>
                    <a:cubicBezTo>
                      <a:pt x="226" y="5719"/>
                      <a:pt x="210" y="5522"/>
                      <a:pt x="585" y="5542"/>
                    </a:cubicBezTo>
                  </a:path>
                  <a:path w="21600" h="21600">
                    <a:moveTo>
                      <a:pt x="5466" y="5424"/>
                    </a:moveTo>
                    <a:lnTo>
                      <a:pt x="5466" y="5424"/>
                    </a:lnTo>
                    <a:cubicBezTo>
                      <a:pt x="5679" y="5465"/>
                      <a:pt x="7372" y="6449"/>
                      <a:pt x="7334" y="6722"/>
                    </a:cubicBezTo>
                    <a:cubicBezTo>
                      <a:pt x="7327" y="6762"/>
                      <a:pt x="7290" y="6797"/>
                      <a:pt x="7239" y="6784"/>
                    </a:cubicBezTo>
                    <a:cubicBezTo>
                      <a:pt x="7055" y="6743"/>
                      <a:pt x="5343" y="5873"/>
                      <a:pt x="5323" y="5512"/>
                    </a:cubicBezTo>
                    <a:cubicBezTo>
                      <a:pt x="5317" y="5455"/>
                      <a:pt x="5356" y="5404"/>
                      <a:pt x="5466" y="5424"/>
                    </a:cubicBezTo>
                  </a:path>
                  <a:path w="21600" h="21600">
                    <a:moveTo>
                      <a:pt x="21179" y="5136"/>
                    </a:moveTo>
                    <a:cubicBezTo>
                      <a:pt x="21233" y="5151"/>
                      <a:pt x="21270" y="5186"/>
                      <a:pt x="21275" y="5246"/>
                    </a:cubicBezTo>
                    <a:cubicBezTo>
                      <a:pt x="21289" y="5427"/>
                      <a:pt x="20894" y="5579"/>
                      <a:pt x="19431" y="6056"/>
                    </a:cubicBezTo>
                    <a:cubicBezTo>
                      <a:pt x="19246" y="6117"/>
                      <a:pt x="17950" y="6551"/>
                      <a:pt x="17849" y="6359"/>
                    </a:cubicBezTo>
                    <a:cubicBezTo>
                      <a:pt x="17695" y="6057"/>
                      <a:pt x="19660" y="5565"/>
                      <a:pt x="20464" y="5286"/>
                    </a:cubicBezTo>
                    <a:cubicBezTo>
                      <a:pt x="20679" y="5212"/>
                      <a:pt x="21016" y="5089"/>
                      <a:pt x="21179" y="5136"/>
                    </a:cubicBezTo>
                  </a:path>
                  <a:path w="21600" h="21600">
                    <a:moveTo>
                      <a:pt x="16654" y="5003"/>
                    </a:moveTo>
                    <a:cubicBezTo>
                      <a:pt x="16864" y="4955"/>
                      <a:pt x="16882" y="5138"/>
                      <a:pt x="16761" y="5271"/>
                    </a:cubicBezTo>
                    <a:cubicBezTo>
                      <a:pt x="16682" y="5357"/>
                      <a:pt x="16533" y="5481"/>
                      <a:pt x="16444" y="5552"/>
                    </a:cubicBezTo>
                    <a:cubicBezTo>
                      <a:pt x="16204" y="5744"/>
                      <a:pt x="15061" y="6555"/>
                      <a:pt x="14929" y="6357"/>
                    </a:cubicBezTo>
                    <a:cubicBezTo>
                      <a:pt x="14802" y="6165"/>
                      <a:pt x="15775" y="5544"/>
                      <a:pt x="16377" y="5138"/>
                    </a:cubicBezTo>
                    <a:cubicBezTo>
                      <a:pt x="16491" y="5060"/>
                      <a:pt x="16584" y="5019"/>
                      <a:pt x="16654" y="5003"/>
                    </a:cubicBezTo>
                  </a:path>
                  <a:path w="21600" h="21600">
                    <a:moveTo>
                      <a:pt x="613" y="4585"/>
                    </a:moveTo>
                    <a:cubicBezTo>
                      <a:pt x="893" y="4503"/>
                      <a:pt x="3228" y="5609"/>
                      <a:pt x="3877" y="5898"/>
                    </a:cubicBezTo>
                    <a:cubicBezTo>
                      <a:pt x="3822" y="5875"/>
                      <a:pt x="4346" y="6067"/>
                      <a:pt x="4479" y="6217"/>
                    </a:cubicBezTo>
                    <a:cubicBezTo>
                      <a:pt x="4528" y="6272"/>
                      <a:pt x="4523" y="6309"/>
                      <a:pt x="4520" y="6346"/>
                    </a:cubicBezTo>
                    <a:cubicBezTo>
                      <a:pt x="4509" y="6433"/>
                      <a:pt x="4410" y="6418"/>
                      <a:pt x="4342" y="6408"/>
                    </a:cubicBezTo>
                    <a:cubicBezTo>
                      <a:pt x="3911" y="6335"/>
                      <a:pt x="675" y="4901"/>
                      <a:pt x="605" y="4832"/>
                    </a:cubicBezTo>
                    <a:lnTo>
                      <a:pt x="605" y="4832"/>
                    </a:lnTo>
                    <a:cubicBezTo>
                      <a:pt x="503" y="4734"/>
                      <a:pt x="523" y="4614"/>
                      <a:pt x="613" y="4585"/>
                    </a:cubicBezTo>
                  </a:path>
                  <a:path w="21600" h="21600">
                    <a:moveTo>
                      <a:pt x="5809" y="4066"/>
                    </a:moveTo>
                    <a:cubicBezTo>
                      <a:pt x="6124" y="4066"/>
                      <a:pt x="8096" y="5685"/>
                      <a:pt x="7694" y="5757"/>
                    </a:cubicBezTo>
                    <a:cubicBezTo>
                      <a:pt x="7461" y="5791"/>
                      <a:pt x="6577" y="5050"/>
                      <a:pt x="6435" y="4932"/>
                    </a:cubicBezTo>
                    <a:cubicBezTo>
                      <a:pt x="6220" y="4784"/>
                      <a:pt x="5920" y="4558"/>
                      <a:pt x="5757" y="4337"/>
                    </a:cubicBezTo>
                    <a:cubicBezTo>
                      <a:pt x="5658" y="4199"/>
                      <a:pt x="5695" y="4066"/>
                      <a:pt x="5809" y="4066"/>
                    </a:cubicBezTo>
                  </a:path>
                  <a:path w="21600" h="21600">
                    <a:moveTo>
                      <a:pt x="20802" y="3917"/>
                    </a:moveTo>
                    <a:cubicBezTo>
                      <a:pt x="20894" y="3897"/>
                      <a:pt x="20967" y="3896"/>
                      <a:pt x="21013" y="3925"/>
                    </a:cubicBezTo>
                    <a:cubicBezTo>
                      <a:pt x="21067" y="3962"/>
                      <a:pt x="21089" y="4038"/>
                      <a:pt x="21050" y="4110"/>
                    </a:cubicBezTo>
                    <a:cubicBezTo>
                      <a:pt x="20965" y="4259"/>
                      <a:pt x="20558" y="4432"/>
                      <a:pt x="20572" y="4423"/>
                    </a:cubicBezTo>
                    <a:cubicBezTo>
                      <a:pt x="19767" y="4838"/>
                      <a:pt x="18902" y="5235"/>
                      <a:pt x="18046" y="5481"/>
                    </a:cubicBezTo>
                    <a:cubicBezTo>
                      <a:pt x="17912" y="5522"/>
                      <a:pt x="17646" y="5604"/>
                      <a:pt x="17644" y="5451"/>
                    </a:cubicBezTo>
                    <a:cubicBezTo>
                      <a:pt x="17644" y="5408"/>
                      <a:pt x="17688" y="5373"/>
                      <a:pt x="17729" y="5343"/>
                    </a:cubicBezTo>
                    <a:cubicBezTo>
                      <a:pt x="18234" y="4949"/>
                      <a:pt x="19462" y="4466"/>
                      <a:pt x="19978" y="4268"/>
                    </a:cubicBezTo>
                    <a:lnTo>
                      <a:pt x="19978" y="4268"/>
                    </a:lnTo>
                    <a:cubicBezTo>
                      <a:pt x="20114" y="4197"/>
                      <a:pt x="20531" y="3975"/>
                      <a:pt x="20802" y="3917"/>
                    </a:cubicBezTo>
                  </a:path>
                  <a:path w="21600" h="21600">
                    <a:moveTo>
                      <a:pt x="16032" y="3622"/>
                    </a:moveTo>
                    <a:cubicBezTo>
                      <a:pt x="16067" y="3644"/>
                      <a:pt x="16077" y="3696"/>
                      <a:pt x="16056" y="3788"/>
                    </a:cubicBezTo>
                    <a:cubicBezTo>
                      <a:pt x="15973" y="4134"/>
                      <a:pt x="14828" y="5096"/>
                      <a:pt x="14430" y="5303"/>
                    </a:cubicBezTo>
                    <a:cubicBezTo>
                      <a:pt x="14238" y="5403"/>
                      <a:pt x="14157" y="5311"/>
                      <a:pt x="14186" y="5231"/>
                    </a:cubicBezTo>
                    <a:cubicBezTo>
                      <a:pt x="14316" y="4857"/>
                      <a:pt x="15782" y="3472"/>
                      <a:pt x="16032" y="3622"/>
                    </a:cubicBezTo>
                  </a:path>
                  <a:path w="21600" h="21600">
                    <a:moveTo>
                      <a:pt x="885" y="3404"/>
                    </a:moveTo>
                    <a:cubicBezTo>
                      <a:pt x="1255" y="3404"/>
                      <a:pt x="1776" y="3819"/>
                      <a:pt x="3201" y="4593"/>
                    </a:cubicBezTo>
                    <a:cubicBezTo>
                      <a:pt x="3386" y="4695"/>
                      <a:pt x="4014" y="4999"/>
                      <a:pt x="4235" y="5149"/>
                    </a:cubicBezTo>
                    <a:cubicBezTo>
                      <a:pt x="4428" y="5282"/>
                      <a:pt x="4379" y="5276"/>
                      <a:pt x="4425" y="5300"/>
                    </a:cubicBezTo>
                    <a:cubicBezTo>
                      <a:pt x="4453" y="5313"/>
                      <a:pt x="4464" y="5351"/>
                      <a:pt x="4460" y="5383"/>
                    </a:cubicBezTo>
                    <a:cubicBezTo>
                      <a:pt x="4539" y="5852"/>
                      <a:pt x="3101" y="4795"/>
                      <a:pt x="1519" y="4101"/>
                    </a:cubicBezTo>
                    <a:cubicBezTo>
                      <a:pt x="1570" y="4127"/>
                      <a:pt x="943" y="3889"/>
                      <a:pt x="807" y="3710"/>
                    </a:cubicBezTo>
                    <a:cubicBezTo>
                      <a:pt x="681" y="3537"/>
                      <a:pt x="746" y="3404"/>
                      <a:pt x="885" y="3404"/>
                    </a:cubicBezTo>
                  </a:path>
                  <a:path w="21600" h="21600">
                    <a:moveTo>
                      <a:pt x="6874" y="2849"/>
                    </a:moveTo>
                    <a:cubicBezTo>
                      <a:pt x="7123" y="2718"/>
                      <a:pt x="7656" y="3730"/>
                      <a:pt x="7992" y="4228"/>
                    </a:cubicBezTo>
                    <a:lnTo>
                      <a:pt x="7992" y="4228"/>
                    </a:lnTo>
                    <a:cubicBezTo>
                      <a:pt x="8110" y="4404"/>
                      <a:pt x="8425" y="4836"/>
                      <a:pt x="8432" y="5041"/>
                    </a:cubicBezTo>
                    <a:cubicBezTo>
                      <a:pt x="8451" y="5460"/>
                      <a:pt x="7482" y="4162"/>
                      <a:pt x="7268" y="3825"/>
                    </a:cubicBezTo>
                    <a:cubicBezTo>
                      <a:pt x="7081" y="3589"/>
                      <a:pt x="6623" y="2983"/>
                      <a:pt x="6874" y="2849"/>
                    </a:cubicBezTo>
                  </a:path>
                  <a:path w="21600" h="21600">
                    <a:moveTo>
                      <a:pt x="20547" y="2655"/>
                    </a:moveTo>
                    <a:cubicBezTo>
                      <a:pt x="20631" y="2694"/>
                      <a:pt x="20602" y="2809"/>
                      <a:pt x="20551" y="2864"/>
                    </a:cubicBezTo>
                    <a:cubicBezTo>
                      <a:pt x="20069" y="3388"/>
                      <a:pt x="18485" y="4108"/>
                      <a:pt x="18505" y="4099"/>
                    </a:cubicBezTo>
                    <a:cubicBezTo>
                      <a:pt x="18105" y="4302"/>
                      <a:pt x="17445" y="4704"/>
                      <a:pt x="17296" y="4565"/>
                    </a:cubicBezTo>
                    <a:cubicBezTo>
                      <a:pt x="17249" y="4522"/>
                      <a:pt x="17257" y="4443"/>
                      <a:pt x="17278" y="4387"/>
                    </a:cubicBezTo>
                    <a:cubicBezTo>
                      <a:pt x="17355" y="4203"/>
                      <a:pt x="17556" y="4104"/>
                      <a:pt x="18112" y="3816"/>
                    </a:cubicBezTo>
                    <a:cubicBezTo>
                      <a:pt x="18128" y="3809"/>
                      <a:pt x="19501" y="3120"/>
                      <a:pt x="19863" y="2899"/>
                    </a:cubicBezTo>
                    <a:cubicBezTo>
                      <a:pt x="20266" y="2654"/>
                      <a:pt x="20463" y="2617"/>
                      <a:pt x="20547" y="2655"/>
                    </a:cubicBezTo>
                  </a:path>
                  <a:path w="21600" h="21600">
                    <a:moveTo>
                      <a:pt x="14977" y="2516"/>
                    </a:moveTo>
                    <a:cubicBezTo>
                      <a:pt x="15048" y="2520"/>
                      <a:pt x="15100" y="2611"/>
                      <a:pt x="15069" y="2702"/>
                    </a:cubicBezTo>
                    <a:cubicBezTo>
                      <a:pt x="14981" y="2963"/>
                      <a:pt x="13957" y="4603"/>
                      <a:pt x="13706" y="4544"/>
                    </a:cubicBezTo>
                    <a:cubicBezTo>
                      <a:pt x="13670" y="4536"/>
                      <a:pt x="13646" y="4496"/>
                      <a:pt x="13643" y="4464"/>
                    </a:cubicBezTo>
                    <a:cubicBezTo>
                      <a:pt x="13621" y="4245"/>
                      <a:pt x="14486" y="2981"/>
                      <a:pt x="14619" y="2825"/>
                    </a:cubicBezTo>
                    <a:cubicBezTo>
                      <a:pt x="14707" y="2721"/>
                      <a:pt x="14854" y="2508"/>
                      <a:pt x="14977" y="2516"/>
                    </a:cubicBezTo>
                  </a:path>
                  <a:path w="21600" h="21600">
                    <a:moveTo>
                      <a:pt x="1290" y="2393"/>
                    </a:moveTo>
                    <a:cubicBezTo>
                      <a:pt x="1434" y="2384"/>
                      <a:pt x="1691" y="2475"/>
                      <a:pt x="1996" y="2733"/>
                    </a:cubicBezTo>
                    <a:cubicBezTo>
                      <a:pt x="2633" y="3239"/>
                      <a:pt x="2600" y="3154"/>
                      <a:pt x="3411" y="3667"/>
                    </a:cubicBezTo>
                    <a:cubicBezTo>
                      <a:pt x="3431" y="3678"/>
                      <a:pt x="3347" y="3617"/>
                      <a:pt x="4409" y="4328"/>
                    </a:cubicBezTo>
                    <a:cubicBezTo>
                      <a:pt x="4565" y="4432"/>
                      <a:pt x="5200" y="4781"/>
                      <a:pt x="4971" y="4952"/>
                    </a:cubicBezTo>
                    <a:cubicBezTo>
                      <a:pt x="4746" y="5117"/>
                      <a:pt x="2799" y="3732"/>
                      <a:pt x="2614" y="3597"/>
                    </a:cubicBezTo>
                    <a:cubicBezTo>
                      <a:pt x="2266" y="3339"/>
                      <a:pt x="1465" y="2915"/>
                      <a:pt x="1246" y="2668"/>
                    </a:cubicBezTo>
                    <a:lnTo>
                      <a:pt x="1246" y="2668"/>
                    </a:lnTo>
                    <a:cubicBezTo>
                      <a:pt x="1111" y="2518"/>
                      <a:pt x="1143" y="2406"/>
                      <a:pt x="1290" y="2393"/>
                    </a:cubicBezTo>
                  </a:path>
                  <a:path w="21600" h="21600">
                    <a:moveTo>
                      <a:pt x="8368" y="2251"/>
                    </a:moveTo>
                    <a:cubicBezTo>
                      <a:pt x="8657" y="2294"/>
                      <a:pt x="9222" y="3993"/>
                      <a:pt x="9238" y="4175"/>
                    </a:cubicBezTo>
                    <a:cubicBezTo>
                      <a:pt x="9262" y="4460"/>
                      <a:pt x="9118" y="4544"/>
                      <a:pt x="9000" y="4414"/>
                    </a:cubicBezTo>
                    <a:cubicBezTo>
                      <a:pt x="8897" y="4295"/>
                      <a:pt x="8787" y="3927"/>
                      <a:pt x="8723" y="3747"/>
                    </a:cubicBezTo>
                    <a:lnTo>
                      <a:pt x="8723" y="3747"/>
                    </a:lnTo>
                    <a:cubicBezTo>
                      <a:pt x="8568" y="3333"/>
                      <a:pt x="8134" y="2630"/>
                      <a:pt x="8257" y="2327"/>
                    </a:cubicBezTo>
                    <a:cubicBezTo>
                      <a:pt x="8277" y="2279"/>
                      <a:pt x="8322" y="2244"/>
                      <a:pt x="8368" y="2251"/>
                    </a:cubicBezTo>
                  </a:path>
                  <a:path w="21600" h="21600">
                    <a:moveTo>
                      <a:pt x="13813" y="1820"/>
                    </a:moveTo>
                    <a:cubicBezTo>
                      <a:pt x="13990" y="1883"/>
                      <a:pt x="13886" y="2245"/>
                      <a:pt x="13817" y="2451"/>
                    </a:cubicBezTo>
                    <a:cubicBezTo>
                      <a:pt x="13318" y="3997"/>
                      <a:pt x="12978" y="4286"/>
                      <a:pt x="13008" y="3954"/>
                    </a:cubicBezTo>
                    <a:cubicBezTo>
                      <a:pt x="13085" y="3080"/>
                      <a:pt x="13258" y="2619"/>
                      <a:pt x="13455" y="2216"/>
                    </a:cubicBezTo>
                    <a:cubicBezTo>
                      <a:pt x="13533" y="2057"/>
                      <a:pt x="13665" y="1769"/>
                      <a:pt x="13813" y="1820"/>
                    </a:cubicBezTo>
                  </a:path>
                  <a:path w="21600" h="21600">
                    <a:moveTo>
                      <a:pt x="9555" y="1756"/>
                    </a:moveTo>
                    <a:cubicBezTo>
                      <a:pt x="9589" y="1767"/>
                      <a:pt x="9621" y="1800"/>
                      <a:pt x="9646" y="1846"/>
                    </a:cubicBezTo>
                    <a:cubicBezTo>
                      <a:pt x="9776" y="2104"/>
                      <a:pt x="10230" y="3711"/>
                      <a:pt x="10104" y="3976"/>
                    </a:cubicBezTo>
                    <a:cubicBezTo>
                      <a:pt x="10047" y="4096"/>
                      <a:pt x="9938" y="4022"/>
                      <a:pt x="9879" y="3880"/>
                    </a:cubicBezTo>
                    <a:cubicBezTo>
                      <a:pt x="9873" y="3862"/>
                      <a:pt x="9546" y="2911"/>
                      <a:pt x="9484" y="2591"/>
                    </a:cubicBezTo>
                    <a:lnTo>
                      <a:pt x="9484" y="2591"/>
                    </a:lnTo>
                    <a:cubicBezTo>
                      <a:pt x="9343" y="1901"/>
                      <a:pt x="9452" y="1725"/>
                      <a:pt x="9555" y="1756"/>
                    </a:cubicBezTo>
                  </a:path>
                  <a:path w="21600" h="21600">
                    <a:moveTo>
                      <a:pt x="19819" y="1465"/>
                    </a:moveTo>
                    <a:cubicBezTo>
                      <a:pt x="19920" y="1457"/>
                      <a:pt x="20008" y="1489"/>
                      <a:pt x="20049" y="1594"/>
                    </a:cubicBezTo>
                    <a:cubicBezTo>
                      <a:pt x="20096" y="1725"/>
                      <a:pt x="20011" y="1804"/>
                      <a:pt x="19938" y="1882"/>
                    </a:cubicBezTo>
                    <a:cubicBezTo>
                      <a:pt x="19616" y="2230"/>
                      <a:pt x="17181" y="4138"/>
                      <a:pt x="16942" y="4080"/>
                    </a:cubicBezTo>
                    <a:cubicBezTo>
                      <a:pt x="16893" y="4070"/>
                      <a:pt x="16868" y="4015"/>
                      <a:pt x="16905" y="3946"/>
                    </a:cubicBezTo>
                    <a:cubicBezTo>
                      <a:pt x="17289" y="3260"/>
                      <a:pt x="18197" y="2763"/>
                      <a:pt x="18764" y="2224"/>
                    </a:cubicBezTo>
                    <a:lnTo>
                      <a:pt x="18764" y="2224"/>
                    </a:lnTo>
                    <a:cubicBezTo>
                      <a:pt x="18991" y="2007"/>
                      <a:pt x="19268" y="1751"/>
                      <a:pt x="19523" y="1582"/>
                    </a:cubicBezTo>
                    <a:cubicBezTo>
                      <a:pt x="19610" y="1524"/>
                      <a:pt x="19722" y="1474"/>
                      <a:pt x="19819" y="1465"/>
                    </a:cubicBezTo>
                  </a:path>
                  <a:path w="21600" h="21600">
                    <a:moveTo>
                      <a:pt x="10726" y="1317"/>
                    </a:moveTo>
                    <a:cubicBezTo>
                      <a:pt x="10751" y="1304"/>
                      <a:pt x="10781" y="1306"/>
                      <a:pt x="10815" y="1328"/>
                    </a:cubicBezTo>
                    <a:cubicBezTo>
                      <a:pt x="10968" y="1340"/>
                      <a:pt x="10991" y="2036"/>
                      <a:pt x="11040" y="2925"/>
                    </a:cubicBezTo>
                    <a:cubicBezTo>
                      <a:pt x="11050" y="3114"/>
                      <a:pt x="11094" y="3836"/>
                      <a:pt x="10918" y="3877"/>
                    </a:cubicBezTo>
                    <a:cubicBezTo>
                      <a:pt x="10784" y="3908"/>
                      <a:pt x="10771" y="3575"/>
                      <a:pt x="10745" y="3361"/>
                    </a:cubicBezTo>
                    <a:cubicBezTo>
                      <a:pt x="10712" y="3188"/>
                      <a:pt x="10652" y="2603"/>
                      <a:pt x="10659" y="2654"/>
                    </a:cubicBezTo>
                    <a:cubicBezTo>
                      <a:pt x="10614" y="2295"/>
                      <a:pt x="10551" y="1415"/>
                      <a:pt x="10726" y="1317"/>
                    </a:cubicBezTo>
                  </a:path>
                  <a:path w="21600" h="21600">
                    <a:moveTo>
                      <a:pt x="12170" y="1273"/>
                    </a:moveTo>
                    <a:cubicBezTo>
                      <a:pt x="12283" y="1224"/>
                      <a:pt x="12385" y="1325"/>
                      <a:pt x="12395" y="1510"/>
                    </a:cubicBezTo>
                    <a:cubicBezTo>
                      <a:pt x="12405" y="1810"/>
                      <a:pt x="12211" y="3883"/>
                      <a:pt x="11955" y="3850"/>
                    </a:cubicBezTo>
                    <a:cubicBezTo>
                      <a:pt x="11904" y="3843"/>
                      <a:pt x="11888" y="3784"/>
                      <a:pt x="11877" y="3732"/>
                    </a:cubicBezTo>
                    <a:cubicBezTo>
                      <a:pt x="11830" y="3510"/>
                      <a:pt x="11889" y="1957"/>
                      <a:pt x="11892" y="1937"/>
                    </a:cubicBezTo>
                    <a:cubicBezTo>
                      <a:pt x="11937" y="1521"/>
                      <a:pt x="12059" y="1322"/>
                      <a:pt x="12170" y="1273"/>
                    </a:cubicBezTo>
                  </a:path>
                  <a:path w="21600" h="21600">
                    <a:moveTo>
                      <a:pt x="1996" y="1132"/>
                    </a:moveTo>
                    <a:cubicBezTo>
                      <a:pt x="2271" y="1103"/>
                      <a:pt x="3212" y="1897"/>
                      <a:pt x="3419" y="2072"/>
                    </a:cubicBezTo>
                    <a:cubicBezTo>
                      <a:pt x="4211" y="2741"/>
                      <a:pt x="4953" y="3194"/>
                      <a:pt x="5064" y="3469"/>
                    </a:cubicBezTo>
                    <a:cubicBezTo>
                      <a:pt x="5104" y="3570"/>
                      <a:pt x="5030" y="3626"/>
                      <a:pt x="4943" y="3610"/>
                    </a:cubicBezTo>
                    <a:cubicBezTo>
                      <a:pt x="4826" y="3594"/>
                      <a:pt x="4656" y="3491"/>
                      <a:pt x="4549" y="3428"/>
                    </a:cubicBezTo>
                    <a:cubicBezTo>
                      <a:pt x="3779" y="3032"/>
                      <a:pt x="2693" y="2080"/>
                      <a:pt x="2067" y="1421"/>
                    </a:cubicBezTo>
                    <a:lnTo>
                      <a:pt x="2067" y="1421"/>
                    </a:lnTo>
                    <a:cubicBezTo>
                      <a:pt x="1983" y="1333"/>
                      <a:pt x="1912" y="1262"/>
                      <a:pt x="1925" y="1198"/>
                    </a:cubicBezTo>
                    <a:cubicBezTo>
                      <a:pt x="1931" y="1156"/>
                      <a:pt x="1957" y="1136"/>
                      <a:pt x="1996" y="1132"/>
                    </a:cubicBezTo>
                  </a:path>
                  <a:path w="21600" h="21600">
                    <a:moveTo>
                      <a:pt x="19284" y="486"/>
                    </a:moveTo>
                    <a:cubicBezTo>
                      <a:pt x="19354" y="486"/>
                      <a:pt x="19405" y="555"/>
                      <a:pt x="19375" y="654"/>
                    </a:cubicBezTo>
                    <a:cubicBezTo>
                      <a:pt x="19276" y="970"/>
                      <a:pt x="17334" y="2731"/>
                      <a:pt x="17048" y="2970"/>
                    </a:cubicBezTo>
                    <a:cubicBezTo>
                      <a:pt x="16942" y="3058"/>
                      <a:pt x="16646" y="3314"/>
                      <a:pt x="16560" y="3200"/>
                    </a:cubicBezTo>
                    <a:cubicBezTo>
                      <a:pt x="16436" y="3034"/>
                      <a:pt x="17558" y="2055"/>
                      <a:pt x="18231" y="1317"/>
                    </a:cubicBezTo>
                    <a:cubicBezTo>
                      <a:pt x="18405" y="1125"/>
                      <a:pt x="19046" y="486"/>
                      <a:pt x="19284" y="486"/>
                    </a:cubicBezTo>
                  </a:path>
                  <a:path w="21600" h="21600">
                    <a:moveTo>
                      <a:pt x="17969" y="0"/>
                    </a:moveTo>
                    <a:lnTo>
                      <a:pt x="18492" y="0"/>
                    </a:lnTo>
                    <a:lnTo>
                      <a:pt x="18403" y="164"/>
                    </a:lnTo>
                    <a:cubicBezTo>
                      <a:pt x="18245" y="381"/>
                      <a:pt x="18030" y="605"/>
                      <a:pt x="17920" y="734"/>
                    </a:cubicBezTo>
                    <a:cubicBezTo>
                      <a:pt x="18057" y="573"/>
                      <a:pt x="17024" y="1826"/>
                      <a:pt x="16265" y="2537"/>
                    </a:cubicBezTo>
                    <a:cubicBezTo>
                      <a:pt x="16155" y="2638"/>
                      <a:pt x="15969" y="2835"/>
                      <a:pt x="15862" y="2766"/>
                    </a:cubicBezTo>
                    <a:cubicBezTo>
                      <a:pt x="15797" y="2719"/>
                      <a:pt x="15816" y="2609"/>
                      <a:pt x="15855" y="2525"/>
                    </a:cubicBezTo>
                    <a:cubicBezTo>
                      <a:pt x="16082" y="2077"/>
                      <a:pt x="16741" y="1622"/>
                      <a:pt x="17297" y="855"/>
                    </a:cubicBezTo>
                    <a:cubicBezTo>
                      <a:pt x="17391" y="729"/>
                      <a:pt x="17574" y="483"/>
                      <a:pt x="17764" y="245"/>
                    </a:cubicBezTo>
                  </a:path>
                  <a:path w="21600" h="21600">
                    <a:moveTo>
                      <a:pt x="16753" y="0"/>
                    </a:moveTo>
                    <a:lnTo>
                      <a:pt x="17174" y="0"/>
                    </a:lnTo>
                    <a:lnTo>
                      <a:pt x="17055" y="165"/>
                    </a:lnTo>
                    <a:cubicBezTo>
                      <a:pt x="16377" y="1074"/>
                      <a:pt x="15550" y="2080"/>
                      <a:pt x="15472" y="2143"/>
                    </a:cubicBezTo>
                    <a:cubicBezTo>
                      <a:pt x="15442" y="2168"/>
                      <a:pt x="15410" y="2193"/>
                      <a:pt x="15371" y="2181"/>
                    </a:cubicBezTo>
                    <a:cubicBezTo>
                      <a:pt x="15120" y="2107"/>
                      <a:pt x="15681" y="1469"/>
                      <a:pt x="16684" y="101"/>
                    </a:cubicBezTo>
                    <a:lnTo>
                      <a:pt x="16684" y="101"/>
                    </a:lnTo>
                  </a:path>
                  <a:path w="21600" h="21600">
                    <a:moveTo>
                      <a:pt x="15408" y="0"/>
                    </a:moveTo>
                    <a:lnTo>
                      <a:pt x="15959" y="0"/>
                    </a:lnTo>
                    <a:lnTo>
                      <a:pt x="15745" y="364"/>
                    </a:lnTo>
                    <a:cubicBezTo>
                      <a:pt x="15275" y="1147"/>
                      <a:pt x="14784" y="1840"/>
                      <a:pt x="14671" y="1762"/>
                    </a:cubicBezTo>
                    <a:cubicBezTo>
                      <a:pt x="14637" y="1739"/>
                      <a:pt x="14607" y="1709"/>
                      <a:pt x="14626" y="1604"/>
                    </a:cubicBezTo>
                    <a:lnTo>
                      <a:pt x="14626" y="1604"/>
                    </a:lnTo>
                    <a:cubicBezTo>
                      <a:pt x="14647" y="1478"/>
                      <a:pt x="14999" y="774"/>
                      <a:pt x="15371" y="62"/>
                    </a:cubicBezTo>
                  </a:path>
                  <a:path w="21600" h="21600">
                    <a:moveTo>
                      <a:pt x="14253" y="0"/>
                    </a:moveTo>
                    <a:lnTo>
                      <a:pt x="14645" y="0"/>
                    </a:lnTo>
                    <a:lnTo>
                      <a:pt x="14549" y="269"/>
                    </a:lnTo>
                    <a:cubicBezTo>
                      <a:pt x="14467" y="494"/>
                      <a:pt x="14396" y="671"/>
                      <a:pt x="14363" y="743"/>
                    </a:cubicBezTo>
                    <a:cubicBezTo>
                      <a:pt x="14345" y="782"/>
                      <a:pt x="14086" y="1331"/>
                      <a:pt x="14001" y="1370"/>
                    </a:cubicBezTo>
                    <a:cubicBezTo>
                      <a:pt x="13957" y="1391"/>
                      <a:pt x="13913" y="1358"/>
                      <a:pt x="13905" y="1288"/>
                    </a:cubicBezTo>
                    <a:lnTo>
                      <a:pt x="13905" y="1288"/>
                    </a:lnTo>
                    <a:cubicBezTo>
                      <a:pt x="13898" y="1213"/>
                      <a:pt x="13964" y="944"/>
                      <a:pt x="14071" y="582"/>
                    </a:cubicBezTo>
                  </a:path>
                  <a:path w="21600" h="21600">
                    <a:moveTo>
                      <a:pt x="13212" y="0"/>
                    </a:moveTo>
                    <a:lnTo>
                      <a:pt x="13577" y="0"/>
                    </a:lnTo>
                    <a:lnTo>
                      <a:pt x="13476" y="344"/>
                    </a:lnTo>
                    <a:cubicBezTo>
                      <a:pt x="13443" y="452"/>
                      <a:pt x="13418" y="532"/>
                      <a:pt x="13403" y="575"/>
                    </a:cubicBezTo>
                    <a:cubicBezTo>
                      <a:pt x="13181" y="1235"/>
                      <a:pt x="12989" y="1236"/>
                      <a:pt x="13174" y="219"/>
                    </a:cubicBezTo>
                  </a:path>
                  <a:path w="21600" h="21600">
                    <a:moveTo>
                      <a:pt x="12235" y="0"/>
                    </a:moveTo>
                    <a:lnTo>
                      <a:pt x="12549" y="0"/>
                    </a:lnTo>
                    <a:lnTo>
                      <a:pt x="12447" y="419"/>
                    </a:lnTo>
                    <a:cubicBezTo>
                      <a:pt x="12369" y="696"/>
                      <a:pt x="12289" y="845"/>
                      <a:pt x="12218" y="761"/>
                    </a:cubicBezTo>
                    <a:cubicBezTo>
                      <a:pt x="12173" y="710"/>
                      <a:pt x="12188" y="407"/>
                      <a:pt x="12230" y="40"/>
                    </a:cubicBezTo>
                  </a:path>
                  <a:path w="21600" h="21600">
                    <a:moveTo>
                      <a:pt x="11513" y="0"/>
                    </a:moveTo>
                    <a:lnTo>
                      <a:pt x="11730" y="0"/>
                    </a:lnTo>
                    <a:lnTo>
                      <a:pt x="11715" y="92"/>
                    </a:lnTo>
                    <a:cubicBezTo>
                      <a:pt x="11630" y="586"/>
                      <a:pt x="11549" y="756"/>
                      <a:pt x="11519" y="100"/>
                    </a:cubicBezTo>
                  </a:path>
                  <a:path w="21600" h="21600">
                    <a:moveTo>
                      <a:pt x="10699" y="0"/>
                    </a:moveTo>
                    <a:lnTo>
                      <a:pt x="10980" y="0"/>
                    </a:lnTo>
                    <a:lnTo>
                      <a:pt x="10978" y="98"/>
                    </a:lnTo>
                    <a:cubicBezTo>
                      <a:pt x="10965" y="451"/>
                      <a:pt x="10931" y="706"/>
                      <a:pt x="10851" y="672"/>
                    </a:cubicBezTo>
                    <a:cubicBezTo>
                      <a:pt x="10807" y="653"/>
                      <a:pt x="10758" y="419"/>
                      <a:pt x="10722" y="175"/>
                    </a:cubicBezTo>
                  </a:path>
                  <a:path w="21600" h="21600">
                    <a:moveTo>
                      <a:pt x="9835" y="0"/>
                    </a:moveTo>
                    <a:lnTo>
                      <a:pt x="10112" y="0"/>
                    </a:lnTo>
                    <a:lnTo>
                      <a:pt x="10141" y="403"/>
                    </a:lnTo>
                    <a:cubicBezTo>
                      <a:pt x="10145" y="544"/>
                      <a:pt x="10145" y="640"/>
                      <a:pt x="10137" y="675"/>
                    </a:cubicBezTo>
                    <a:cubicBezTo>
                      <a:pt x="10090" y="869"/>
                      <a:pt x="10021" y="767"/>
                      <a:pt x="9946" y="498"/>
                    </a:cubicBezTo>
                  </a:path>
                  <a:path w="21600" h="21600">
                    <a:moveTo>
                      <a:pt x="8975" y="0"/>
                    </a:moveTo>
                    <a:lnTo>
                      <a:pt x="9256" y="0"/>
                    </a:lnTo>
                    <a:lnTo>
                      <a:pt x="9292" y="265"/>
                    </a:lnTo>
                    <a:cubicBezTo>
                      <a:pt x="9341" y="680"/>
                      <a:pt x="9336" y="957"/>
                      <a:pt x="9212" y="848"/>
                    </a:cubicBezTo>
                    <a:lnTo>
                      <a:pt x="9212" y="848"/>
                    </a:lnTo>
                    <a:cubicBezTo>
                      <a:pt x="9199" y="836"/>
                      <a:pt x="9136" y="619"/>
                      <a:pt x="9049" y="293"/>
                    </a:cubicBezTo>
                  </a:path>
                  <a:path w="21600" h="21600">
                    <a:moveTo>
                      <a:pt x="8147" y="0"/>
                    </a:moveTo>
                    <a:lnTo>
                      <a:pt x="8464" y="0"/>
                    </a:lnTo>
                    <a:lnTo>
                      <a:pt x="8503" y="131"/>
                    </a:lnTo>
                    <a:cubicBezTo>
                      <a:pt x="8639" y="632"/>
                      <a:pt x="8742" y="1069"/>
                      <a:pt x="8715" y="1155"/>
                    </a:cubicBezTo>
                    <a:cubicBezTo>
                      <a:pt x="8651" y="1364"/>
                      <a:pt x="8486" y="1012"/>
                      <a:pt x="8299" y="468"/>
                    </a:cubicBezTo>
                  </a:path>
                  <a:path w="21600" h="21600">
                    <a:moveTo>
                      <a:pt x="7298" y="0"/>
                    </a:moveTo>
                    <a:lnTo>
                      <a:pt x="7611" y="0"/>
                    </a:lnTo>
                    <a:lnTo>
                      <a:pt x="7738" y="427"/>
                    </a:lnTo>
                    <a:cubicBezTo>
                      <a:pt x="7858" y="833"/>
                      <a:pt x="7929" y="1114"/>
                      <a:pt x="7934" y="1191"/>
                    </a:cubicBezTo>
                    <a:cubicBezTo>
                      <a:pt x="7947" y="1377"/>
                      <a:pt x="7844" y="1381"/>
                      <a:pt x="7792" y="1289"/>
                    </a:cubicBezTo>
                    <a:lnTo>
                      <a:pt x="7792" y="1289"/>
                    </a:lnTo>
                    <a:cubicBezTo>
                      <a:pt x="7734" y="1194"/>
                      <a:pt x="7545" y="693"/>
                      <a:pt x="7327" y="85"/>
                    </a:cubicBezTo>
                  </a:path>
                  <a:path w="21600" h="21600">
                    <a:moveTo>
                      <a:pt x="6246" y="0"/>
                    </a:moveTo>
                    <a:lnTo>
                      <a:pt x="6691" y="0"/>
                    </a:lnTo>
                    <a:lnTo>
                      <a:pt x="6703" y="28"/>
                    </a:lnTo>
                    <a:cubicBezTo>
                      <a:pt x="6765" y="188"/>
                      <a:pt x="6810" y="330"/>
                      <a:pt x="6968" y="721"/>
                    </a:cubicBezTo>
                    <a:cubicBezTo>
                      <a:pt x="7055" y="935"/>
                      <a:pt x="7505" y="1977"/>
                      <a:pt x="7308" y="2016"/>
                    </a:cubicBezTo>
                    <a:cubicBezTo>
                      <a:pt x="7228" y="2032"/>
                      <a:pt x="7179" y="1922"/>
                      <a:pt x="7099" y="1777"/>
                    </a:cubicBezTo>
                    <a:cubicBezTo>
                      <a:pt x="7013" y="1616"/>
                      <a:pt x="6773" y="1130"/>
                      <a:pt x="6504" y="557"/>
                    </a:cubicBezTo>
                  </a:path>
                  <a:path w="21600" h="21600">
                    <a:moveTo>
                      <a:pt x="4736" y="0"/>
                    </a:moveTo>
                    <a:lnTo>
                      <a:pt x="5175" y="0"/>
                    </a:lnTo>
                    <a:lnTo>
                      <a:pt x="5439" y="361"/>
                    </a:lnTo>
                    <a:cubicBezTo>
                      <a:pt x="6049" y="1222"/>
                      <a:pt x="6597" y="2097"/>
                      <a:pt x="6453" y="2159"/>
                    </a:cubicBezTo>
                    <a:cubicBezTo>
                      <a:pt x="6285" y="2233"/>
                      <a:pt x="5033" y="458"/>
                      <a:pt x="5003" y="407"/>
                    </a:cubicBezTo>
                  </a:path>
                  <a:path w="21600" h="21600">
                    <a:moveTo>
                      <a:pt x="2828" y="0"/>
                    </a:moveTo>
                    <a:lnTo>
                      <a:pt x="3143" y="0"/>
                    </a:lnTo>
                    <a:lnTo>
                      <a:pt x="3342" y="178"/>
                    </a:lnTo>
                    <a:cubicBezTo>
                      <a:pt x="4117" y="924"/>
                      <a:pt x="5495" y="2443"/>
                      <a:pt x="5595" y="2666"/>
                    </a:cubicBezTo>
                    <a:cubicBezTo>
                      <a:pt x="5631" y="2741"/>
                      <a:pt x="5635" y="2766"/>
                      <a:pt x="5621" y="2824"/>
                    </a:cubicBezTo>
                    <a:lnTo>
                      <a:pt x="5621" y="2824"/>
                    </a:lnTo>
                    <a:cubicBezTo>
                      <a:pt x="5539" y="3115"/>
                      <a:pt x="3533" y="893"/>
                      <a:pt x="2931" y="140"/>
                    </a:cubicBezTo>
                    <a:close/>
                  </a:path>
                </a:pathLst>
              </a:custGeom>
              <a:solidFill>
                <a:schemeClr val="accent1"/>
              </a:solidFill>
              <a:ln w="10795" cap="flat" cmpd="sng">
                <a:noFill/>
                <a:prstDash val="solid"/>
                <a:round/>
              </a:ln>
            </p:spPr>
          </p:sp>
        </p:grpSp>
      </p:grpSp>
    </p:spTree>
    <p:extLst>
      <p:ext uri="{BB962C8B-B14F-4D97-AF65-F5344CB8AC3E}">
        <p14:creationId xmlns:p14="http://schemas.microsoft.com/office/powerpoint/2010/main" val="1994160764"/>
      </p:ext>
    </p:extLst>
  </p:cSld>
  <p:clrMapOvr>
    <a:masterClrMapping/>
  </p:clrMapOvr>
  <p:hf sldNum="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自定义版式">
    <p:bg>
      <p:bgPr>
        <a:blipFill>
          <a:blip r:embed="rId2"/>
          <a:stretch/>
        </a:blipFill>
        <a:effectLst/>
      </p:bgPr>
    </p:bg>
    <p:spTree>
      <p:nvGrpSpPr>
        <p:cNvPr id="1" name=""/>
        <p:cNvGrpSpPr/>
        <p:nvPr/>
      </p:nvGrpSpPr>
      <p:grpSpPr>
        <a:xfrm>
          <a:off x="0" y="0"/>
          <a:ext cx="0" cy="0"/>
          <a:chOff x="0" y="0"/>
          <a:chExt cx="0" cy="0"/>
        </a:xfrm>
      </p:grpSpPr>
      <p:sp>
        <p:nvSpPr>
          <p:cNvPr id="161" name="Toʻrtburchaklar"/>
          <p:cNvSpPr>
            <a:spLocks/>
          </p:cNvSpPr>
          <p:nvPr/>
        </p:nvSpPr>
        <p:spPr>
          <a:xfrm>
            <a:off x="292869" y="268605"/>
            <a:ext cx="11606262" cy="6320789"/>
          </a:xfrm>
          <a:prstGeom prst="rect">
            <a:avLst/>
          </a:prstGeom>
          <a:noFill/>
          <a:ln w="19050" cap="flat" cmpd="sng">
            <a:solidFill>
              <a:srgbClr val="000000"/>
            </a:solidFill>
            <a:prstDash val="solid"/>
            <a:round/>
          </a:ln>
        </p:spPr>
      </p:sp>
      <p:sp>
        <p:nvSpPr>
          <p:cNvPr id="162" name="Matn maydonchasi"/>
          <p:cNvSpPr>
            <a:spLocks noGrp="1"/>
          </p:cNvSpPr>
          <p:nvPr>
            <p:ph type="title"/>
          </p:nvPr>
        </p:nvSpPr>
        <p:spPr>
          <a:xfrm>
            <a:off x="827405" y="302895"/>
            <a:ext cx="10528299" cy="1718945"/>
          </a:xfrm>
          <a:prstGeom prst="rect">
            <a:avLst/>
          </a:prstGeom>
          <a:noFill/>
          <a:ln w="12700" cap="flat" cmpd="sng">
            <a:noFill/>
            <a:prstDash val="solid"/>
            <a:miter/>
          </a:ln>
        </p:spPr>
        <p:txBody>
          <a:bodyPr vert="horz" wrap="square" lIns="91440" tIns="45720" rIns="91440" bIns="45720" anchor="ctr" anchorCtr="0">
            <a:prstTxWarp prst="textNoShape">
              <a:avLst/>
            </a:prstTxWarp>
          </a:bodyPr>
          <a:lstStyle/>
          <a:p>
            <a:pPr algn="ctr">
              <a:lnSpc>
                <a:spcPct val="90000"/>
              </a:lnSpc>
            </a:pPr>
            <a:r>
              <a:rPr lang="en-US" altLang="zh-CN" b="1" cap="all" baseline="0">
                <a:solidFill>
                  <a:schemeClr val="tx1"/>
                </a:solidFill>
              </a:rPr>
              <a:t>Click to add title</a:t>
            </a:r>
            <a:endParaRPr lang="zh-CN" altLang="en-US" b="1" cap="all" baseline="0">
              <a:solidFill>
                <a:schemeClr val="tx1"/>
              </a:solidFill>
            </a:endParaRPr>
          </a:p>
        </p:txBody>
      </p:sp>
      <p:sp>
        <p:nvSpPr>
          <p:cNvPr id="163" name="Matn maydonchasi"/>
          <p:cNvSpPr>
            <a:spLocks noGrp="1"/>
          </p:cNvSpPr>
          <p:nvPr>
            <p:ph type="body"/>
          </p:nvPr>
        </p:nvSpPr>
        <p:spPr>
          <a:xfrm>
            <a:off x="8068309" y="2268220"/>
            <a:ext cx="3296284" cy="3959859"/>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pPr algn="ctr">
              <a:spcBef>
                <a:spcPts val="600"/>
              </a:spcBef>
            </a:pPr>
            <a:r>
              <a:rPr lang="en-US" altLang="zh-CN" sz="2000">
                <a:solidFill>
                  <a:schemeClr val="tx1"/>
                </a:solidFill>
              </a:rPr>
              <a:t>Click to add content</a:t>
            </a:r>
          </a:p>
          <a:p>
            <a:pPr lvl="1" algn="ctr">
              <a:spcBef>
                <a:spcPts val="600"/>
              </a:spcBef>
            </a:pPr>
            <a:r>
              <a:rPr lang="en-US" altLang="zh-CN" sz="2000">
                <a:solidFill>
                  <a:schemeClr val="tx1"/>
                </a:solidFill>
              </a:rPr>
              <a:t>Second level</a:t>
            </a:r>
          </a:p>
          <a:p>
            <a:pPr lvl="2" algn="ctr">
              <a:spcBef>
                <a:spcPts val="600"/>
              </a:spcBef>
            </a:pPr>
            <a:r>
              <a:rPr lang="en-US" altLang="zh-CN" sz="2000">
                <a:solidFill>
                  <a:schemeClr val="tx1"/>
                </a:solidFill>
              </a:rPr>
              <a:t>Third level</a:t>
            </a:r>
          </a:p>
          <a:p>
            <a:pPr lvl="3" algn="ctr">
              <a:spcBef>
                <a:spcPts val="600"/>
              </a:spcBef>
            </a:pPr>
            <a:r>
              <a:rPr lang="en-US" altLang="zh-CN" sz="2000">
                <a:solidFill>
                  <a:schemeClr val="tx1"/>
                </a:solidFill>
              </a:rPr>
              <a:t>Fourth level</a:t>
            </a:r>
          </a:p>
          <a:p>
            <a:pPr lvl="4" algn="ctr">
              <a:spcBef>
                <a:spcPts val="600"/>
              </a:spcBef>
            </a:pPr>
            <a:r>
              <a:rPr lang="en-US" altLang="zh-CN" sz="2000">
                <a:solidFill>
                  <a:schemeClr val="tx1"/>
                </a:solidFill>
              </a:rPr>
              <a:t>Fifth level</a:t>
            </a:r>
            <a:endParaRPr lang="zh-CN" altLang="en-US" sz="2000">
              <a:solidFill>
                <a:schemeClr val="tx1"/>
              </a:solidFill>
            </a:endParaRPr>
          </a:p>
        </p:txBody>
      </p:sp>
      <p:sp>
        <p:nvSpPr>
          <p:cNvPr id="164" name="Matn maydonchasi"/>
          <p:cNvSpPr>
            <a:spLocks noGrp="1"/>
          </p:cNvSpPr>
          <p:nvPr>
            <p:ph type="body"/>
          </p:nvPr>
        </p:nvSpPr>
        <p:spPr>
          <a:xfrm>
            <a:off x="4448175" y="2268220"/>
            <a:ext cx="3296285" cy="3959859"/>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pPr algn="ctr">
              <a:spcBef>
                <a:spcPts val="600"/>
              </a:spcBef>
            </a:pPr>
            <a:r>
              <a:rPr lang="en-US" altLang="zh-CN" sz="2000">
                <a:solidFill>
                  <a:schemeClr val="tx1"/>
                </a:solidFill>
              </a:rPr>
              <a:t>Click to add content</a:t>
            </a:r>
          </a:p>
          <a:p>
            <a:pPr lvl="1" algn="ctr">
              <a:spcBef>
                <a:spcPts val="600"/>
              </a:spcBef>
            </a:pPr>
            <a:r>
              <a:rPr lang="en-US" altLang="zh-CN" sz="2000">
                <a:solidFill>
                  <a:schemeClr val="tx1"/>
                </a:solidFill>
              </a:rPr>
              <a:t>Second level</a:t>
            </a:r>
          </a:p>
          <a:p>
            <a:pPr lvl="2" algn="ctr">
              <a:spcBef>
                <a:spcPts val="600"/>
              </a:spcBef>
            </a:pPr>
            <a:r>
              <a:rPr lang="en-US" altLang="zh-CN" sz="2000">
                <a:solidFill>
                  <a:schemeClr val="tx1"/>
                </a:solidFill>
              </a:rPr>
              <a:t>Third level</a:t>
            </a:r>
          </a:p>
          <a:p>
            <a:pPr lvl="3" algn="ctr">
              <a:spcBef>
                <a:spcPts val="600"/>
              </a:spcBef>
            </a:pPr>
            <a:r>
              <a:rPr lang="en-US" altLang="zh-CN" sz="2000">
                <a:solidFill>
                  <a:schemeClr val="tx1"/>
                </a:solidFill>
              </a:rPr>
              <a:t>Fourth level</a:t>
            </a:r>
          </a:p>
          <a:p>
            <a:pPr lvl="4" algn="ctr">
              <a:spcBef>
                <a:spcPts val="600"/>
              </a:spcBef>
            </a:pPr>
            <a:r>
              <a:rPr lang="en-US" altLang="zh-CN" sz="2000">
                <a:solidFill>
                  <a:schemeClr val="tx1"/>
                </a:solidFill>
              </a:rPr>
              <a:t>Fifth level</a:t>
            </a:r>
            <a:endParaRPr lang="zh-CN" altLang="en-US" sz="2000">
              <a:solidFill>
                <a:schemeClr val="tx1"/>
              </a:solidFill>
            </a:endParaRPr>
          </a:p>
        </p:txBody>
      </p:sp>
      <p:sp>
        <p:nvSpPr>
          <p:cNvPr id="165" name="Matn maydonchasi"/>
          <p:cNvSpPr>
            <a:spLocks noGrp="1"/>
          </p:cNvSpPr>
          <p:nvPr>
            <p:ph type="body"/>
          </p:nvPr>
        </p:nvSpPr>
        <p:spPr>
          <a:xfrm>
            <a:off x="827405" y="2268220"/>
            <a:ext cx="3296285" cy="3959859"/>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pPr algn="ctr">
              <a:spcBef>
                <a:spcPts val="600"/>
              </a:spcBef>
            </a:pPr>
            <a:r>
              <a:rPr lang="en-US" altLang="zh-CN" sz="2000">
                <a:solidFill>
                  <a:schemeClr val="tx1"/>
                </a:solidFill>
              </a:rPr>
              <a:t>Click to add content</a:t>
            </a:r>
          </a:p>
          <a:p>
            <a:pPr lvl="1" algn="ctr">
              <a:spcBef>
                <a:spcPts val="600"/>
              </a:spcBef>
            </a:pPr>
            <a:r>
              <a:rPr lang="en-US" altLang="zh-CN" sz="2000">
                <a:solidFill>
                  <a:schemeClr val="tx1"/>
                </a:solidFill>
              </a:rPr>
              <a:t>Second level</a:t>
            </a:r>
          </a:p>
          <a:p>
            <a:pPr lvl="2" algn="ctr">
              <a:spcBef>
                <a:spcPts val="600"/>
              </a:spcBef>
            </a:pPr>
            <a:r>
              <a:rPr lang="en-US" altLang="zh-CN" sz="2000">
                <a:solidFill>
                  <a:schemeClr val="tx1"/>
                </a:solidFill>
              </a:rPr>
              <a:t>Third level</a:t>
            </a:r>
          </a:p>
          <a:p>
            <a:pPr lvl="3" algn="ctr">
              <a:spcBef>
                <a:spcPts val="600"/>
              </a:spcBef>
            </a:pPr>
            <a:r>
              <a:rPr lang="en-US" altLang="zh-CN" sz="2000">
                <a:solidFill>
                  <a:schemeClr val="tx1"/>
                </a:solidFill>
              </a:rPr>
              <a:t>Fourth level</a:t>
            </a:r>
          </a:p>
          <a:p>
            <a:pPr lvl="4" algn="ctr">
              <a:spcBef>
                <a:spcPts val="600"/>
              </a:spcBef>
            </a:pPr>
            <a:r>
              <a:rPr lang="en-US" altLang="zh-CN" sz="2000">
                <a:solidFill>
                  <a:schemeClr val="tx1"/>
                </a:solidFill>
              </a:rPr>
              <a:t>Fifth level</a:t>
            </a:r>
            <a:endParaRPr lang="zh-CN" altLang="en-US" sz="2000">
              <a:solidFill>
                <a:schemeClr val="tx1"/>
              </a:solidFill>
            </a:endParaRPr>
          </a:p>
        </p:txBody>
      </p:sp>
    </p:spTree>
    <p:extLst>
      <p:ext uri="{BB962C8B-B14F-4D97-AF65-F5344CB8AC3E}">
        <p14:creationId xmlns:p14="http://schemas.microsoft.com/office/powerpoint/2010/main" val="4735496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2"/>
                                        </p:tgtEl>
                                        <p:attrNameLst>
                                          <p:attrName>style.visibility</p:attrName>
                                        </p:attrNameLst>
                                      </p:cBhvr>
                                      <p:to>
                                        <p:strVal val="visible"/>
                                      </p:to>
                                    </p:set>
                                    <p:animEffect transition="in" filter="fade">
                                      <p:cBhvr>
                                        <p:cTn id="7" dur="500"/>
                                        <p:tgtEl>
                                          <p:spTgt spid="16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65">
                                            <p:txEl>
                                              <p:pRg st="0" end="0"/>
                                            </p:txEl>
                                          </p:spTgt>
                                        </p:tgtEl>
                                        <p:attrNameLst>
                                          <p:attrName>style.visibility</p:attrName>
                                        </p:attrNameLst>
                                      </p:cBhvr>
                                      <p:to>
                                        <p:strVal val="visible"/>
                                      </p:to>
                                    </p:set>
                                    <p:anim calcmode="lin" valueType="num">
                                      <p:cBhvr additive="base">
                                        <p:cTn id="12" dur="500" fill="hold"/>
                                        <p:tgtEl>
                                          <p:spTgt spid="16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65">
                                            <p:txEl>
                                              <p:pRg st="0" end="0"/>
                                            </p:txEl>
                                          </p:spTgt>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2" presetClass="entr" presetSubtype="4" fill="hold" nodeType="afterEffect">
                                  <p:stCondLst>
                                    <p:cond delay="0"/>
                                  </p:stCondLst>
                                  <p:childTnLst>
                                    <p:set>
                                      <p:cBhvr>
                                        <p:cTn id="16" dur="1" fill="hold">
                                          <p:stCondLst>
                                            <p:cond delay="0"/>
                                          </p:stCondLst>
                                        </p:cTn>
                                        <p:tgtEl>
                                          <p:spTgt spid="165">
                                            <p:txEl>
                                              <p:pRg st="1" end="1"/>
                                            </p:txEl>
                                          </p:spTgt>
                                        </p:tgtEl>
                                        <p:attrNameLst>
                                          <p:attrName>style.visibility</p:attrName>
                                        </p:attrNameLst>
                                      </p:cBhvr>
                                      <p:to>
                                        <p:strVal val="visible"/>
                                      </p:to>
                                    </p:set>
                                    <p:anim calcmode="lin" valueType="num">
                                      <p:cBhvr additive="base">
                                        <p:cTn id="17" dur="500" fill="hold"/>
                                        <p:tgtEl>
                                          <p:spTgt spid="165">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65">
                                            <p:txEl>
                                              <p:pRg st="1" end="1"/>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000"/>
                            </p:stCondLst>
                            <p:childTnLst>
                              <p:par>
                                <p:cTn id="20" presetID="2" presetClass="entr" presetSubtype="4" fill="hold" nodeType="afterEffect">
                                  <p:stCondLst>
                                    <p:cond delay="0"/>
                                  </p:stCondLst>
                                  <p:childTnLst>
                                    <p:set>
                                      <p:cBhvr>
                                        <p:cTn id="21" dur="1" fill="hold">
                                          <p:stCondLst>
                                            <p:cond delay="0"/>
                                          </p:stCondLst>
                                        </p:cTn>
                                        <p:tgtEl>
                                          <p:spTgt spid="165">
                                            <p:txEl>
                                              <p:pRg st="2" end="2"/>
                                            </p:txEl>
                                          </p:spTgt>
                                        </p:tgtEl>
                                        <p:attrNameLst>
                                          <p:attrName>style.visibility</p:attrName>
                                        </p:attrNameLst>
                                      </p:cBhvr>
                                      <p:to>
                                        <p:strVal val="visible"/>
                                      </p:to>
                                    </p:set>
                                    <p:anim calcmode="lin" valueType="num">
                                      <p:cBhvr additive="base">
                                        <p:cTn id="22" dur="500" fill="hold"/>
                                        <p:tgtEl>
                                          <p:spTgt spid="165">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165">
                                            <p:txEl>
                                              <p:pRg st="2" end="2"/>
                                            </p:txEl>
                                          </p:spTgt>
                                        </p:tgtEl>
                                        <p:attrNameLst>
                                          <p:attrName>ppt_y</p:attrName>
                                        </p:attrNameLst>
                                      </p:cBhvr>
                                      <p:tavLst>
                                        <p:tav tm="0">
                                          <p:val>
                                            <p:strVal val="1+#ppt_h/2"/>
                                          </p:val>
                                        </p:tav>
                                        <p:tav tm="100000">
                                          <p:val>
                                            <p:strVal val="#ppt_y"/>
                                          </p:val>
                                        </p:tav>
                                      </p:tavLst>
                                    </p:anim>
                                  </p:childTnLst>
                                </p:cTn>
                              </p:par>
                            </p:childTnLst>
                          </p:cTn>
                        </p:par>
                        <p:par>
                          <p:cTn id="24" fill="hold">
                            <p:stCondLst>
                              <p:cond delay="1500"/>
                            </p:stCondLst>
                            <p:childTnLst>
                              <p:par>
                                <p:cTn id="25" presetID="2" presetClass="entr" presetSubtype="4" fill="hold" nodeType="afterEffect">
                                  <p:stCondLst>
                                    <p:cond delay="0"/>
                                  </p:stCondLst>
                                  <p:childTnLst>
                                    <p:set>
                                      <p:cBhvr>
                                        <p:cTn id="26" dur="1" fill="hold">
                                          <p:stCondLst>
                                            <p:cond delay="0"/>
                                          </p:stCondLst>
                                        </p:cTn>
                                        <p:tgtEl>
                                          <p:spTgt spid="165">
                                            <p:txEl>
                                              <p:pRg st="3" end="3"/>
                                            </p:txEl>
                                          </p:spTgt>
                                        </p:tgtEl>
                                        <p:attrNameLst>
                                          <p:attrName>style.visibility</p:attrName>
                                        </p:attrNameLst>
                                      </p:cBhvr>
                                      <p:to>
                                        <p:strVal val="visible"/>
                                      </p:to>
                                    </p:set>
                                    <p:anim calcmode="lin" valueType="num">
                                      <p:cBhvr additive="base">
                                        <p:cTn id="27" dur="500" fill="hold"/>
                                        <p:tgtEl>
                                          <p:spTgt spid="165">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65">
                                            <p:txEl>
                                              <p:pRg st="3" end="3"/>
                                            </p:txEl>
                                          </p:spTgt>
                                        </p:tgtEl>
                                        <p:attrNameLst>
                                          <p:attrName>ppt_y</p:attrName>
                                        </p:attrNameLst>
                                      </p:cBhvr>
                                      <p:tavLst>
                                        <p:tav tm="0">
                                          <p:val>
                                            <p:strVal val="1+#ppt_h/2"/>
                                          </p:val>
                                        </p:tav>
                                        <p:tav tm="100000">
                                          <p:val>
                                            <p:strVal val="#ppt_y"/>
                                          </p:val>
                                        </p:tav>
                                      </p:tavLst>
                                    </p:anim>
                                  </p:childTnLst>
                                </p:cTn>
                              </p:par>
                            </p:childTnLst>
                          </p:cTn>
                        </p:par>
                        <p:par>
                          <p:cTn id="29" fill="hold">
                            <p:stCondLst>
                              <p:cond delay="2000"/>
                            </p:stCondLst>
                            <p:childTnLst>
                              <p:par>
                                <p:cTn id="30" presetID="2" presetClass="entr" presetSubtype="4" fill="hold" nodeType="afterEffect">
                                  <p:stCondLst>
                                    <p:cond delay="0"/>
                                  </p:stCondLst>
                                  <p:childTnLst>
                                    <p:set>
                                      <p:cBhvr>
                                        <p:cTn id="31" dur="1" fill="hold">
                                          <p:stCondLst>
                                            <p:cond delay="0"/>
                                          </p:stCondLst>
                                        </p:cTn>
                                        <p:tgtEl>
                                          <p:spTgt spid="165">
                                            <p:txEl>
                                              <p:pRg st="4" end="4"/>
                                            </p:txEl>
                                          </p:spTgt>
                                        </p:tgtEl>
                                        <p:attrNameLst>
                                          <p:attrName>style.visibility</p:attrName>
                                        </p:attrNameLst>
                                      </p:cBhvr>
                                      <p:to>
                                        <p:strVal val="visible"/>
                                      </p:to>
                                    </p:set>
                                    <p:anim calcmode="lin" valueType="num">
                                      <p:cBhvr additive="base">
                                        <p:cTn id="32" dur="500" fill="hold"/>
                                        <p:tgtEl>
                                          <p:spTgt spid="165">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16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164">
                                            <p:txEl>
                                              <p:pRg st="0" end="0"/>
                                            </p:txEl>
                                          </p:spTgt>
                                        </p:tgtEl>
                                        <p:attrNameLst>
                                          <p:attrName>style.visibility</p:attrName>
                                        </p:attrNameLst>
                                      </p:cBhvr>
                                      <p:to>
                                        <p:strVal val="visible"/>
                                      </p:to>
                                    </p:set>
                                    <p:anim calcmode="lin" valueType="num">
                                      <p:cBhvr additive="base">
                                        <p:cTn id="38" dur="500" fill="hold"/>
                                        <p:tgtEl>
                                          <p:spTgt spid="164">
                                            <p:txEl>
                                              <p:pRg st="0" end="0"/>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164">
                                            <p:txEl>
                                              <p:pRg st="0" end="0"/>
                                            </p:txEl>
                                          </p:spTgt>
                                        </p:tgtEl>
                                        <p:attrNameLst>
                                          <p:attrName>ppt_y</p:attrName>
                                        </p:attrNameLst>
                                      </p:cBhvr>
                                      <p:tavLst>
                                        <p:tav tm="0">
                                          <p:val>
                                            <p:strVal val="1+#ppt_h/2"/>
                                          </p:val>
                                        </p:tav>
                                        <p:tav tm="100000">
                                          <p:val>
                                            <p:strVal val="#ppt_y"/>
                                          </p:val>
                                        </p:tav>
                                      </p:tavLst>
                                    </p:anim>
                                  </p:childTnLst>
                                </p:cTn>
                              </p:par>
                              <p:par>
                                <p:cTn id="40" presetID="2" presetClass="entr" presetSubtype="4" fill="hold" nodeType="withEffect">
                                  <p:stCondLst>
                                    <p:cond delay="0"/>
                                  </p:stCondLst>
                                  <p:childTnLst>
                                    <p:set>
                                      <p:cBhvr>
                                        <p:cTn id="41" dur="1" fill="hold">
                                          <p:stCondLst>
                                            <p:cond delay="0"/>
                                          </p:stCondLst>
                                        </p:cTn>
                                        <p:tgtEl>
                                          <p:spTgt spid="164">
                                            <p:txEl>
                                              <p:pRg st="1" end="1"/>
                                            </p:txEl>
                                          </p:spTgt>
                                        </p:tgtEl>
                                        <p:attrNameLst>
                                          <p:attrName>style.visibility</p:attrName>
                                        </p:attrNameLst>
                                      </p:cBhvr>
                                      <p:to>
                                        <p:strVal val="visible"/>
                                      </p:to>
                                    </p:set>
                                    <p:anim calcmode="lin" valueType="num">
                                      <p:cBhvr additive="base">
                                        <p:cTn id="42" dur="500" fill="hold"/>
                                        <p:tgtEl>
                                          <p:spTgt spid="164">
                                            <p:txEl>
                                              <p:pRg st="1" end="1"/>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164">
                                            <p:txEl>
                                              <p:pRg st="1" end="1"/>
                                            </p:txEl>
                                          </p:spTgt>
                                        </p:tgtEl>
                                        <p:attrNameLst>
                                          <p:attrName>ppt_y</p:attrName>
                                        </p:attrNameLst>
                                      </p:cBhvr>
                                      <p:tavLst>
                                        <p:tav tm="0">
                                          <p:val>
                                            <p:strVal val="1+#ppt_h/2"/>
                                          </p:val>
                                        </p:tav>
                                        <p:tav tm="100000">
                                          <p:val>
                                            <p:strVal val="#ppt_y"/>
                                          </p:val>
                                        </p:tav>
                                      </p:tavLst>
                                    </p:anim>
                                  </p:childTnLst>
                                </p:cTn>
                              </p:par>
                              <p:par>
                                <p:cTn id="44" presetID="2" presetClass="entr" presetSubtype="4" fill="hold" nodeType="withEffect">
                                  <p:stCondLst>
                                    <p:cond delay="0"/>
                                  </p:stCondLst>
                                  <p:childTnLst>
                                    <p:set>
                                      <p:cBhvr>
                                        <p:cTn id="45" dur="1" fill="hold">
                                          <p:stCondLst>
                                            <p:cond delay="0"/>
                                          </p:stCondLst>
                                        </p:cTn>
                                        <p:tgtEl>
                                          <p:spTgt spid="164">
                                            <p:txEl>
                                              <p:pRg st="2" end="2"/>
                                            </p:txEl>
                                          </p:spTgt>
                                        </p:tgtEl>
                                        <p:attrNameLst>
                                          <p:attrName>style.visibility</p:attrName>
                                        </p:attrNameLst>
                                      </p:cBhvr>
                                      <p:to>
                                        <p:strVal val="visible"/>
                                      </p:to>
                                    </p:set>
                                    <p:anim calcmode="lin" valueType="num">
                                      <p:cBhvr additive="base">
                                        <p:cTn id="46" dur="500" fill="hold"/>
                                        <p:tgtEl>
                                          <p:spTgt spid="164">
                                            <p:txEl>
                                              <p:pRg st="2" end="2"/>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164">
                                            <p:txEl>
                                              <p:pRg st="2" end="2"/>
                                            </p:txEl>
                                          </p:spTgt>
                                        </p:tgtEl>
                                        <p:attrNameLst>
                                          <p:attrName>ppt_y</p:attrName>
                                        </p:attrNameLst>
                                      </p:cBhvr>
                                      <p:tavLst>
                                        <p:tav tm="0">
                                          <p:val>
                                            <p:strVal val="1+#ppt_h/2"/>
                                          </p:val>
                                        </p:tav>
                                        <p:tav tm="100000">
                                          <p:val>
                                            <p:strVal val="#ppt_y"/>
                                          </p:val>
                                        </p:tav>
                                      </p:tavLst>
                                    </p:anim>
                                  </p:childTnLst>
                                </p:cTn>
                              </p:par>
                              <p:par>
                                <p:cTn id="48" presetID="2" presetClass="entr" presetSubtype="4" fill="hold" nodeType="withEffect">
                                  <p:stCondLst>
                                    <p:cond delay="0"/>
                                  </p:stCondLst>
                                  <p:childTnLst>
                                    <p:set>
                                      <p:cBhvr>
                                        <p:cTn id="49" dur="1" fill="hold">
                                          <p:stCondLst>
                                            <p:cond delay="0"/>
                                          </p:stCondLst>
                                        </p:cTn>
                                        <p:tgtEl>
                                          <p:spTgt spid="164">
                                            <p:txEl>
                                              <p:pRg st="3" end="3"/>
                                            </p:txEl>
                                          </p:spTgt>
                                        </p:tgtEl>
                                        <p:attrNameLst>
                                          <p:attrName>style.visibility</p:attrName>
                                        </p:attrNameLst>
                                      </p:cBhvr>
                                      <p:to>
                                        <p:strVal val="visible"/>
                                      </p:to>
                                    </p:set>
                                    <p:anim calcmode="lin" valueType="num">
                                      <p:cBhvr additive="base">
                                        <p:cTn id="50" dur="500" fill="hold"/>
                                        <p:tgtEl>
                                          <p:spTgt spid="164">
                                            <p:txEl>
                                              <p:pRg st="3" end="3"/>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164">
                                            <p:txEl>
                                              <p:pRg st="3" end="3"/>
                                            </p:txEl>
                                          </p:spTgt>
                                        </p:tgtEl>
                                        <p:attrNameLst>
                                          <p:attrName>ppt_y</p:attrName>
                                        </p:attrNameLst>
                                      </p:cBhvr>
                                      <p:tavLst>
                                        <p:tav tm="0">
                                          <p:val>
                                            <p:strVal val="1+#ppt_h/2"/>
                                          </p:val>
                                        </p:tav>
                                        <p:tav tm="100000">
                                          <p:val>
                                            <p:strVal val="#ppt_y"/>
                                          </p:val>
                                        </p:tav>
                                      </p:tavLst>
                                    </p:anim>
                                  </p:childTnLst>
                                </p:cTn>
                              </p:par>
                              <p:par>
                                <p:cTn id="52" presetID="2" presetClass="entr" presetSubtype="4" fill="hold" nodeType="withEffect">
                                  <p:stCondLst>
                                    <p:cond delay="0"/>
                                  </p:stCondLst>
                                  <p:childTnLst>
                                    <p:set>
                                      <p:cBhvr>
                                        <p:cTn id="53" dur="1" fill="hold">
                                          <p:stCondLst>
                                            <p:cond delay="0"/>
                                          </p:stCondLst>
                                        </p:cTn>
                                        <p:tgtEl>
                                          <p:spTgt spid="164">
                                            <p:txEl>
                                              <p:pRg st="4" end="4"/>
                                            </p:txEl>
                                          </p:spTgt>
                                        </p:tgtEl>
                                        <p:attrNameLst>
                                          <p:attrName>style.visibility</p:attrName>
                                        </p:attrNameLst>
                                      </p:cBhvr>
                                      <p:to>
                                        <p:strVal val="visible"/>
                                      </p:to>
                                    </p:set>
                                    <p:anim calcmode="lin" valueType="num">
                                      <p:cBhvr additive="base">
                                        <p:cTn id="54" dur="500" fill="hold"/>
                                        <p:tgtEl>
                                          <p:spTgt spid="164">
                                            <p:txEl>
                                              <p:pRg st="4" end="4"/>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16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nodeType="clickEffect">
                                  <p:stCondLst>
                                    <p:cond delay="0"/>
                                  </p:stCondLst>
                                  <p:childTnLst>
                                    <p:set>
                                      <p:cBhvr>
                                        <p:cTn id="59" dur="1" fill="hold">
                                          <p:stCondLst>
                                            <p:cond delay="0"/>
                                          </p:stCondLst>
                                        </p:cTn>
                                        <p:tgtEl>
                                          <p:spTgt spid="163">
                                            <p:txEl>
                                              <p:pRg st="0" end="0"/>
                                            </p:txEl>
                                          </p:spTgt>
                                        </p:tgtEl>
                                        <p:attrNameLst>
                                          <p:attrName>style.visibility</p:attrName>
                                        </p:attrNameLst>
                                      </p:cBhvr>
                                      <p:to>
                                        <p:strVal val="visible"/>
                                      </p:to>
                                    </p:set>
                                    <p:anim calcmode="lin" valueType="num">
                                      <p:cBhvr additive="base">
                                        <p:cTn id="60" dur="500" fill="hold"/>
                                        <p:tgtEl>
                                          <p:spTgt spid="163">
                                            <p:txEl>
                                              <p:pRg st="0" end="0"/>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163">
                                            <p:txEl>
                                              <p:pRg st="0" end="0"/>
                                            </p:txEl>
                                          </p:spTgt>
                                        </p:tgtEl>
                                        <p:attrNameLst>
                                          <p:attrName>ppt_y</p:attrName>
                                        </p:attrNameLst>
                                      </p:cBhvr>
                                      <p:tavLst>
                                        <p:tav tm="0">
                                          <p:val>
                                            <p:strVal val="1+#ppt_h/2"/>
                                          </p:val>
                                        </p:tav>
                                        <p:tav tm="100000">
                                          <p:val>
                                            <p:strVal val="#ppt_y"/>
                                          </p:val>
                                        </p:tav>
                                      </p:tavLst>
                                    </p:anim>
                                  </p:childTnLst>
                                </p:cTn>
                              </p:par>
                              <p:par>
                                <p:cTn id="62" presetID="2" presetClass="entr" presetSubtype="4" fill="hold" nodeType="withEffect">
                                  <p:stCondLst>
                                    <p:cond delay="0"/>
                                  </p:stCondLst>
                                  <p:childTnLst>
                                    <p:set>
                                      <p:cBhvr>
                                        <p:cTn id="63" dur="1" fill="hold">
                                          <p:stCondLst>
                                            <p:cond delay="0"/>
                                          </p:stCondLst>
                                        </p:cTn>
                                        <p:tgtEl>
                                          <p:spTgt spid="163">
                                            <p:txEl>
                                              <p:pRg st="1" end="1"/>
                                            </p:txEl>
                                          </p:spTgt>
                                        </p:tgtEl>
                                        <p:attrNameLst>
                                          <p:attrName>style.visibility</p:attrName>
                                        </p:attrNameLst>
                                      </p:cBhvr>
                                      <p:to>
                                        <p:strVal val="visible"/>
                                      </p:to>
                                    </p:set>
                                    <p:anim calcmode="lin" valueType="num">
                                      <p:cBhvr additive="base">
                                        <p:cTn id="64" dur="500" fill="hold"/>
                                        <p:tgtEl>
                                          <p:spTgt spid="163">
                                            <p:txEl>
                                              <p:pRg st="1" end="1"/>
                                            </p:txEl>
                                          </p:spTgt>
                                        </p:tgtEl>
                                        <p:attrNameLst>
                                          <p:attrName>ppt_x</p:attrName>
                                        </p:attrNameLst>
                                      </p:cBhvr>
                                      <p:tavLst>
                                        <p:tav tm="0">
                                          <p:val>
                                            <p:strVal val="#ppt_x"/>
                                          </p:val>
                                        </p:tav>
                                        <p:tav tm="100000">
                                          <p:val>
                                            <p:strVal val="#ppt_x"/>
                                          </p:val>
                                        </p:tav>
                                      </p:tavLst>
                                    </p:anim>
                                    <p:anim calcmode="lin" valueType="num">
                                      <p:cBhvr additive="base">
                                        <p:cTn id="65" dur="500" fill="hold"/>
                                        <p:tgtEl>
                                          <p:spTgt spid="163">
                                            <p:txEl>
                                              <p:pRg st="1" end="1"/>
                                            </p:txEl>
                                          </p:spTgt>
                                        </p:tgtEl>
                                        <p:attrNameLst>
                                          <p:attrName>ppt_y</p:attrName>
                                        </p:attrNameLst>
                                      </p:cBhvr>
                                      <p:tavLst>
                                        <p:tav tm="0">
                                          <p:val>
                                            <p:strVal val="1+#ppt_h/2"/>
                                          </p:val>
                                        </p:tav>
                                        <p:tav tm="100000">
                                          <p:val>
                                            <p:strVal val="#ppt_y"/>
                                          </p:val>
                                        </p:tav>
                                      </p:tavLst>
                                    </p:anim>
                                  </p:childTnLst>
                                </p:cTn>
                              </p:par>
                              <p:par>
                                <p:cTn id="66" presetID="2" presetClass="entr" presetSubtype="4" fill="hold" nodeType="withEffect">
                                  <p:stCondLst>
                                    <p:cond delay="0"/>
                                  </p:stCondLst>
                                  <p:childTnLst>
                                    <p:set>
                                      <p:cBhvr>
                                        <p:cTn id="67" dur="1" fill="hold">
                                          <p:stCondLst>
                                            <p:cond delay="0"/>
                                          </p:stCondLst>
                                        </p:cTn>
                                        <p:tgtEl>
                                          <p:spTgt spid="163">
                                            <p:txEl>
                                              <p:pRg st="2" end="2"/>
                                            </p:txEl>
                                          </p:spTgt>
                                        </p:tgtEl>
                                        <p:attrNameLst>
                                          <p:attrName>style.visibility</p:attrName>
                                        </p:attrNameLst>
                                      </p:cBhvr>
                                      <p:to>
                                        <p:strVal val="visible"/>
                                      </p:to>
                                    </p:set>
                                    <p:anim calcmode="lin" valueType="num">
                                      <p:cBhvr additive="base">
                                        <p:cTn id="68" dur="500" fill="hold"/>
                                        <p:tgtEl>
                                          <p:spTgt spid="163">
                                            <p:txEl>
                                              <p:pRg st="2" end="2"/>
                                            </p:txEl>
                                          </p:spTgt>
                                        </p:tgtEl>
                                        <p:attrNameLst>
                                          <p:attrName>ppt_x</p:attrName>
                                        </p:attrNameLst>
                                      </p:cBhvr>
                                      <p:tavLst>
                                        <p:tav tm="0">
                                          <p:val>
                                            <p:strVal val="#ppt_x"/>
                                          </p:val>
                                        </p:tav>
                                        <p:tav tm="100000">
                                          <p:val>
                                            <p:strVal val="#ppt_x"/>
                                          </p:val>
                                        </p:tav>
                                      </p:tavLst>
                                    </p:anim>
                                    <p:anim calcmode="lin" valueType="num">
                                      <p:cBhvr additive="base">
                                        <p:cTn id="69" dur="500" fill="hold"/>
                                        <p:tgtEl>
                                          <p:spTgt spid="163">
                                            <p:txEl>
                                              <p:pRg st="2" end="2"/>
                                            </p:txEl>
                                          </p:spTgt>
                                        </p:tgtEl>
                                        <p:attrNameLst>
                                          <p:attrName>ppt_y</p:attrName>
                                        </p:attrNameLst>
                                      </p:cBhvr>
                                      <p:tavLst>
                                        <p:tav tm="0">
                                          <p:val>
                                            <p:strVal val="1+#ppt_h/2"/>
                                          </p:val>
                                        </p:tav>
                                        <p:tav tm="100000">
                                          <p:val>
                                            <p:strVal val="#ppt_y"/>
                                          </p:val>
                                        </p:tav>
                                      </p:tavLst>
                                    </p:anim>
                                  </p:childTnLst>
                                </p:cTn>
                              </p:par>
                              <p:par>
                                <p:cTn id="70" presetID="2" presetClass="entr" presetSubtype="4" fill="hold" nodeType="withEffect">
                                  <p:stCondLst>
                                    <p:cond delay="0"/>
                                  </p:stCondLst>
                                  <p:childTnLst>
                                    <p:set>
                                      <p:cBhvr>
                                        <p:cTn id="71" dur="1" fill="hold">
                                          <p:stCondLst>
                                            <p:cond delay="0"/>
                                          </p:stCondLst>
                                        </p:cTn>
                                        <p:tgtEl>
                                          <p:spTgt spid="163">
                                            <p:txEl>
                                              <p:pRg st="3" end="3"/>
                                            </p:txEl>
                                          </p:spTgt>
                                        </p:tgtEl>
                                        <p:attrNameLst>
                                          <p:attrName>style.visibility</p:attrName>
                                        </p:attrNameLst>
                                      </p:cBhvr>
                                      <p:to>
                                        <p:strVal val="visible"/>
                                      </p:to>
                                    </p:set>
                                    <p:anim calcmode="lin" valueType="num">
                                      <p:cBhvr additive="base">
                                        <p:cTn id="72" dur="500" fill="hold"/>
                                        <p:tgtEl>
                                          <p:spTgt spid="163">
                                            <p:txEl>
                                              <p:pRg st="3" end="3"/>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163">
                                            <p:txEl>
                                              <p:pRg st="3" end="3"/>
                                            </p:txEl>
                                          </p:spTgt>
                                        </p:tgtEl>
                                        <p:attrNameLst>
                                          <p:attrName>ppt_y</p:attrName>
                                        </p:attrNameLst>
                                      </p:cBhvr>
                                      <p:tavLst>
                                        <p:tav tm="0">
                                          <p:val>
                                            <p:strVal val="1+#ppt_h/2"/>
                                          </p:val>
                                        </p:tav>
                                        <p:tav tm="100000">
                                          <p:val>
                                            <p:strVal val="#ppt_y"/>
                                          </p:val>
                                        </p:tav>
                                      </p:tavLst>
                                    </p:anim>
                                  </p:childTnLst>
                                </p:cTn>
                              </p:par>
                              <p:par>
                                <p:cTn id="74" presetID="2" presetClass="entr" presetSubtype="4" fill="hold" nodeType="withEffect">
                                  <p:stCondLst>
                                    <p:cond delay="0"/>
                                  </p:stCondLst>
                                  <p:childTnLst>
                                    <p:set>
                                      <p:cBhvr>
                                        <p:cTn id="75" dur="1" fill="hold">
                                          <p:stCondLst>
                                            <p:cond delay="0"/>
                                          </p:stCondLst>
                                        </p:cTn>
                                        <p:tgtEl>
                                          <p:spTgt spid="163">
                                            <p:txEl>
                                              <p:pRg st="4" end="4"/>
                                            </p:txEl>
                                          </p:spTgt>
                                        </p:tgtEl>
                                        <p:attrNameLst>
                                          <p:attrName>style.visibility</p:attrName>
                                        </p:attrNameLst>
                                      </p:cBhvr>
                                      <p:to>
                                        <p:strVal val="visible"/>
                                      </p:to>
                                    </p:set>
                                    <p:anim calcmode="lin" valueType="num">
                                      <p:cBhvr additive="base">
                                        <p:cTn id="76" dur="500" fill="hold"/>
                                        <p:tgtEl>
                                          <p:spTgt spid="163">
                                            <p:txEl>
                                              <p:pRg st="4" end="4"/>
                                            </p:txEl>
                                          </p:spTgt>
                                        </p:tgtEl>
                                        <p:attrNameLst>
                                          <p:attrName>ppt_x</p:attrName>
                                        </p:attrNameLst>
                                      </p:cBhvr>
                                      <p:tavLst>
                                        <p:tav tm="0">
                                          <p:val>
                                            <p:strVal val="#ppt_x"/>
                                          </p:val>
                                        </p:tav>
                                        <p:tav tm="100000">
                                          <p:val>
                                            <p:strVal val="#ppt_x"/>
                                          </p:val>
                                        </p:tav>
                                      </p:tavLst>
                                    </p:anim>
                                    <p:anim calcmode="lin" valueType="num">
                                      <p:cBhvr additive="base">
                                        <p:cTn id="77" dur="500" fill="hold"/>
                                        <p:tgtEl>
                                          <p:spTgt spid="16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 grpId="0"/>
    </p:bldLst>
  </p:timing>
  <p:hf sldNum="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Matn maydonchasi"/>
          <p:cNvSpPr>
            <a:spLocks noGrp="1"/>
          </p:cNvSpPr>
          <p:nvPr>
            <p:ph type="title"/>
          </p:nvPr>
        </p:nvSpPr>
        <p:spPr/>
        <p:txBody>
          <a:bodyPr/>
          <a:lstStyle/>
          <a:p>
            <a:r>
              <a:rPr lang="zh-CN" altLang="en-US"/>
              <a:t>单击此处编辑母版标题样式</a:t>
            </a:r>
          </a:p>
        </p:txBody>
      </p:sp>
      <p:sp>
        <p:nvSpPr>
          <p:cNvPr id="3" name="Matn maydonchasi"/>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Matn maydonchasi"/>
          <p:cNvSpPr>
            <a:spLocks noGrp="1"/>
          </p:cNvSpPr>
          <p:nvPr>
            <p:ph type="dt" sz="half" idx="10"/>
          </p:nvPr>
        </p:nvSpPr>
        <p:spPr/>
        <p:txBody>
          <a:bodyPr/>
          <a:lstStyle/>
          <a:p>
            <a:fld id="{72514870-5082-4025-BC8A-5E070B8EB77D}" type="datetimeFigureOut">
              <a:rPr lang="zh-CN" altLang="en-US" smtClean="0"/>
              <a:t>2026/1/9</a:t>
            </a:fld>
            <a:endParaRPr lang="zh-CN" altLang="en-US"/>
          </a:p>
        </p:txBody>
      </p:sp>
      <p:sp>
        <p:nvSpPr>
          <p:cNvPr id="5" name="Matn maydonchasi"/>
          <p:cNvSpPr>
            <a:spLocks noGrp="1"/>
          </p:cNvSpPr>
          <p:nvPr>
            <p:ph type="ftr" sz="quarter" idx="11"/>
          </p:nvPr>
        </p:nvSpPr>
        <p:spPr/>
        <p:txBody>
          <a:bodyPr/>
          <a:lstStyle/>
          <a:p>
            <a:endParaRPr lang="zh-CN" altLang="en-US"/>
          </a:p>
        </p:txBody>
      </p:sp>
      <p:sp>
        <p:nvSpPr>
          <p:cNvPr id="6" name="Matn maydonchasi"/>
          <p:cNvSpPr>
            <a:spLocks noGrp="1"/>
          </p:cNvSpPr>
          <p:nvPr>
            <p:ph type="sldNum" sz="quarter" idx="12"/>
          </p:nvPr>
        </p:nvSpPr>
        <p:spPr/>
        <p:txBody>
          <a:bodyPr/>
          <a:lstStyle/>
          <a:p>
            <a:fld id="{3E00D155-3BB6-43CF-9AC4-BC63A66E74A9}" type="slidenum">
              <a:rPr lang="zh-CN" altLang="en-US" smtClean="0"/>
              <a:t>‹#›</a:t>
            </a:fld>
            <a:endParaRPr lang="zh-CN" altLang="en-US"/>
          </a:p>
        </p:txBody>
      </p:sp>
    </p:spTree>
    <p:extLst>
      <p:ext uri="{BB962C8B-B14F-4D97-AF65-F5344CB8AC3E}">
        <p14:creationId xmlns:p14="http://schemas.microsoft.com/office/powerpoint/2010/main" val="17908674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Matn maydonchasi"/>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Matn maydonchasi"/>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Matn maydonchasi"/>
          <p:cNvSpPr>
            <a:spLocks noGrp="1"/>
          </p:cNvSpPr>
          <p:nvPr>
            <p:ph type="dt" sz="half" idx="10"/>
          </p:nvPr>
        </p:nvSpPr>
        <p:spPr/>
        <p:txBody>
          <a:bodyPr/>
          <a:lstStyle/>
          <a:p>
            <a:fld id="{72514870-5082-4025-BC8A-5E070B8EB77D}" type="datetimeFigureOut">
              <a:rPr lang="zh-CN" altLang="en-US" smtClean="0"/>
              <a:t>2026/1/9</a:t>
            </a:fld>
            <a:endParaRPr lang="zh-CN" altLang="en-US"/>
          </a:p>
        </p:txBody>
      </p:sp>
      <p:sp>
        <p:nvSpPr>
          <p:cNvPr id="5" name="Matn maydonchasi"/>
          <p:cNvSpPr>
            <a:spLocks noGrp="1"/>
          </p:cNvSpPr>
          <p:nvPr>
            <p:ph type="ftr" sz="quarter" idx="11"/>
          </p:nvPr>
        </p:nvSpPr>
        <p:spPr/>
        <p:txBody>
          <a:bodyPr/>
          <a:lstStyle/>
          <a:p>
            <a:endParaRPr lang="zh-CN" altLang="en-US"/>
          </a:p>
        </p:txBody>
      </p:sp>
      <p:sp>
        <p:nvSpPr>
          <p:cNvPr id="6" name="Matn maydonchasi"/>
          <p:cNvSpPr>
            <a:spLocks noGrp="1"/>
          </p:cNvSpPr>
          <p:nvPr>
            <p:ph type="sldNum" sz="quarter" idx="12"/>
          </p:nvPr>
        </p:nvSpPr>
        <p:spPr/>
        <p:txBody>
          <a:bodyPr/>
          <a:lstStyle/>
          <a:p>
            <a:fld id="{3E00D155-3BB6-43CF-9AC4-BC63A66E74A9}" type="slidenum">
              <a:rPr lang="zh-CN" altLang="en-US" smtClean="0"/>
              <a:t>‹#›</a:t>
            </a:fld>
            <a:endParaRPr lang="zh-CN" altLang="en-US"/>
          </a:p>
        </p:txBody>
      </p:sp>
    </p:spTree>
    <p:extLst>
      <p:ext uri="{BB962C8B-B14F-4D97-AF65-F5344CB8AC3E}">
        <p14:creationId xmlns:p14="http://schemas.microsoft.com/office/powerpoint/2010/main" val="19435112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Matn maydonchasi"/>
          <p:cNvSpPr>
            <a:spLocks noGrp="1"/>
          </p:cNvSpPr>
          <p:nvPr>
            <p:ph type="title"/>
          </p:nvPr>
        </p:nvSpPr>
        <p:spPr/>
        <p:txBody>
          <a:bodyPr/>
          <a:lstStyle/>
          <a:p>
            <a:r>
              <a:rPr lang="zh-CN" altLang="en-US"/>
              <a:t>单击此处编辑母版标题样式</a:t>
            </a:r>
          </a:p>
        </p:txBody>
      </p:sp>
      <p:sp>
        <p:nvSpPr>
          <p:cNvPr id="3" name="Matn maydonchasi"/>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Matn maydonchasi"/>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Matn maydonchasi"/>
          <p:cNvSpPr>
            <a:spLocks noGrp="1"/>
          </p:cNvSpPr>
          <p:nvPr>
            <p:ph type="dt" sz="half" idx="10"/>
          </p:nvPr>
        </p:nvSpPr>
        <p:spPr/>
        <p:txBody>
          <a:bodyPr/>
          <a:lstStyle/>
          <a:p>
            <a:fld id="{72514870-5082-4025-BC8A-5E070B8EB77D}" type="datetimeFigureOut">
              <a:rPr lang="zh-CN" altLang="en-US" smtClean="0"/>
              <a:t>2026/1/9</a:t>
            </a:fld>
            <a:endParaRPr lang="zh-CN" altLang="en-US"/>
          </a:p>
        </p:txBody>
      </p:sp>
      <p:sp>
        <p:nvSpPr>
          <p:cNvPr id="6" name="Matn maydonchasi"/>
          <p:cNvSpPr>
            <a:spLocks noGrp="1"/>
          </p:cNvSpPr>
          <p:nvPr>
            <p:ph type="ftr" sz="quarter" idx="11"/>
          </p:nvPr>
        </p:nvSpPr>
        <p:spPr/>
        <p:txBody>
          <a:bodyPr/>
          <a:lstStyle/>
          <a:p>
            <a:endParaRPr lang="zh-CN" altLang="en-US"/>
          </a:p>
        </p:txBody>
      </p:sp>
      <p:sp>
        <p:nvSpPr>
          <p:cNvPr id="7" name="Matn maydonchasi"/>
          <p:cNvSpPr>
            <a:spLocks noGrp="1"/>
          </p:cNvSpPr>
          <p:nvPr>
            <p:ph type="sldNum" sz="quarter" idx="12"/>
          </p:nvPr>
        </p:nvSpPr>
        <p:spPr/>
        <p:txBody>
          <a:bodyPr/>
          <a:lstStyle/>
          <a:p>
            <a:fld id="{3E00D155-3BB6-43CF-9AC4-BC63A66E74A9}" type="slidenum">
              <a:rPr lang="zh-CN" altLang="en-US" smtClean="0"/>
              <a:t>‹#›</a:t>
            </a:fld>
            <a:endParaRPr lang="zh-CN" altLang="en-US"/>
          </a:p>
        </p:txBody>
      </p:sp>
    </p:spTree>
    <p:extLst>
      <p:ext uri="{BB962C8B-B14F-4D97-AF65-F5344CB8AC3E}">
        <p14:creationId xmlns:p14="http://schemas.microsoft.com/office/powerpoint/2010/main" val="3251595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Matn maydonchasi"/>
          <p:cNvSpPr>
            <a:spLocks noGrp="1"/>
          </p:cNvSpPr>
          <p:nvPr>
            <p:ph type="title"/>
          </p:nvPr>
        </p:nvSpPr>
        <p:spPr/>
        <p:txBody>
          <a:bodyPr/>
          <a:lstStyle>
            <a:lvl1pPr>
              <a:defRPr/>
            </a:lvl1pPr>
          </a:lstStyle>
          <a:p>
            <a:r>
              <a:rPr lang="zh-CN" altLang="en-US"/>
              <a:t>单击此处编辑母版标题样式</a:t>
            </a:r>
          </a:p>
        </p:txBody>
      </p:sp>
      <p:sp>
        <p:nvSpPr>
          <p:cNvPr id="3" name="Matn maydonchasi"/>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Matn maydonchasi"/>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Matn maydonchasi"/>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Matn maydonchasi"/>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Matn maydonchasi"/>
          <p:cNvSpPr>
            <a:spLocks noGrp="1"/>
          </p:cNvSpPr>
          <p:nvPr>
            <p:ph type="dt" sz="half" idx="10"/>
          </p:nvPr>
        </p:nvSpPr>
        <p:spPr/>
        <p:txBody>
          <a:bodyPr/>
          <a:lstStyle/>
          <a:p>
            <a:fld id="{72514870-5082-4025-BC8A-5E070B8EB77D}" type="datetimeFigureOut">
              <a:rPr lang="zh-CN" altLang="en-US" smtClean="0"/>
              <a:t>2026/1/9</a:t>
            </a:fld>
            <a:endParaRPr lang="zh-CN" altLang="en-US"/>
          </a:p>
        </p:txBody>
      </p:sp>
      <p:sp>
        <p:nvSpPr>
          <p:cNvPr id="8" name="Matn maydonchasi"/>
          <p:cNvSpPr>
            <a:spLocks noGrp="1"/>
          </p:cNvSpPr>
          <p:nvPr>
            <p:ph type="ftr" sz="quarter" idx="11"/>
          </p:nvPr>
        </p:nvSpPr>
        <p:spPr/>
        <p:txBody>
          <a:bodyPr/>
          <a:lstStyle/>
          <a:p>
            <a:endParaRPr lang="zh-CN" altLang="en-US"/>
          </a:p>
        </p:txBody>
      </p:sp>
      <p:sp>
        <p:nvSpPr>
          <p:cNvPr id="9" name="Matn maydonchasi"/>
          <p:cNvSpPr>
            <a:spLocks noGrp="1"/>
          </p:cNvSpPr>
          <p:nvPr>
            <p:ph type="sldNum" sz="quarter" idx="12"/>
          </p:nvPr>
        </p:nvSpPr>
        <p:spPr/>
        <p:txBody>
          <a:bodyPr/>
          <a:lstStyle/>
          <a:p>
            <a:fld id="{3E00D155-3BB6-43CF-9AC4-BC63A66E74A9}" type="slidenum">
              <a:rPr lang="zh-CN" altLang="en-US" smtClean="0"/>
              <a:t>‹#›</a:t>
            </a:fld>
            <a:endParaRPr lang="zh-CN" altLang="en-US"/>
          </a:p>
        </p:txBody>
      </p:sp>
    </p:spTree>
    <p:extLst>
      <p:ext uri="{BB962C8B-B14F-4D97-AF65-F5344CB8AC3E}">
        <p14:creationId xmlns:p14="http://schemas.microsoft.com/office/powerpoint/2010/main" val="11241782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Matn maydonchasi"/>
          <p:cNvSpPr>
            <a:spLocks noGrp="1"/>
          </p:cNvSpPr>
          <p:nvPr>
            <p:ph type="title"/>
          </p:nvPr>
        </p:nvSpPr>
        <p:spPr/>
        <p:txBody>
          <a:bodyPr/>
          <a:lstStyle/>
          <a:p>
            <a:r>
              <a:rPr lang="zh-CN" altLang="en-US"/>
              <a:t>单击此处编辑母版标题样式</a:t>
            </a:r>
          </a:p>
        </p:txBody>
      </p:sp>
      <p:sp>
        <p:nvSpPr>
          <p:cNvPr id="3" name="Matn maydonchasi"/>
          <p:cNvSpPr>
            <a:spLocks noGrp="1"/>
          </p:cNvSpPr>
          <p:nvPr>
            <p:ph type="dt" sz="half" idx="10"/>
          </p:nvPr>
        </p:nvSpPr>
        <p:spPr/>
        <p:txBody>
          <a:bodyPr/>
          <a:lstStyle/>
          <a:p>
            <a:fld id="{72514870-5082-4025-BC8A-5E070B8EB77D}" type="datetimeFigureOut">
              <a:rPr lang="zh-CN" altLang="en-US" smtClean="0"/>
              <a:t>2026/1/9</a:t>
            </a:fld>
            <a:endParaRPr lang="zh-CN" altLang="en-US"/>
          </a:p>
        </p:txBody>
      </p:sp>
      <p:sp>
        <p:nvSpPr>
          <p:cNvPr id="4" name="Matn maydonchasi"/>
          <p:cNvSpPr>
            <a:spLocks noGrp="1"/>
          </p:cNvSpPr>
          <p:nvPr>
            <p:ph type="ftr" sz="quarter" idx="11"/>
          </p:nvPr>
        </p:nvSpPr>
        <p:spPr/>
        <p:txBody>
          <a:bodyPr/>
          <a:lstStyle/>
          <a:p>
            <a:endParaRPr lang="zh-CN" altLang="en-US"/>
          </a:p>
        </p:txBody>
      </p:sp>
      <p:sp>
        <p:nvSpPr>
          <p:cNvPr id="5" name="Matn maydonchasi"/>
          <p:cNvSpPr>
            <a:spLocks noGrp="1"/>
          </p:cNvSpPr>
          <p:nvPr>
            <p:ph type="sldNum" sz="quarter" idx="12"/>
          </p:nvPr>
        </p:nvSpPr>
        <p:spPr/>
        <p:txBody>
          <a:bodyPr/>
          <a:lstStyle/>
          <a:p>
            <a:fld id="{3E00D155-3BB6-43CF-9AC4-BC63A66E74A9}" type="slidenum">
              <a:rPr lang="zh-CN" altLang="en-US" smtClean="0"/>
              <a:t>‹#›</a:t>
            </a:fld>
            <a:endParaRPr lang="zh-CN" altLang="en-US"/>
          </a:p>
        </p:txBody>
      </p:sp>
    </p:spTree>
    <p:extLst>
      <p:ext uri="{BB962C8B-B14F-4D97-AF65-F5344CB8AC3E}">
        <p14:creationId xmlns:p14="http://schemas.microsoft.com/office/powerpoint/2010/main" val="430642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Matn maydonchasi"/>
          <p:cNvSpPr>
            <a:spLocks noGrp="1"/>
          </p:cNvSpPr>
          <p:nvPr>
            <p:ph type="dt" sz="half" idx="10"/>
          </p:nvPr>
        </p:nvSpPr>
        <p:spPr/>
        <p:txBody>
          <a:bodyPr/>
          <a:lstStyle/>
          <a:p>
            <a:fld id="{72514870-5082-4025-BC8A-5E070B8EB77D}" type="datetimeFigureOut">
              <a:rPr lang="zh-CN" altLang="en-US" smtClean="0"/>
              <a:t>2026/1/9</a:t>
            </a:fld>
            <a:endParaRPr lang="zh-CN" altLang="en-US"/>
          </a:p>
        </p:txBody>
      </p:sp>
      <p:sp>
        <p:nvSpPr>
          <p:cNvPr id="3" name="Matn maydonchasi"/>
          <p:cNvSpPr>
            <a:spLocks noGrp="1"/>
          </p:cNvSpPr>
          <p:nvPr>
            <p:ph type="ftr" sz="quarter" idx="11"/>
          </p:nvPr>
        </p:nvSpPr>
        <p:spPr/>
        <p:txBody>
          <a:bodyPr/>
          <a:lstStyle/>
          <a:p>
            <a:endParaRPr lang="zh-CN" altLang="en-US"/>
          </a:p>
        </p:txBody>
      </p:sp>
      <p:sp>
        <p:nvSpPr>
          <p:cNvPr id="4" name="Matn maydonchasi"/>
          <p:cNvSpPr>
            <a:spLocks noGrp="1"/>
          </p:cNvSpPr>
          <p:nvPr>
            <p:ph type="sldNum" sz="quarter" idx="12"/>
          </p:nvPr>
        </p:nvSpPr>
        <p:spPr/>
        <p:txBody>
          <a:bodyPr/>
          <a:lstStyle/>
          <a:p>
            <a:fld id="{3E00D155-3BB6-43CF-9AC4-BC63A66E74A9}" type="slidenum">
              <a:rPr lang="zh-CN" altLang="en-US" smtClean="0"/>
              <a:t>‹#›</a:t>
            </a:fld>
            <a:endParaRPr lang="zh-CN" altLang="en-US"/>
          </a:p>
        </p:txBody>
      </p:sp>
    </p:spTree>
    <p:extLst>
      <p:ext uri="{BB962C8B-B14F-4D97-AF65-F5344CB8AC3E}">
        <p14:creationId xmlns:p14="http://schemas.microsoft.com/office/powerpoint/2010/main" val="19019579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Matn maydonchasi"/>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Matn maydonchasi"/>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Matn maydonchasi"/>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Matn maydonchasi"/>
          <p:cNvSpPr>
            <a:spLocks noGrp="1"/>
          </p:cNvSpPr>
          <p:nvPr>
            <p:ph type="dt" sz="half" idx="10"/>
          </p:nvPr>
        </p:nvSpPr>
        <p:spPr/>
        <p:txBody>
          <a:bodyPr/>
          <a:lstStyle/>
          <a:p>
            <a:fld id="{72514870-5082-4025-BC8A-5E070B8EB77D}" type="datetimeFigureOut">
              <a:rPr lang="zh-CN" altLang="en-US" smtClean="0"/>
              <a:t>2026/1/9</a:t>
            </a:fld>
            <a:endParaRPr lang="zh-CN" altLang="en-US"/>
          </a:p>
        </p:txBody>
      </p:sp>
      <p:sp>
        <p:nvSpPr>
          <p:cNvPr id="6" name="Matn maydonchasi"/>
          <p:cNvSpPr>
            <a:spLocks noGrp="1"/>
          </p:cNvSpPr>
          <p:nvPr>
            <p:ph type="ftr" sz="quarter" idx="11"/>
          </p:nvPr>
        </p:nvSpPr>
        <p:spPr/>
        <p:txBody>
          <a:bodyPr/>
          <a:lstStyle/>
          <a:p>
            <a:endParaRPr lang="zh-CN" altLang="en-US"/>
          </a:p>
        </p:txBody>
      </p:sp>
      <p:sp>
        <p:nvSpPr>
          <p:cNvPr id="7" name="Matn maydonchasi"/>
          <p:cNvSpPr>
            <a:spLocks noGrp="1"/>
          </p:cNvSpPr>
          <p:nvPr>
            <p:ph type="sldNum" sz="quarter" idx="12"/>
          </p:nvPr>
        </p:nvSpPr>
        <p:spPr/>
        <p:txBody>
          <a:bodyPr/>
          <a:lstStyle/>
          <a:p>
            <a:fld id="{3E00D155-3BB6-43CF-9AC4-BC63A66E74A9}" type="slidenum">
              <a:rPr lang="zh-CN" altLang="en-US" smtClean="0"/>
              <a:t>‹#›</a:t>
            </a:fld>
            <a:endParaRPr lang="zh-CN" altLang="en-US"/>
          </a:p>
        </p:txBody>
      </p:sp>
    </p:spTree>
    <p:extLst>
      <p:ext uri="{BB962C8B-B14F-4D97-AF65-F5344CB8AC3E}">
        <p14:creationId xmlns:p14="http://schemas.microsoft.com/office/powerpoint/2010/main" val="18215059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Matn maydonchasi"/>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Matn maydonchasi"/>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Matn maydonchasi"/>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Matn maydonchasi"/>
          <p:cNvSpPr>
            <a:spLocks noGrp="1"/>
          </p:cNvSpPr>
          <p:nvPr>
            <p:ph type="dt" sz="half" idx="10"/>
          </p:nvPr>
        </p:nvSpPr>
        <p:spPr/>
        <p:txBody>
          <a:bodyPr/>
          <a:lstStyle/>
          <a:p>
            <a:fld id="{72514870-5082-4025-BC8A-5E070B8EB77D}" type="datetimeFigureOut">
              <a:rPr lang="zh-CN" altLang="en-US" smtClean="0"/>
              <a:t>2026/1/9</a:t>
            </a:fld>
            <a:endParaRPr lang="zh-CN" altLang="en-US"/>
          </a:p>
        </p:txBody>
      </p:sp>
      <p:sp>
        <p:nvSpPr>
          <p:cNvPr id="6" name="Matn maydonchasi"/>
          <p:cNvSpPr>
            <a:spLocks noGrp="1"/>
          </p:cNvSpPr>
          <p:nvPr>
            <p:ph type="ftr" sz="quarter" idx="11"/>
          </p:nvPr>
        </p:nvSpPr>
        <p:spPr/>
        <p:txBody>
          <a:bodyPr/>
          <a:lstStyle/>
          <a:p>
            <a:endParaRPr lang="zh-CN" altLang="en-US"/>
          </a:p>
        </p:txBody>
      </p:sp>
      <p:sp>
        <p:nvSpPr>
          <p:cNvPr id="7" name="Matn maydonchasi"/>
          <p:cNvSpPr>
            <a:spLocks noGrp="1"/>
          </p:cNvSpPr>
          <p:nvPr>
            <p:ph type="sldNum" sz="quarter" idx="12"/>
          </p:nvPr>
        </p:nvSpPr>
        <p:spPr/>
        <p:txBody>
          <a:bodyPr/>
          <a:lstStyle/>
          <a:p>
            <a:fld id="{3E00D155-3BB6-43CF-9AC4-BC63A66E74A9}" type="slidenum">
              <a:rPr lang="zh-CN" altLang="en-US" smtClean="0"/>
              <a:t>‹#›</a:t>
            </a:fld>
            <a:endParaRPr lang="zh-CN" altLang="en-US"/>
          </a:p>
        </p:txBody>
      </p:sp>
    </p:spTree>
    <p:extLst>
      <p:ext uri="{BB962C8B-B14F-4D97-AF65-F5344CB8AC3E}">
        <p14:creationId xmlns:p14="http://schemas.microsoft.com/office/powerpoint/2010/main" val="2395441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19" Type="http://schemas.openxmlformats.org/officeDocument/2006/relationships/image" Target="../media/image1.jpeg"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9"/>
          <a:stretch/>
        </a:blipFill>
        <a:effectLst/>
      </p:bgPr>
    </p:bg>
    <p:spTree>
      <p:nvGrpSpPr>
        <p:cNvPr id="1" name=""/>
        <p:cNvGrpSpPr/>
        <p:nvPr/>
      </p:nvGrpSpPr>
      <p:grpSpPr>
        <a:xfrm>
          <a:off x="0" y="0"/>
          <a:ext cx="0" cy="0"/>
          <a:chOff x="0" y="0"/>
          <a:chExt cx="0" cy="0"/>
        </a:xfrm>
      </p:grpSpPr>
      <p:sp>
        <p:nvSpPr>
          <p:cNvPr id="2" name="Toʻrtburchaklar"/>
          <p:cNvSpPr>
            <a:spLocks/>
          </p:cNvSpPr>
          <p:nvPr/>
        </p:nvSpPr>
        <p:spPr>
          <a:xfrm>
            <a:off x="292869" y="268605"/>
            <a:ext cx="11606262" cy="6320789"/>
          </a:xfrm>
          <a:prstGeom prst="rect">
            <a:avLst/>
          </a:prstGeom>
          <a:noFill/>
          <a:ln w="19050" cap="flat" cmpd="sng">
            <a:solidFill>
              <a:srgbClr val="000000"/>
            </a:solidFill>
            <a:prstDash val="solid"/>
            <a:round/>
          </a:ln>
        </p:spPr>
      </p:sp>
      <p:sp>
        <p:nvSpPr>
          <p:cNvPr id="3" name="Matn maydonchasi"/>
          <p:cNvSpPr>
            <a:spLocks noGrp="1"/>
          </p:cNvSpPr>
          <p:nvPr>
            <p:ph type="title"/>
          </p:nvPr>
        </p:nvSpPr>
        <p:spPr>
          <a:xfrm>
            <a:off x="457199" y="410518"/>
            <a:ext cx="11283351" cy="943829"/>
          </a:xfrm>
          <a:prstGeom prst="rect">
            <a:avLst/>
          </a:prstGeom>
          <a:noFill/>
          <a:ln w="12700" cap="flat" cmpd="sng">
            <a:noFill/>
            <a:prstDash val="solid"/>
            <a:miter/>
          </a:ln>
        </p:spPr>
        <p:txBody>
          <a:bodyPr vert="horz" wrap="square" lIns="91440" tIns="45720" rIns="91440" bIns="45720" anchor="b" anchorCtr="0">
            <a:prstTxWarp prst="textNoShape">
              <a:avLst/>
            </a:prstTxWarp>
          </a:bodyPr>
          <a:lstStyle/>
          <a:p>
            <a:r>
              <a:rPr lang="en-US" altLang="zh-CN"/>
              <a:t>Click to edit Master title style</a:t>
            </a:r>
            <a:endParaRPr lang="zh-CN" altLang="en-US"/>
          </a:p>
        </p:txBody>
      </p:sp>
      <p:sp>
        <p:nvSpPr>
          <p:cNvPr id="4" name="Matn maydonchasi"/>
          <p:cNvSpPr>
            <a:spLocks noGrp="1"/>
          </p:cNvSpPr>
          <p:nvPr>
            <p:ph type="body" idx="1"/>
          </p:nvPr>
        </p:nvSpPr>
        <p:spPr>
          <a:xfrm>
            <a:off x="457199" y="1496260"/>
            <a:ext cx="11283351" cy="4228759"/>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5" name="Matn maydonchasi"/>
          <p:cNvSpPr>
            <a:spLocks noGrp="1"/>
          </p:cNvSpPr>
          <p:nvPr>
            <p:ph type="dt" idx="2"/>
          </p:nvPr>
        </p:nvSpPr>
        <p:spPr>
          <a:xfrm>
            <a:off x="292608" y="5943599"/>
            <a:ext cx="2743200" cy="365125"/>
          </a:xfrm>
          <a:prstGeom prst="rect">
            <a:avLst/>
          </a:prstGeom>
          <a:noFill/>
          <a:ln w="12700" cap="flat" cmpd="sng">
            <a:noFill/>
            <a:prstDash val="solid"/>
            <a:miter/>
          </a:ln>
        </p:spPr>
        <p:txBody>
          <a:bodyPr vert="horz" wrap="square" lIns="365760" tIns="45720" rIns="91440" bIns="45720" anchor="ctr" anchorCtr="0">
            <a:prstTxWarp prst="textNoShape">
              <a:avLst/>
            </a:prstTxWarp>
          </a:bodyPr>
          <a:lstStyle/>
          <a:p>
            <a:pPr algn="l"/>
            <a:r>
              <a:rPr lang="en-US" altLang="zh-CN" sz="1200" b="1">
                <a:solidFill>
                  <a:schemeClr val="tx1"/>
                </a:solidFill>
                <a:latin typeface="Grandview Display" charset="0"/>
                <a:ea typeface="Droid Sans" charset="0"/>
                <a:cs typeface="Grandview Display" charset="0"/>
              </a:rPr>
              <a:t>20XX</a:t>
            </a:r>
            <a:endParaRPr lang="zh-CN" altLang="en-US" sz="1200" b="1">
              <a:solidFill>
                <a:schemeClr val="tx1"/>
              </a:solidFill>
              <a:latin typeface="Grandview Display" charset="0"/>
              <a:ea typeface="Droid Sans" charset="0"/>
              <a:cs typeface="Grandview Display" charset="0"/>
            </a:endParaRPr>
          </a:p>
        </p:txBody>
      </p:sp>
      <p:sp>
        <p:nvSpPr>
          <p:cNvPr id="6" name="Matn maydonchasi"/>
          <p:cNvSpPr>
            <a:spLocks noGrp="1"/>
          </p:cNvSpPr>
          <p:nvPr>
            <p:ph type="ftr" idx="3"/>
          </p:nvPr>
        </p:nvSpPr>
        <p:spPr>
          <a:xfrm>
            <a:off x="3140242" y="5943599"/>
            <a:ext cx="5911516" cy="365125"/>
          </a:xfrm>
          <a:prstGeom prst="rect">
            <a:avLst/>
          </a:prstGeom>
          <a:noFill/>
          <a:ln w="12700" cap="flat" cmpd="sng">
            <a:noFill/>
            <a:prstDash val="solid"/>
            <a:miter/>
          </a:ln>
        </p:spPr>
        <p:txBody>
          <a:bodyPr vert="horz" wrap="square" lIns="91440" tIns="45720" rIns="91440" bIns="45720" anchor="ctr" anchorCtr="0">
            <a:prstTxWarp prst="textNoShape">
              <a:avLst/>
            </a:prstTxWarp>
          </a:bodyPr>
          <a:lstStyle/>
          <a:p>
            <a:pPr algn="ctr"/>
            <a:endParaRPr lang="zh-CN" altLang="en-US" sz="1200" b="1" cap="all" baseline="0">
              <a:solidFill>
                <a:schemeClr val="tx1"/>
              </a:solidFill>
              <a:latin typeface="Grandview Display" charset="0"/>
              <a:ea typeface="Droid Sans" charset="0"/>
              <a:cs typeface="Grandview Display" charset="0"/>
            </a:endParaRPr>
          </a:p>
        </p:txBody>
      </p:sp>
      <p:sp>
        <p:nvSpPr>
          <p:cNvPr id="7" name="Matn maydonchasi"/>
          <p:cNvSpPr>
            <a:spLocks noGrp="1"/>
          </p:cNvSpPr>
          <p:nvPr>
            <p:ph type="sldNum" idx="4"/>
          </p:nvPr>
        </p:nvSpPr>
        <p:spPr>
          <a:xfrm>
            <a:off x="10349655" y="5943599"/>
            <a:ext cx="1530927" cy="365125"/>
          </a:xfrm>
          <a:prstGeom prst="rect">
            <a:avLst/>
          </a:prstGeom>
          <a:noFill/>
          <a:ln w="12700" cap="flat" cmpd="sng">
            <a:noFill/>
            <a:prstDash val="solid"/>
            <a:miter/>
          </a:ln>
        </p:spPr>
        <p:txBody>
          <a:bodyPr vert="horz" wrap="square" lIns="91440" tIns="45720" rIns="365760" bIns="45720" anchor="ctr" anchorCtr="0">
            <a:prstTxWarp prst="textNoShape">
              <a:avLst/>
            </a:prstTxWarp>
          </a:bodyPr>
          <a:lstStyle/>
          <a:p>
            <a:pPr algn="r"/>
            <a:fld id="{CAD2D6BD-DE1B-4B5F-8B41-2702339687B9}" type="slidenum">
              <a:rPr lang="en-US" altLang="zh-CN" sz="1200" b="1" i="0" u="none" strike="noStrike" kern="1200" cap="none" spc="0" baseline="0">
                <a:solidFill>
                  <a:schemeClr val="tx1"/>
                </a:solidFill>
                <a:latin typeface="Grandview Display" charset="0"/>
                <a:ea typeface="Droid Sans" charset="0"/>
                <a:cs typeface="Grandview Display" charset="0"/>
              </a:rPr>
              <a:t>‹#›</a:t>
            </a:fld>
            <a:endParaRPr lang="zh-CN" altLang="en-US" sz="1200" b="1">
              <a:solidFill>
                <a:schemeClr val="tx1"/>
              </a:solidFill>
              <a:latin typeface="Grandview Display" charset="0"/>
              <a:ea typeface="Droid Sans" charset="0"/>
              <a:cs typeface="Grandview Display" charset="0"/>
            </a:endParaRPr>
          </a:p>
        </p:txBody>
      </p:sp>
    </p:spTree>
    <p:extLst>
      <p:ext uri="{BB962C8B-B14F-4D97-AF65-F5344CB8AC3E}">
        <p14:creationId xmlns:p14="http://schemas.microsoft.com/office/powerpoint/2010/main" val="163774435"/>
      </p:ext>
    </p:extLst>
  </p:cSld>
  <p:clrMap bg1="lt1" tx1="dk1" bg2="lt2" tx2="dk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sldNum="0" hdr="0" ftr="0" dt="0"/>
  <p:txStyles>
    <p:titleStyle>
      <a:lvl1pPr algn="l" defTabSz="914400" eaLnBrk="1" fontAlgn="auto" latinLnBrk="0" hangingPunct="1">
        <a:lnSpc>
          <a:spcPct val="90000"/>
        </a:lnSpc>
        <a:spcBef>
          <a:spcPts val="0"/>
        </a:spcBef>
        <a:buNone/>
        <a:defRPr sz="4000" kern="1200" spc="-60" baseline="0">
          <a:solidFill>
            <a:schemeClr val="tx1"/>
          </a:solidFill>
          <a:latin typeface="Grandview Display" charset="0"/>
          <a:ea typeface="Droid Sans" charset="0"/>
          <a:cs typeface="Grandview Display" charset="0"/>
        </a:defRPr>
      </a:lvl1pPr>
    </p:titleStyle>
    <p:bodyStyle>
      <a:lvl1pPr marL="182880" indent="-182880" algn="l" defTabSz="914400" eaLnBrk="1" fontAlgn="auto" latinLnBrk="0" hangingPunct="1">
        <a:lnSpc>
          <a:spcPct val="90000"/>
        </a:lnSpc>
        <a:spcBef>
          <a:spcPts val="1200"/>
        </a:spcBef>
        <a:buClr>
          <a:schemeClr val="accent1"/>
        </a:buClr>
        <a:buFont typeface="Wingdings 2" pitchFamily="18" charset="2"/>
        <a:buChar char=""/>
        <a:defRPr sz="2000" kern="1200">
          <a:solidFill>
            <a:schemeClr val="tx1"/>
          </a:solidFill>
          <a:latin typeface="Grandview Display" charset="0"/>
          <a:ea typeface="Droid Sans" charset="0"/>
          <a:cs typeface="Grandview Display" charset="0"/>
        </a:defRPr>
      </a:lvl1pPr>
      <a:lvl2pPr marL="685800" indent="-182880" algn="l" defTabSz="914400" eaLnBrk="1" fontAlgn="auto" latinLnBrk="0" hangingPunct="1">
        <a:lnSpc>
          <a:spcPct val="90000"/>
        </a:lnSpc>
        <a:spcBef>
          <a:spcPts val="250"/>
        </a:spcBef>
        <a:spcAft>
          <a:spcPts val="250"/>
        </a:spcAft>
        <a:buClr>
          <a:schemeClr val="accent1"/>
        </a:buClr>
        <a:buFont typeface="Arial" pitchFamily="34" charset="0"/>
        <a:buChar char="•"/>
        <a:defRPr sz="1800" kern="1200">
          <a:solidFill>
            <a:schemeClr val="tx1"/>
          </a:solidFill>
          <a:latin typeface="Grandview Display" charset="0"/>
          <a:ea typeface="Droid Sans" charset="0"/>
          <a:cs typeface="Grandview Display" charset="0"/>
        </a:defRPr>
      </a:lvl2pPr>
      <a:lvl3pPr marL="1143000" indent="-182880" algn="l" defTabSz="914400" eaLnBrk="1" fontAlgn="auto" latinLnBrk="0" hangingPunct="1">
        <a:lnSpc>
          <a:spcPct val="90000"/>
        </a:lnSpc>
        <a:spcBef>
          <a:spcPts val="250"/>
        </a:spcBef>
        <a:spcAft>
          <a:spcPts val="250"/>
        </a:spcAft>
        <a:buClr>
          <a:schemeClr val="accent1"/>
        </a:buClr>
        <a:buFont typeface="Wingdings 2" pitchFamily="18" charset="2"/>
        <a:buChar char=""/>
        <a:defRPr sz="1600" kern="1200">
          <a:solidFill>
            <a:schemeClr val="tx1"/>
          </a:solidFill>
          <a:latin typeface="Grandview Display" charset="0"/>
          <a:ea typeface="Droid Sans" charset="0"/>
          <a:cs typeface="Grandview Display" charset="0"/>
        </a:defRPr>
      </a:lvl3pPr>
      <a:lvl4pPr marL="1600200" indent="-182880" algn="l" defTabSz="914400" eaLnBrk="1" fontAlgn="auto" latinLnBrk="0" hangingPunct="1">
        <a:lnSpc>
          <a:spcPct val="90000"/>
        </a:lnSpc>
        <a:spcBef>
          <a:spcPts val="250"/>
        </a:spcBef>
        <a:spcAft>
          <a:spcPts val="250"/>
        </a:spcAft>
        <a:buClr>
          <a:schemeClr val="accent1"/>
        </a:buClr>
        <a:buFont typeface="Wingdings 2" pitchFamily="18" charset="2"/>
        <a:buChar char=""/>
        <a:defRPr sz="1400" kern="1200">
          <a:solidFill>
            <a:schemeClr val="tx1"/>
          </a:solidFill>
          <a:latin typeface="Grandview Display" charset="0"/>
          <a:ea typeface="Droid Sans" charset="0"/>
          <a:cs typeface="Grandview Display" charset="0"/>
        </a:defRPr>
      </a:lvl4pPr>
      <a:lvl5pPr marL="2057400" indent="-182880" algn="l" defTabSz="914400" eaLnBrk="1" fontAlgn="auto" latinLnBrk="0" hangingPunct="1">
        <a:lnSpc>
          <a:spcPct val="90000"/>
        </a:lnSpc>
        <a:spcBef>
          <a:spcPts val="250"/>
        </a:spcBef>
        <a:spcAft>
          <a:spcPts val="250"/>
        </a:spcAft>
        <a:buClr>
          <a:schemeClr val="accent1"/>
        </a:buClr>
        <a:buFont typeface="Wingdings 2" pitchFamily="18" charset="2"/>
        <a:buChar char=""/>
        <a:defRPr sz="1400" kern="1200">
          <a:solidFill>
            <a:schemeClr val="tx1"/>
          </a:solidFill>
          <a:latin typeface="Grandview Display" charset="0"/>
          <a:ea typeface="Droid Sans" charset="0"/>
          <a:cs typeface="Grandview Display" charset="0"/>
        </a:defRPr>
      </a:lvl5pPr>
      <a:lvl6pPr marL="2514600" indent="-228600" algn="l" defTabSz="914400" eaLnBrk="1" fontAlgn="auto" latinLnBrk="0" hangingPunct="1">
        <a:lnSpc>
          <a:spcPct val="90000"/>
        </a:lnSpc>
        <a:spcBef>
          <a:spcPts val="250"/>
        </a:spcBef>
        <a:spcAft>
          <a:spcPts val="250"/>
        </a:spcAft>
        <a:buClr>
          <a:schemeClr val="accent1"/>
        </a:buClr>
        <a:buFont typeface="Wingdings 2" pitchFamily="18" charset="2"/>
        <a:buChar char=""/>
        <a:defRPr sz="1400" kern="1200">
          <a:solidFill>
            <a:srgbClr val="595959"/>
          </a:solidFill>
          <a:latin typeface="Grandview Display" charset="0"/>
          <a:ea typeface="Droid Sans" charset="0"/>
          <a:cs typeface="Grandview Display" charset="0"/>
        </a:defRPr>
      </a:lvl6pPr>
      <a:lvl7pPr marL="2971800" indent="-228600" algn="l" defTabSz="914400" eaLnBrk="1" fontAlgn="auto" latinLnBrk="0" hangingPunct="1">
        <a:lnSpc>
          <a:spcPct val="90000"/>
        </a:lnSpc>
        <a:spcBef>
          <a:spcPts val="250"/>
        </a:spcBef>
        <a:spcAft>
          <a:spcPts val="250"/>
        </a:spcAft>
        <a:buClr>
          <a:schemeClr val="accent1"/>
        </a:buClr>
        <a:buFont typeface="Wingdings 2" pitchFamily="18" charset="2"/>
        <a:buChar char=""/>
        <a:defRPr sz="1400" kern="1200">
          <a:solidFill>
            <a:srgbClr val="595959"/>
          </a:solidFill>
          <a:latin typeface="Grandview Display" charset="0"/>
          <a:ea typeface="Droid Sans" charset="0"/>
          <a:cs typeface="Grandview Display" charset="0"/>
        </a:defRPr>
      </a:lvl7pPr>
      <a:lvl8pPr marL="3429000" indent="-228600" algn="l" defTabSz="914400" eaLnBrk="1" fontAlgn="auto" latinLnBrk="0" hangingPunct="1">
        <a:lnSpc>
          <a:spcPct val="90000"/>
        </a:lnSpc>
        <a:spcBef>
          <a:spcPts val="250"/>
        </a:spcBef>
        <a:spcAft>
          <a:spcPts val="250"/>
        </a:spcAft>
        <a:buClr>
          <a:schemeClr val="accent1"/>
        </a:buClr>
        <a:buFont typeface="Wingdings 2" pitchFamily="18" charset="2"/>
        <a:buChar char=""/>
        <a:defRPr sz="1400" kern="1200">
          <a:solidFill>
            <a:srgbClr val="595959"/>
          </a:solidFill>
          <a:latin typeface="Grandview Display" charset="0"/>
          <a:ea typeface="Droid Sans" charset="0"/>
          <a:cs typeface="Grandview Display" charset="0"/>
        </a:defRPr>
      </a:lvl8pPr>
      <a:lvl9pPr marL="3429000" indent="-228600" algn="l" defTabSz="914400" eaLnBrk="1" fontAlgn="auto" latinLnBrk="0" hangingPunct="1">
        <a:lnSpc>
          <a:spcPct val="90000"/>
        </a:lnSpc>
        <a:spcBef>
          <a:spcPts val="250"/>
        </a:spcBef>
        <a:spcAft>
          <a:spcPts val="250"/>
        </a:spcAft>
        <a:buClr>
          <a:schemeClr val="accent1"/>
        </a:buClr>
        <a:buFont typeface="Wingdings 2" pitchFamily="18" charset="2"/>
        <a:buChar char=""/>
        <a:defRPr sz="1400" kern="1200">
          <a:solidFill>
            <a:srgbClr val="595959"/>
          </a:solidFill>
          <a:latin typeface="Grandview Display" charset="0"/>
          <a:ea typeface="Droid Sans" charset="0"/>
          <a:cs typeface="Grandview Display" charset="0"/>
        </a:defRPr>
      </a:lvl9pPr>
    </p:bodyStyle>
    <p:otherStyle>
      <a:defPPr>
        <a:defRPr lang="uz-Latn-U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 /><Relationship Id="rId2" Type="http://schemas.openxmlformats.org/officeDocument/2006/relationships/notesSlide" Target="../notesSlides/notesSlide1.xml" /><Relationship Id="rId1" Type="http://schemas.openxmlformats.org/officeDocument/2006/relationships/slideLayout" Target="../slideLayouts/slideLayout12.xml" /></Relationships>
</file>

<file path=ppt/slides/_rels/slide10.xml.rels><?xml version="1.0" encoding="UTF-8" standalone="yes"?>
<Relationships xmlns="http://schemas.openxmlformats.org/package/2006/relationships"><Relationship Id="rId3" Type="http://schemas.openxmlformats.org/officeDocument/2006/relationships/image" Target="../media/image1.jpeg" /><Relationship Id="rId2" Type="http://schemas.openxmlformats.org/officeDocument/2006/relationships/notesSlide" Target="../notesSlides/notesSlide10.xml" /><Relationship Id="rId1" Type="http://schemas.openxmlformats.org/officeDocument/2006/relationships/slideLayout" Target="../slideLayouts/slideLayout17.xml" /></Relationships>
</file>

<file path=ppt/slides/_rels/slide11.xml.rels><?xml version="1.0" encoding="UTF-8" standalone="yes"?>
<Relationships xmlns="http://schemas.openxmlformats.org/package/2006/relationships"><Relationship Id="rId3" Type="http://schemas.openxmlformats.org/officeDocument/2006/relationships/image" Target="../media/image1.jpeg" /><Relationship Id="rId2" Type="http://schemas.openxmlformats.org/officeDocument/2006/relationships/notesSlide" Target="../notesSlides/notesSlide11.xml" /><Relationship Id="rId1" Type="http://schemas.openxmlformats.org/officeDocument/2006/relationships/slideLayout" Target="../slideLayouts/slideLayout14.xml" /></Relationships>
</file>

<file path=ppt/slides/_rels/slide12.xml.rels><?xml version="1.0" encoding="UTF-8" standalone="yes"?>
<Relationships xmlns="http://schemas.openxmlformats.org/package/2006/relationships"><Relationship Id="rId3" Type="http://schemas.openxmlformats.org/officeDocument/2006/relationships/image" Target="../media/image1.jpeg" /><Relationship Id="rId2" Type="http://schemas.openxmlformats.org/officeDocument/2006/relationships/notesSlide" Target="../notesSlides/notesSlide12.xml" /><Relationship Id="rId1" Type="http://schemas.openxmlformats.org/officeDocument/2006/relationships/slideLayout" Target="../slideLayouts/slideLayout15.xml" /></Relationships>
</file>

<file path=ppt/slides/_rels/slide13.xml.rels><?xml version="1.0" encoding="UTF-8" standalone="yes"?>
<Relationships xmlns="http://schemas.openxmlformats.org/package/2006/relationships"><Relationship Id="rId3" Type="http://schemas.openxmlformats.org/officeDocument/2006/relationships/image" Target="../media/image1.jpeg" /><Relationship Id="rId2" Type="http://schemas.openxmlformats.org/officeDocument/2006/relationships/notesSlide" Target="../notesSlides/notesSlide13.xml" /><Relationship Id="rId1" Type="http://schemas.openxmlformats.org/officeDocument/2006/relationships/slideLayout" Target="../slideLayouts/slideLayout16.xml" /><Relationship Id="rId4" Type="http://schemas.openxmlformats.org/officeDocument/2006/relationships/image" Target="../media/image6.jpeg" /></Relationships>
</file>

<file path=ppt/slides/_rels/slide14.xml.rels><?xml version="1.0" encoding="UTF-8" standalone="yes"?>
<Relationships xmlns="http://schemas.openxmlformats.org/package/2006/relationships"><Relationship Id="rId3" Type="http://schemas.openxmlformats.org/officeDocument/2006/relationships/image" Target="../media/image1.jpeg" /><Relationship Id="rId2" Type="http://schemas.openxmlformats.org/officeDocument/2006/relationships/notesSlide" Target="../notesSlides/notesSlide14.xml" /><Relationship Id="rId1" Type="http://schemas.openxmlformats.org/officeDocument/2006/relationships/slideLayout" Target="../slideLayouts/slideLayout17.xml" /></Relationships>
</file>

<file path=ppt/slides/_rels/slide15.xml.rels><?xml version="1.0" encoding="UTF-8" standalone="yes"?>
<Relationships xmlns="http://schemas.openxmlformats.org/package/2006/relationships"><Relationship Id="rId3" Type="http://schemas.openxmlformats.org/officeDocument/2006/relationships/image" Target="../media/image1.jpeg" /><Relationship Id="rId2" Type="http://schemas.openxmlformats.org/officeDocument/2006/relationships/notesSlide" Target="../notesSlides/notesSlide15.xml" /><Relationship Id="rId1" Type="http://schemas.openxmlformats.org/officeDocument/2006/relationships/slideLayout" Target="../slideLayouts/slideLayout14.xml" /></Relationships>
</file>

<file path=ppt/slides/_rels/slide16.xml.rels><?xml version="1.0" encoding="UTF-8" standalone="yes"?>
<Relationships xmlns="http://schemas.openxmlformats.org/package/2006/relationships"><Relationship Id="rId3" Type="http://schemas.openxmlformats.org/officeDocument/2006/relationships/image" Target="../media/image1.jpeg" /><Relationship Id="rId2" Type="http://schemas.openxmlformats.org/officeDocument/2006/relationships/notesSlide" Target="../notesSlides/notesSlide16.xml" /><Relationship Id="rId1" Type="http://schemas.openxmlformats.org/officeDocument/2006/relationships/slideLayout" Target="../slideLayouts/slideLayout15.xml" /></Relationships>
</file>

<file path=ppt/slides/_rels/slide17.xml.rels><?xml version="1.0" encoding="UTF-8" standalone="yes"?>
<Relationships xmlns="http://schemas.openxmlformats.org/package/2006/relationships"><Relationship Id="rId3" Type="http://schemas.openxmlformats.org/officeDocument/2006/relationships/image" Target="../media/image1.jpeg" /><Relationship Id="rId2" Type="http://schemas.openxmlformats.org/officeDocument/2006/relationships/notesSlide" Target="../notesSlides/notesSlide17.xml" /><Relationship Id="rId1" Type="http://schemas.openxmlformats.org/officeDocument/2006/relationships/slideLayout" Target="../slideLayouts/slideLayout16.xml" /><Relationship Id="rId4" Type="http://schemas.openxmlformats.org/officeDocument/2006/relationships/image" Target="../media/image7.jpeg" /></Relationships>
</file>

<file path=ppt/slides/_rels/slide18.xml.rels><?xml version="1.0" encoding="UTF-8" standalone="yes"?>
<Relationships xmlns="http://schemas.openxmlformats.org/package/2006/relationships"><Relationship Id="rId3" Type="http://schemas.openxmlformats.org/officeDocument/2006/relationships/image" Target="../media/image1.jpeg" /><Relationship Id="rId2" Type="http://schemas.openxmlformats.org/officeDocument/2006/relationships/notesSlide" Target="../notesSlides/notesSlide18.xml" /><Relationship Id="rId1" Type="http://schemas.openxmlformats.org/officeDocument/2006/relationships/slideLayout" Target="../slideLayouts/slideLayout17.xml" /></Relationships>
</file>

<file path=ppt/slides/_rels/slide19.xml.rels><?xml version="1.0" encoding="UTF-8" standalone="yes"?>
<Relationships xmlns="http://schemas.openxmlformats.org/package/2006/relationships"><Relationship Id="rId3" Type="http://schemas.openxmlformats.org/officeDocument/2006/relationships/image" Target="../media/image1.jpeg" /><Relationship Id="rId2" Type="http://schemas.openxmlformats.org/officeDocument/2006/relationships/notesSlide" Target="../notesSlides/notesSlide19.xml"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Relationship Id="rId3" Type="http://schemas.openxmlformats.org/officeDocument/2006/relationships/image" Target="../media/image1.jpeg" /><Relationship Id="rId2" Type="http://schemas.openxmlformats.org/officeDocument/2006/relationships/notesSlide" Target="../notesSlides/notesSlide2.xml" /><Relationship Id="rId1" Type="http://schemas.openxmlformats.org/officeDocument/2006/relationships/slideLayout" Target="../slideLayouts/slideLayout13.xml" /></Relationships>
</file>

<file path=ppt/slides/_rels/slide3.xml.rels><?xml version="1.0" encoding="UTF-8" standalone="yes"?>
<Relationships xmlns="http://schemas.openxmlformats.org/package/2006/relationships"><Relationship Id="rId3" Type="http://schemas.openxmlformats.org/officeDocument/2006/relationships/image" Target="../media/image1.jpeg" /><Relationship Id="rId2" Type="http://schemas.openxmlformats.org/officeDocument/2006/relationships/notesSlide" Target="../notesSlides/notesSlide3.xml" /><Relationship Id="rId1" Type="http://schemas.openxmlformats.org/officeDocument/2006/relationships/slideLayout" Target="../slideLayouts/slideLayout14.xml" /></Relationships>
</file>

<file path=ppt/slides/_rels/slide4.xml.rels><?xml version="1.0" encoding="UTF-8" standalone="yes"?>
<Relationships xmlns="http://schemas.openxmlformats.org/package/2006/relationships"><Relationship Id="rId3" Type="http://schemas.openxmlformats.org/officeDocument/2006/relationships/image" Target="../media/image1.jpeg" /><Relationship Id="rId2" Type="http://schemas.openxmlformats.org/officeDocument/2006/relationships/notesSlide" Target="../notesSlides/notesSlide4.xml" /><Relationship Id="rId1" Type="http://schemas.openxmlformats.org/officeDocument/2006/relationships/slideLayout" Target="../slideLayouts/slideLayout15.xml" /></Relationships>
</file>

<file path=ppt/slides/_rels/slide5.xml.rels><?xml version="1.0" encoding="UTF-8" standalone="yes"?>
<Relationships xmlns="http://schemas.openxmlformats.org/package/2006/relationships"><Relationship Id="rId3" Type="http://schemas.openxmlformats.org/officeDocument/2006/relationships/image" Target="../media/image1.jpeg" /><Relationship Id="rId2" Type="http://schemas.openxmlformats.org/officeDocument/2006/relationships/notesSlide" Target="../notesSlides/notesSlide5.xml" /><Relationship Id="rId1" Type="http://schemas.openxmlformats.org/officeDocument/2006/relationships/slideLayout" Target="../slideLayouts/slideLayout16.xml" /><Relationship Id="rId4" Type="http://schemas.openxmlformats.org/officeDocument/2006/relationships/image" Target="../media/image4.jpeg" /></Relationships>
</file>

<file path=ppt/slides/_rels/slide6.xml.rels><?xml version="1.0" encoding="UTF-8" standalone="yes"?>
<Relationships xmlns="http://schemas.openxmlformats.org/package/2006/relationships"><Relationship Id="rId3" Type="http://schemas.openxmlformats.org/officeDocument/2006/relationships/image" Target="../media/image1.jpeg" /><Relationship Id="rId2" Type="http://schemas.openxmlformats.org/officeDocument/2006/relationships/notesSlide" Target="../notesSlides/notesSlide6.xml" /><Relationship Id="rId1" Type="http://schemas.openxmlformats.org/officeDocument/2006/relationships/slideLayout" Target="../slideLayouts/slideLayout17.xml" /></Relationships>
</file>

<file path=ppt/slides/_rels/slide7.xml.rels><?xml version="1.0" encoding="UTF-8" standalone="yes"?>
<Relationships xmlns="http://schemas.openxmlformats.org/package/2006/relationships"><Relationship Id="rId3" Type="http://schemas.openxmlformats.org/officeDocument/2006/relationships/image" Target="../media/image1.jpeg" /><Relationship Id="rId2" Type="http://schemas.openxmlformats.org/officeDocument/2006/relationships/notesSlide" Target="../notesSlides/notesSlide7.xml" /><Relationship Id="rId1" Type="http://schemas.openxmlformats.org/officeDocument/2006/relationships/slideLayout" Target="../slideLayouts/slideLayout14.xml" /></Relationships>
</file>

<file path=ppt/slides/_rels/slide8.xml.rels><?xml version="1.0" encoding="UTF-8" standalone="yes"?>
<Relationships xmlns="http://schemas.openxmlformats.org/package/2006/relationships"><Relationship Id="rId3" Type="http://schemas.openxmlformats.org/officeDocument/2006/relationships/image" Target="../media/image1.jpeg" /><Relationship Id="rId2" Type="http://schemas.openxmlformats.org/officeDocument/2006/relationships/notesSlide" Target="../notesSlides/notesSlide8.xml" /><Relationship Id="rId1" Type="http://schemas.openxmlformats.org/officeDocument/2006/relationships/slideLayout" Target="../slideLayouts/slideLayout15.xml" /></Relationships>
</file>

<file path=ppt/slides/_rels/slide9.xml.rels><?xml version="1.0" encoding="UTF-8" standalone="yes"?>
<Relationships xmlns="http://schemas.openxmlformats.org/package/2006/relationships"><Relationship Id="rId3" Type="http://schemas.openxmlformats.org/officeDocument/2006/relationships/image" Target="../media/image1.jpeg" /><Relationship Id="rId2" Type="http://schemas.openxmlformats.org/officeDocument/2006/relationships/notesSlide" Target="../notesSlides/notesSlide9.xml" /><Relationship Id="rId1" Type="http://schemas.openxmlformats.org/officeDocument/2006/relationships/slideLayout" Target="../slideLayouts/slideLayout16.xml" /><Relationship Id="rId4" Type="http://schemas.openxmlformats.org/officeDocument/2006/relationships/image" Target="../media/image5.jpeg" /></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p:nvSpPr>
          <p:cNvPr id="24" name="Matn maydonchasi"/>
          <p:cNvSpPr>
            <a:spLocks noGrp="1"/>
          </p:cNvSpPr>
          <p:nvPr>
            <p:ph type="ctrTitle"/>
          </p:nvPr>
        </p:nvSpPr>
        <p:spPr>
          <a:xfrm>
            <a:off x="2424113" y="2897823"/>
            <a:ext cx="8577263" cy="5019040"/>
          </a:xfrm>
          <a:prstGeom prst="rect">
            <a:avLst/>
          </a:prstGeom>
          <a:noFill/>
          <a:ln w="12700" cap="flat" cmpd="sng">
            <a:noFill/>
            <a:prstDash val="solid"/>
            <a:miter/>
          </a:ln>
        </p:spPr>
        <p:txBody>
          <a:bodyPr vert="horz" wrap="square" lIns="0" tIns="0" rIns="0" bIns="0" anchor="t" anchorCtr="0">
            <a:prstTxWarp prst="textNoShape">
              <a:avLst/>
            </a:prstTxWarp>
          </a:bodyPr>
          <a:lstStyle/>
          <a:p>
            <a:pPr marL="0" indent="0" algn="l" eaLnBrk="1" fontAlgn="auto" latinLnBrk="0" hangingPunct="1">
              <a:lnSpc>
                <a:spcPts val="4000"/>
              </a:lnSpc>
              <a:spcBef>
                <a:spcPts val="0"/>
              </a:spcBef>
              <a:spcAft>
                <a:spcPts val="0"/>
              </a:spcAft>
              <a:buNone/>
            </a:pPr>
            <a:r>
              <a:rPr lang="en-US" altLang="zh-CN" sz="5400" b="1" i="0" u="none" strike="noStrike" kern="1200" cap="none" spc="-100" baseline="0">
                <a:solidFill>
                  <a:schemeClr val="tx1"/>
                </a:solidFill>
                <a:latin typeface="Grandview Display" charset="0"/>
                <a:ea typeface="Droid Sans" charset="0"/>
                <a:cs typeface="Lucida Sans" charset="0"/>
              </a:rPr>
              <a:t>Tafakkur qonunlari va shakllari</a:t>
            </a:r>
            <a:endParaRPr lang="zh-CN" altLang="en-US" sz="5400" b="1" i="0" u="none" strike="noStrike" kern="1200" cap="none" spc="-100" baseline="0">
              <a:solidFill>
                <a:schemeClr val="tx1"/>
              </a:solidFill>
              <a:latin typeface="Grandview Display" charset="0"/>
              <a:ea typeface="Droid Sans" charset="0"/>
              <a:cs typeface="Lucida Sans" charset="0"/>
            </a:endParaRPr>
          </a:p>
        </p:txBody>
      </p:sp>
    </p:spTree>
    <p:extLst>
      <p:ext uri="{BB962C8B-B14F-4D97-AF65-F5344CB8AC3E}">
        <p14:creationId xmlns:p14="http://schemas.microsoft.com/office/powerpoint/2010/main" val="1134482372"/>
      </p:ext>
    </p:extLst>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p:nvSpPr>
          <p:cNvPr id="198" name="Matn maydonchasi"/>
          <p:cNvSpPr>
            <a:spLocks noGrp="1"/>
          </p:cNvSpPr>
          <p:nvPr>
            <p:ph type="title"/>
          </p:nvPr>
        </p:nvSpPr>
        <p:spPr>
          <a:xfrm>
            <a:off x="827405" y="302895"/>
            <a:ext cx="10528299" cy="1718945"/>
          </a:xfrm>
          <a:prstGeom prst="rect">
            <a:avLst/>
          </a:prstGeom>
          <a:noFill/>
          <a:ln w="12700" cap="flat" cmpd="sng">
            <a:noFill/>
            <a:prstDash val="solid"/>
            <a:miter/>
          </a:ln>
        </p:spPr>
        <p:txBody>
          <a:bodyPr vert="horz" wrap="square" lIns="91440" tIns="45720" rIns="91440" bIns="45720" anchor="ctr" anchorCtr="0">
            <a:prstTxWarp prst="textNoShape">
              <a:avLst/>
            </a:prstTxWarp>
          </a:bodyPr>
          <a:lstStyle/>
          <a:p>
            <a:pPr marL="0" indent="0" algn="ctr">
              <a:lnSpc>
                <a:spcPct val="90000"/>
              </a:lnSpc>
              <a:spcBef>
                <a:spcPts val="0"/>
              </a:spcBef>
              <a:spcAft>
                <a:spcPts val="0"/>
              </a:spcAft>
              <a:buNone/>
            </a:pPr>
            <a:r>
              <a:rPr lang="en-US" altLang="zh-CN" sz="4000" b="1" i="0" u="none" strike="noStrike" kern="1200" cap="all" spc="-60" baseline="0">
                <a:solidFill>
                  <a:schemeClr val="tx1"/>
                </a:solidFill>
                <a:latin typeface="Grandview Display" charset="0"/>
                <a:ea typeface="Droid Sans" charset="0"/>
                <a:cs typeface="Lucida Sans" charset="0"/>
              </a:rPr>
              <a:t>Tafakkur qonunlari va ularning ahamiyati</a:t>
            </a:r>
            <a:endParaRPr lang="zh-CN" altLang="en-US" sz="4000" b="1" i="0" u="none" strike="noStrike" kern="1200" cap="all" spc="-60" baseline="0">
              <a:solidFill>
                <a:schemeClr val="tx1"/>
              </a:solidFill>
              <a:latin typeface="Grandview Display" charset="0"/>
              <a:ea typeface="Droid Sans" charset="0"/>
              <a:cs typeface="Lucida Sans" charset="0"/>
            </a:endParaRPr>
          </a:p>
        </p:txBody>
      </p:sp>
      <p:sp>
        <p:nvSpPr>
          <p:cNvPr id="199" name="Matn maydonchasi"/>
          <p:cNvSpPr>
            <a:spLocks noGrp="1"/>
          </p:cNvSpPr>
          <p:nvPr>
            <p:ph type="body" idx="4294967295"/>
          </p:nvPr>
        </p:nvSpPr>
        <p:spPr>
          <a:xfrm>
            <a:off x="8068309" y="2268220"/>
            <a:ext cx="3296284" cy="3959859"/>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pPr marL="182880" indent="-182880" algn="ctr">
              <a:lnSpc>
                <a:spcPct val="90000"/>
              </a:lnSpc>
              <a:spcBef>
                <a:spcPts val="600"/>
              </a:spcBef>
              <a:spcAft>
                <a:spcPts val="0"/>
              </a:spcAft>
              <a:buClr>
                <a:schemeClr val="accent1"/>
              </a:buClr>
              <a:buFont typeface="Wingdings 2" pitchFamily="18" charset="2"/>
              <a:buChar char=""/>
            </a:pPr>
            <a:r>
              <a:rPr lang="en-US" altLang="zh-CN" sz="2000" b="0" i="0" u="none" strike="noStrike" kern="1200" cap="none" spc="0" baseline="0">
                <a:solidFill>
                  <a:schemeClr val="tx1"/>
                </a:solidFill>
                <a:latin typeface="Grandview Display" charset="0"/>
                <a:ea typeface="Droid Sans" charset="0"/>
                <a:cs typeface="Lucida Sans" charset="0"/>
              </a:rPr>
              <a:t>Oxir-oqibat, tafakkur qonunlari, shaxsiy va professional rivojlanishda muhim ahamiyatga ega. Ular, insonning fikrlash qobiliyatini oshirish va hayotdagi qiyinchiliklarni yengishda yordam beradi. Har bir inson bu qonunlardan foydalanib, o'z maqsadlariga erishishi mumkin.</a:t>
            </a:r>
            <a:endParaRPr lang="zh-CN" altLang="en-US" sz="2000" b="0" i="0" u="none" strike="noStrike" kern="1200" cap="none" spc="0" baseline="0">
              <a:solidFill>
                <a:schemeClr val="tx1"/>
              </a:solidFill>
              <a:latin typeface="Grandview Display" charset="0"/>
              <a:ea typeface="Droid Sans" charset="0"/>
              <a:cs typeface="Lucida Sans" charset="0"/>
            </a:endParaRPr>
          </a:p>
        </p:txBody>
      </p:sp>
      <p:sp>
        <p:nvSpPr>
          <p:cNvPr id="200" name="Matn maydonchasi"/>
          <p:cNvSpPr>
            <a:spLocks noGrp="1"/>
          </p:cNvSpPr>
          <p:nvPr>
            <p:ph type="body" idx="4294967295"/>
          </p:nvPr>
        </p:nvSpPr>
        <p:spPr>
          <a:xfrm>
            <a:off x="4448175" y="2268220"/>
            <a:ext cx="3296285" cy="3959859"/>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pPr marL="182880" indent="-182880" algn="ctr">
              <a:lnSpc>
                <a:spcPct val="90000"/>
              </a:lnSpc>
              <a:spcBef>
                <a:spcPts val="600"/>
              </a:spcBef>
              <a:spcAft>
                <a:spcPts val="0"/>
              </a:spcAft>
              <a:buClr>
                <a:schemeClr val="accent1"/>
              </a:buClr>
              <a:buFont typeface="Wingdings 2" pitchFamily="18" charset="2"/>
              <a:buChar char=""/>
            </a:pPr>
            <a:r>
              <a:rPr lang="en-US" altLang="zh-CN" sz="2000" b="0" i="0" u="none" strike="noStrike" kern="1200" cap="none" spc="0" baseline="0">
                <a:solidFill>
                  <a:schemeClr val="tx1"/>
                </a:solidFill>
                <a:latin typeface="Grandview Display" charset="0"/>
                <a:ea typeface="Droid Sans" charset="0"/>
                <a:cs typeface="Lucida Sans" charset="0"/>
              </a:rPr>
              <a:t>Shuningdek, tafakkur qonunlari, ijodkorlik va innovatsion fikrlashni rivojlantirishga yordam beradi. Ular, insonning fikrlarini kengaytirish va yangi imkoniyatlarni ochish uchun zarurdir. Bu tamoyillar, shuningdek, muammolarni hal qilishda yangi yondashuvlarni keltirib chiqaradi.</a:t>
            </a:r>
            <a:endParaRPr lang="zh-CN" altLang="en-US" sz="2000" b="0" i="0" u="none" strike="noStrike" kern="1200" cap="none" spc="0" baseline="0">
              <a:solidFill>
                <a:schemeClr val="tx1"/>
              </a:solidFill>
              <a:latin typeface="Grandview Display" charset="0"/>
              <a:ea typeface="Droid Sans" charset="0"/>
              <a:cs typeface="Lucida Sans" charset="0"/>
            </a:endParaRPr>
          </a:p>
        </p:txBody>
      </p:sp>
      <p:sp>
        <p:nvSpPr>
          <p:cNvPr id="201" name="Matn maydonchasi"/>
          <p:cNvSpPr>
            <a:spLocks noGrp="1"/>
          </p:cNvSpPr>
          <p:nvPr>
            <p:ph type="body" idx="4294967295"/>
          </p:nvPr>
        </p:nvSpPr>
        <p:spPr>
          <a:xfrm>
            <a:off x="827405" y="2268220"/>
            <a:ext cx="3296285" cy="3959859"/>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pPr marL="182880" indent="-182880" algn="ctr">
              <a:lnSpc>
                <a:spcPct val="90000"/>
              </a:lnSpc>
              <a:spcBef>
                <a:spcPts val="600"/>
              </a:spcBef>
              <a:spcAft>
                <a:spcPts val="0"/>
              </a:spcAft>
              <a:buClr>
                <a:schemeClr val="accent1"/>
              </a:buClr>
              <a:buFont typeface="Wingdings 2" pitchFamily="18" charset="2"/>
              <a:buChar char=""/>
            </a:pPr>
            <a:r>
              <a:rPr lang="en-US" altLang="zh-CN" sz="2000" b="0" i="0" u="none" strike="noStrike" kern="1200" cap="none" spc="0" baseline="0">
                <a:solidFill>
                  <a:schemeClr val="tx1"/>
                </a:solidFill>
                <a:latin typeface="Grandview Display" charset="0"/>
                <a:ea typeface="Droid Sans" charset="0"/>
                <a:cs typeface="Lucida Sans" charset="0"/>
              </a:rPr>
              <a:t>Tafakkur qonunlari, insonlarning fikrlash jarayonini samarali boshqarishga yordam beradi. Ular, fikrlarni tartibga solish va mantiqiy xulosalar chiqarishda asosiy vositadir. Bu jarayon, muammolarni hal qilishda va yangi g'oyalarni ishlab chiqishda muhim ahamiyatga ega.</a:t>
            </a:r>
            <a:endParaRPr lang="zh-CN" altLang="en-US" sz="2000" b="0" i="0" u="none" strike="noStrike" kern="1200" cap="none" spc="0" baseline="0">
              <a:solidFill>
                <a:schemeClr val="tx1"/>
              </a:solidFill>
              <a:latin typeface="Grandview Display" charset="0"/>
              <a:ea typeface="Droid Sans" charset="0"/>
              <a:cs typeface="Lucida Sans" charset="0"/>
            </a:endParaRPr>
          </a:p>
        </p:txBody>
      </p:sp>
    </p:spTree>
    <p:extLst>
      <p:ext uri="{BB962C8B-B14F-4D97-AF65-F5344CB8AC3E}">
        <p14:creationId xmlns:p14="http://schemas.microsoft.com/office/powerpoint/2010/main" val="14958804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p:nvSpPr>
          <p:cNvPr id="207" name="Matn maydonchasi"/>
          <p:cNvSpPr>
            <a:spLocks noGrp="1"/>
          </p:cNvSpPr>
          <p:nvPr>
            <p:ph type="title"/>
          </p:nvPr>
        </p:nvSpPr>
        <p:spPr>
          <a:xfrm>
            <a:off x="685799" y="1526874"/>
            <a:ext cx="9124776" cy="4645325"/>
          </a:xfrm>
          <a:prstGeom prst="rect">
            <a:avLst/>
          </a:prstGeom>
          <a:noFill/>
          <a:ln w="12700" cap="flat" cmpd="sng">
            <a:noFill/>
            <a:prstDash val="solid"/>
            <a:miter/>
          </a:ln>
        </p:spPr>
        <p:txBody>
          <a:bodyPr vert="horz" wrap="square" lIns="0" tIns="0" rIns="0" bIns="0" anchor="b" anchorCtr="0">
            <a:prstTxWarp prst="textNoShape">
              <a:avLst/>
            </a:prstTxWarp>
          </a:bodyPr>
          <a:lstStyle/>
          <a:p>
            <a:pPr marL="0" indent="0" algn="r">
              <a:lnSpc>
                <a:spcPts val="8000"/>
              </a:lnSpc>
              <a:spcBef>
                <a:spcPts val="0"/>
              </a:spcBef>
              <a:spcAft>
                <a:spcPts val="0"/>
              </a:spcAft>
              <a:buNone/>
            </a:pPr>
            <a:r>
              <a:rPr lang="en-US" altLang="zh-CN" sz="8000" b="1" i="0" u="none" strike="noStrike" kern="1200" cap="none" spc="-60" baseline="0">
                <a:solidFill>
                  <a:schemeClr val="tx1"/>
                </a:solidFill>
                <a:latin typeface="Grandview Display" charset="0"/>
                <a:ea typeface="Droid Sans" charset="0"/>
                <a:cs typeface="Lucida Sans" charset="0"/>
              </a:rPr>
              <a:t>Tafakkur shakllari va xususiyatlari</a:t>
            </a:r>
            <a:endParaRPr lang="zh-CN" altLang="en-US" sz="8000" b="1" i="0" u="none" strike="noStrike" kern="1200" cap="none" spc="-60" baseline="0">
              <a:solidFill>
                <a:schemeClr val="tx1"/>
              </a:solidFill>
              <a:latin typeface="Grandview Display" charset="0"/>
              <a:ea typeface="Droid Sans" charset="0"/>
              <a:cs typeface="Lucida Sans" charset="0"/>
            </a:endParaRPr>
          </a:p>
        </p:txBody>
      </p:sp>
      <p:sp>
        <p:nvSpPr>
          <p:cNvPr id="208" name="Matn maydonchasi"/>
          <p:cNvSpPr>
            <a:spLocks noGrp="1"/>
          </p:cNvSpPr>
          <p:nvPr>
            <p:ph type="subTitle" idx="1"/>
          </p:nvPr>
        </p:nvSpPr>
        <p:spPr>
          <a:xfrm>
            <a:off x="685800" y="498762"/>
            <a:ext cx="9124775" cy="957096"/>
          </a:xfrm>
          <a:prstGeom prst="rect">
            <a:avLst/>
          </a:prstGeom>
          <a:noFill/>
          <a:ln w="12700" cap="flat" cmpd="sng">
            <a:noFill/>
            <a:prstDash val="solid"/>
            <a:miter/>
          </a:ln>
        </p:spPr>
        <p:txBody>
          <a:bodyPr vert="horz" wrap="square" lIns="0" tIns="0" rIns="0" bIns="0" anchor="ctr" anchorCtr="0">
            <a:prstTxWarp prst="textNoShape">
              <a:avLst/>
            </a:prstTxWarp>
          </a:bodyPr>
          <a:lstStyle/>
          <a:p>
            <a:pPr marL="0" indent="0" algn="r">
              <a:lnSpc>
                <a:spcPct val="90000"/>
              </a:lnSpc>
              <a:spcBef>
                <a:spcPts val="1200"/>
              </a:spcBef>
              <a:spcAft>
                <a:spcPts val="0"/>
              </a:spcAft>
              <a:buNone/>
            </a:pPr>
            <a:r>
              <a:rPr lang="en-US" altLang="zh-CN" sz="3600" b="1" i="0" u="none" strike="noStrike" kern="1200" cap="none" spc="0" baseline="0">
                <a:solidFill>
                  <a:schemeClr val="tx1"/>
                </a:solidFill>
                <a:latin typeface="Grandview Display" charset="0"/>
                <a:ea typeface="Droid Sans" charset="0"/>
                <a:cs typeface="Lucida Sans" charset="0"/>
              </a:rPr>
              <a:t>Tafakkur turlari haqida ma'lumot</a:t>
            </a:r>
            <a:endParaRPr lang="zh-CN" altLang="en-US" sz="3600" b="1" i="0" u="none" strike="noStrike" kern="1200" cap="none" spc="0" baseline="0">
              <a:solidFill>
                <a:schemeClr val="tx1"/>
              </a:solidFill>
              <a:latin typeface="Grandview Display" charset="0"/>
              <a:ea typeface="Droid Sans" charset="0"/>
              <a:cs typeface="Lucida Sans" charset="0"/>
            </a:endParaRPr>
          </a:p>
        </p:txBody>
      </p:sp>
    </p:spTree>
    <p:extLst>
      <p:ext uri="{BB962C8B-B14F-4D97-AF65-F5344CB8AC3E}">
        <p14:creationId xmlns:p14="http://schemas.microsoft.com/office/powerpoint/2010/main" val="1430480191"/>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p:nvSpPr>
          <p:cNvPr id="214" name="Matn maydonchasi"/>
          <p:cNvSpPr>
            <a:spLocks noGrp="1"/>
          </p:cNvSpPr>
          <p:nvPr>
            <p:ph type="title"/>
          </p:nvPr>
        </p:nvSpPr>
        <p:spPr>
          <a:xfrm>
            <a:off x="4937760" y="271306"/>
            <a:ext cx="6492240" cy="2250829"/>
          </a:xfrm>
          <a:prstGeom prst="rect">
            <a:avLst/>
          </a:prstGeom>
          <a:noFill/>
          <a:ln w="12700" cap="flat" cmpd="sng">
            <a:noFill/>
            <a:prstDash val="solid"/>
            <a:miter/>
          </a:ln>
        </p:spPr>
        <p:txBody>
          <a:bodyPr vert="horz" wrap="square" lIns="0" tIns="0" rIns="0" bIns="0" anchor="ctr" anchorCtr="0">
            <a:prstTxWarp prst="textNoShape">
              <a:avLst/>
            </a:prstTxWarp>
          </a:bodyPr>
          <a:lstStyle/>
          <a:p>
            <a:pPr marL="0" indent="0" algn="l">
              <a:lnSpc>
                <a:spcPct val="90000"/>
              </a:lnSpc>
              <a:spcBef>
                <a:spcPts val="0"/>
              </a:spcBef>
              <a:spcAft>
                <a:spcPts val="0"/>
              </a:spcAft>
              <a:buNone/>
            </a:pPr>
            <a:r>
              <a:rPr lang="en-US" altLang="zh-CN" sz="5000" b="1" i="0" u="none" strike="noStrike" kern="1200" cap="none" spc="-100" baseline="0">
                <a:solidFill>
                  <a:schemeClr val="tx1"/>
                </a:solidFill>
                <a:latin typeface="Grandview Display" charset="0"/>
                <a:ea typeface="Droid Sans" charset="0"/>
                <a:cs typeface="Lucida Sans" charset="0"/>
              </a:rPr>
              <a:t>Tafakkur shakllarining turlari</a:t>
            </a:r>
            <a:endParaRPr lang="zh-CN" altLang="en-US" sz="5000" b="1" i="0" u="none" strike="noStrike" kern="1200" cap="none" spc="-100" baseline="0">
              <a:solidFill>
                <a:schemeClr val="tx1"/>
              </a:solidFill>
              <a:latin typeface="Grandview Display" charset="0"/>
              <a:ea typeface="Droid Sans" charset="0"/>
              <a:cs typeface="Lucida Sans" charset="0"/>
            </a:endParaRPr>
          </a:p>
        </p:txBody>
      </p:sp>
      <p:sp>
        <p:nvSpPr>
          <p:cNvPr id="215" name="Matn maydonchasi"/>
          <p:cNvSpPr>
            <a:spLocks noGrp="1"/>
          </p:cNvSpPr>
          <p:nvPr>
            <p:ph type="body" idx="4294967295"/>
          </p:nvPr>
        </p:nvSpPr>
        <p:spPr>
          <a:xfrm>
            <a:off x="4937760" y="2522136"/>
            <a:ext cx="6492240" cy="3346101"/>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pPr marL="283210" indent="-283210" algn="l">
              <a:lnSpc>
                <a:spcPct val="90000"/>
              </a:lnSpc>
              <a:spcBef>
                <a:spcPts val="1200"/>
              </a:spcBef>
              <a:spcAft>
                <a:spcPts val="0"/>
              </a:spcAft>
              <a:buClr>
                <a:schemeClr val="accent1"/>
              </a:buClr>
              <a:buFont typeface="Wingdings 2" pitchFamily="18" charset="2"/>
              <a:buChar char=""/>
            </a:pPr>
            <a:r>
              <a:rPr lang="en-US" altLang="zh-CN" sz="2000" b="0" i="0" u="none" strike="noStrike" kern="1200" cap="none" spc="0" baseline="0">
                <a:solidFill>
                  <a:schemeClr val="tx1"/>
                </a:solidFill>
                <a:latin typeface="Grandview Display" charset="0"/>
                <a:ea typeface="Droid Sans" charset="0"/>
                <a:cs typeface="Lucida Sans" charset="0"/>
              </a:rPr>
              <a:t>Tafakkur shakllari bir necha turga bo'linadi, jumladan analitik, sintez, va mantiqiy tafakkur. Analitik tafakkur muammoni qismlarga ajratib, har bir qismini alohida o'rganish imkonini beradi. Sintetik tafakkur esa turli ma'lumotlarni birlashtirib, yangi g'oyalarni ishlab chiqishga yordam beradi. Mantiqiy tafakkur esa fikrlarni mantiqiy bog'lanishlar orqali rivojlantiradi.</a:t>
            </a:r>
            <a:endParaRPr lang="zh-CN" altLang="en-US" sz="2000" b="0" i="0" u="none" strike="noStrike" kern="1200" cap="none" spc="0" baseline="0">
              <a:solidFill>
                <a:schemeClr val="tx1"/>
              </a:solidFill>
              <a:latin typeface="Grandview Display" charset="0"/>
              <a:ea typeface="Droid Sans" charset="0"/>
              <a:cs typeface="Lucida Sans" charset="0"/>
            </a:endParaRPr>
          </a:p>
        </p:txBody>
      </p:sp>
    </p:spTree>
    <p:extLst>
      <p:ext uri="{BB962C8B-B14F-4D97-AF65-F5344CB8AC3E}">
        <p14:creationId xmlns:p14="http://schemas.microsoft.com/office/powerpoint/2010/main" val="15669751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p:nvSpPr>
          <p:cNvPr id="221" name="Matn maydonchasi"/>
          <p:cNvSpPr>
            <a:spLocks noGrp="1"/>
          </p:cNvSpPr>
          <p:nvPr>
            <p:ph type="title"/>
          </p:nvPr>
        </p:nvSpPr>
        <p:spPr>
          <a:xfrm>
            <a:off x="685800" y="305612"/>
            <a:ext cx="7177056" cy="2194560"/>
          </a:xfrm>
          <a:prstGeom prst="rect">
            <a:avLst/>
          </a:prstGeom>
          <a:noFill/>
          <a:ln w="12700" cap="flat" cmpd="sng">
            <a:noFill/>
            <a:prstDash val="solid"/>
            <a:miter/>
          </a:ln>
        </p:spPr>
        <p:txBody>
          <a:bodyPr vert="horz" wrap="square" lIns="0" tIns="0" rIns="0" bIns="0" anchor="ctr" anchorCtr="0">
            <a:prstTxWarp prst="textNoShape">
              <a:avLst/>
            </a:prstTxWarp>
          </a:bodyPr>
          <a:lstStyle/>
          <a:p>
            <a:pPr marL="0" indent="0" algn="l">
              <a:lnSpc>
                <a:spcPct val="90000"/>
              </a:lnSpc>
              <a:spcBef>
                <a:spcPts val="0"/>
              </a:spcBef>
              <a:spcAft>
                <a:spcPts val="0"/>
              </a:spcAft>
              <a:buNone/>
            </a:pPr>
            <a:r>
              <a:rPr lang="en-US" altLang="zh-CN" sz="5000" b="1" i="0" u="none" strike="noStrike" kern="1200" cap="none" spc="-100" baseline="0">
                <a:solidFill>
                  <a:schemeClr val="tx1"/>
                </a:solidFill>
                <a:latin typeface="Grandview Display" charset="0"/>
                <a:ea typeface="Droid Sans" charset="0"/>
                <a:cs typeface="Lucida Sans" charset="0"/>
              </a:rPr>
              <a:t>Tafakkur shakllarining xususiyatlari</a:t>
            </a:r>
            <a:endParaRPr lang="zh-CN" altLang="en-US" sz="5000" b="1" i="0" u="none" strike="noStrike" kern="1200" cap="none" spc="-100" baseline="0">
              <a:solidFill>
                <a:schemeClr val="tx1"/>
              </a:solidFill>
              <a:latin typeface="Grandview Display" charset="0"/>
              <a:ea typeface="Droid Sans" charset="0"/>
              <a:cs typeface="Lucida Sans" charset="0"/>
            </a:endParaRPr>
          </a:p>
        </p:txBody>
      </p:sp>
      <p:sp>
        <p:nvSpPr>
          <p:cNvPr id="222" name="Matn maydonchasi"/>
          <p:cNvSpPr>
            <a:spLocks noGrp="1"/>
          </p:cNvSpPr>
          <p:nvPr>
            <p:ph type="body" idx="2"/>
          </p:nvPr>
        </p:nvSpPr>
        <p:spPr>
          <a:xfrm>
            <a:off x="685800" y="2534309"/>
            <a:ext cx="5120640" cy="3249636"/>
          </a:xfrm>
          <a:prstGeom prst="rect">
            <a:avLst/>
          </a:prstGeom>
          <a:noFill/>
          <a:ln w="12700" cap="flat" cmpd="sng">
            <a:noFill/>
            <a:prstDash val="solid"/>
            <a:miter/>
          </a:ln>
        </p:spPr>
        <p:txBody>
          <a:bodyPr vert="horz" wrap="square" lIns="0" tIns="45720" rIns="0" bIns="45720" anchor="t" anchorCtr="0">
            <a:prstTxWarp prst="textNoShape">
              <a:avLst/>
            </a:prstTxWarp>
          </a:bodyPr>
          <a:lstStyle/>
          <a:p>
            <a:pPr marL="0" indent="0" algn="l">
              <a:lnSpc>
                <a:spcPct val="90000"/>
              </a:lnSpc>
              <a:spcBef>
                <a:spcPts val="2400"/>
              </a:spcBef>
              <a:spcAft>
                <a:spcPts val="0"/>
              </a:spcAft>
              <a:buNone/>
            </a:pPr>
            <a:r>
              <a:rPr lang="en-US" altLang="zh-CN" sz="2000" b="0" i="0" u="none" strike="noStrike" kern="1200" cap="none" spc="0" baseline="0">
                <a:solidFill>
                  <a:schemeClr val="tx1"/>
                </a:solidFill>
                <a:latin typeface="Grandview Display" charset="0"/>
                <a:ea typeface="Droid Sans" charset="0"/>
                <a:cs typeface="Lucida Sans" charset="0"/>
              </a:rPr>
              <a:t>Tafakkur shakllari o'zaro bog'langan va bir-birini to'ldiruvchi xususiyatlarga ega. Masalan, analitik tafakkur mantiqiy tafakkur bilan birgalikda ishlaganda, muammolarni hal qilish jarayonini tezlashtiradi. Har bir shakl o'ziga xos yondashuv va metodlarni talab qiladi, bu esa tafakkur jarayonini yanada samarali qiladi.</a:t>
            </a:r>
            <a:endParaRPr lang="zh-CN" altLang="en-US" sz="2000" b="0" i="0" u="none" strike="noStrike" kern="1200" cap="none" spc="0" baseline="0">
              <a:solidFill>
                <a:schemeClr val="tx1"/>
              </a:solidFill>
              <a:latin typeface="Grandview Display" charset="0"/>
              <a:ea typeface="Droid Sans" charset="0"/>
              <a:cs typeface="Lucida Sans" charset="0"/>
            </a:endParaRPr>
          </a:p>
        </p:txBody>
      </p:sp>
      <p:sp>
        <p:nvSpPr>
          <p:cNvPr id="223" name="Rasmlar"/>
          <p:cNvSpPr>
            <a:spLocks noGrp="1"/>
          </p:cNvSpPr>
          <p:nvPr>
            <p:ph type="clipArt"/>
          </p:nvPr>
        </p:nvSpPr>
        <p:spPr>
          <a:xfrm>
            <a:off x="6402600" y="2552872"/>
            <a:ext cx="5189076" cy="3250671"/>
          </a:xfrm>
          <a:prstGeom prst="rect">
            <a:avLst/>
          </a:prstGeom>
          <a:noFill/>
          <a:ln w="12700" cap="flat" cmpd="sng">
            <a:noFill/>
            <a:prstDash val="solid"/>
            <a:miter/>
          </a:ln>
        </p:spPr>
      </p:sp>
      <p:pic>
        <p:nvPicPr>
          <p:cNvPr id="224" name="Rasmlar"/>
          <p:cNvPicPr>
            <a:picLocks/>
          </p:cNvPicPr>
          <p:nvPr/>
        </p:nvPicPr>
        <p:blipFill>
          <a:blip r:embed="rId4" cstate="print"/>
          <a:stretch>
            <a:fillRect/>
          </a:stretch>
        </p:blipFill>
        <p:spPr>
          <a:xfrm>
            <a:off x="6402600" y="2552872"/>
            <a:ext cx="5189076" cy="3250671"/>
          </a:xfrm>
          <a:prstGeom prst="rect">
            <a:avLst/>
          </a:prstGeom>
          <a:noFill/>
          <a:ln w="12700" cap="flat" cmpd="sng">
            <a:noFill/>
            <a:prstDash val="solid"/>
            <a:miter/>
          </a:ln>
        </p:spPr>
      </p:pic>
    </p:spTree>
    <p:extLst>
      <p:ext uri="{BB962C8B-B14F-4D97-AF65-F5344CB8AC3E}">
        <p14:creationId xmlns:p14="http://schemas.microsoft.com/office/powerpoint/2010/main" val="979170635"/>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p:nvSpPr>
          <p:cNvPr id="230" name="Matn maydonchasi"/>
          <p:cNvSpPr>
            <a:spLocks noGrp="1"/>
          </p:cNvSpPr>
          <p:nvPr>
            <p:ph type="title"/>
          </p:nvPr>
        </p:nvSpPr>
        <p:spPr>
          <a:xfrm>
            <a:off x="827405" y="302895"/>
            <a:ext cx="10528299" cy="1718945"/>
          </a:xfrm>
          <a:prstGeom prst="rect">
            <a:avLst/>
          </a:prstGeom>
          <a:noFill/>
          <a:ln w="12700" cap="flat" cmpd="sng">
            <a:noFill/>
            <a:prstDash val="solid"/>
            <a:miter/>
          </a:ln>
        </p:spPr>
        <p:txBody>
          <a:bodyPr vert="horz" wrap="square" lIns="91440" tIns="45720" rIns="91440" bIns="45720" anchor="ctr" anchorCtr="0">
            <a:prstTxWarp prst="textNoShape">
              <a:avLst/>
            </a:prstTxWarp>
          </a:bodyPr>
          <a:lstStyle/>
          <a:p>
            <a:pPr marL="0" indent="0" algn="ctr">
              <a:lnSpc>
                <a:spcPct val="90000"/>
              </a:lnSpc>
              <a:spcBef>
                <a:spcPts val="0"/>
              </a:spcBef>
              <a:spcAft>
                <a:spcPts val="0"/>
              </a:spcAft>
              <a:buNone/>
            </a:pPr>
            <a:r>
              <a:rPr lang="en-US" altLang="zh-CN" sz="4000" b="1" i="0" u="none" strike="noStrike" kern="1200" cap="all" spc="-60" baseline="0">
                <a:solidFill>
                  <a:schemeClr val="tx1"/>
                </a:solidFill>
                <a:latin typeface="Grandview Display" charset="0"/>
                <a:ea typeface="Droid Sans" charset="0"/>
                <a:cs typeface="Lucida Sans" charset="0"/>
              </a:rPr>
              <a:t>Tafakkur shakllarining ahamiyati</a:t>
            </a:r>
            <a:endParaRPr lang="zh-CN" altLang="en-US" sz="4000" b="1" i="0" u="none" strike="noStrike" kern="1200" cap="all" spc="-60" baseline="0">
              <a:solidFill>
                <a:schemeClr val="tx1"/>
              </a:solidFill>
              <a:latin typeface="Grandview Display" charset="0"/>
              <a:ea typeface="Droid Sans" charset="0"/>
              <a:cs typeface="Lucida Sans" charset="0"/>
            </a:endParaRPr>
          </a:p>
        </p:txBody>
      </p:sp>
      <p:sp>
        <p:nvSpPr>
          <p:cNvPr id="231" name="Matn maydonchasi"/>
          <p:cNvSpPr>
            <a:spLocks noGrp="1"/>
          </p:cNvSpPr>
          <p:nvPr>
            <p:ph type="body" idx="4294967295"/>
          </p:nvPr>
        </p:nvSpPr>
        <p:spPr>
          <a:xfrm>
            <a:off x="8068309" y="2268220"/>
            <a:ext cx="3296284" cy="3959859"/>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pPr marL="182880" indent="-182880" algn="ctr">
              <a:lnSpc>
                <a:spcPct val="90000"/>
              </a:lnSpc>
              <a:spcBef>
                <a:spcPts val="600"/>
              </a:spcBef>
              <a:spcAft>
                <a:spcPts val="0"/>
              </a:spcAft>
              <a:buClr>
                <a:schemeClr val="accent1"/>
              </a:buClr>
              <a:buFont typeface="Wingdings 2" pitchFamily="18" charset="2"/>
              <a:buChar char=""/>
            </a:pPr>
            <a:r>
              <a:rPr lang="en-US" altLang="zh-CN" sz="2000" b="0" i="0" u="none" strike="noStrike" kern="1200" cap="none" spc="0" baseline="0">
                <a:solidFill>
                  <a:schemeClr val="tx1"/>
                </a:solidFill>
                <a:latin typeface="Grandview Display" charset="0"/>
                <a:ea typeface="Droid Sans" charset="0"/>
                <a:cs typeface="Lucida Sans" charset="0"/>
              </a:rPr>
              <a:t>Tafakkur shakllarini qo'llash, jamoaviy ishda muhim ahamiyatga ega. Turli tafakkur shakllari birgalikda ishlaganda, jamoa a'zolari orasida yanada samarali muloqot va hamkorlikni ta'minlaydi.</a:t>
            </a:r>
            <a:endParaRPr lang="zh-CN" altLang="en-US" sz="2000" b="0" i="0" u="none" strike="noStrike" kern="1200" cap="none" spc="0" baseline="0">
              <a:solidFill>
                <a:schemeClr val="tx1"/>
              </a:solidFill>
              <a:latin typeface="Grandview Display" charset="0"/>
              <a:ea typeface="Droid Sans" charset="0"/>
              <a:cs typeface="Lucida Sans" charset="0"/>
            </a:endParaRPr>
          </a:p>
        </p:txBody>
      </p:sp>
      <p:sp>
        <p:nvSpPr>
          <p:cNvPr id="232" name="Matn maydonchasi"/>
          <p:cNvSpPr>
            <a:spLocks noGrp="1"/>
          </p:cNvSpPr>
          <p:nvPr>
            <p:ph type="body" idx="4294967295"/>
          </p:nvPr>
        </p:nvSpPr>
        <p:spPr>
          <a:xfrm>
            <a:off x="4448175" y="2268220"/>
            <a:ext cx="3296285" cy="3959859"/>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pPr marL="182880" indent="-182880" algn="ctr">
              <a:lnSpc>
                <a:spcPct val="90000"/>
              </a:lnSpc>
              <a:spcBef>
                <a:spcPts val="600"/>
              </a:spcBef>
              <a:spcAft>
                <a:spcPts val="0"/>
              </a:spcAft>
              <a:buClr>
                <a:schemeClr val="accent1"/>
              </a:buClr>
              <a:buFont typeface="Wingdings 2" pitchFamily="18" charset="2"/>
              <a:buChar char=""/>
            </a:pPr>
            <a:r>
              <a:rPr lang="en-US" altLang="zh-CN" sz="2000" b="0" i="0" u="none" strike="noStrike" kern="1200" cap="none" spc="0" baseline="0">
                <a:solidFill>
                  <a:schemeClr val="tx1"/>
                </a:solidFill>
                <a:latin typeface="Grandview Display" charset="0"/>
                <a:ea typeface="Droid Sans" charset="0"/>
                <a:cs typeface="Lucida Sans" charset="0"/>
              </a:rPr>
              <a:t>Tafakkur shakllarini bilish, shaxsning o'zini o'zi anglashiga va o'z fikrlarini yanada aniq ifodalashiga yordam beradi. Bu, o'z navbatida, shaxsiy va professional rivojlanishga olib keladi.</a:t>
            </a:r>
            <a:endParaRPr lang="zh-CN" altLang="en-US" sz="2000" b="0" i="0" u="none" strike="noStrike" kern="1200" cap="none" spc="0" baseline="0">
              <a:solidFill>
                <a:schemeClr val="tx1"/>
              </a:solidFill>
              <a:latin typeface="Grandview Display" charset="0"/>
              <a:ea typeface="Droid Sans" charset="0"/>
              <a:cs typeface="Lucida Sans" charset="0"/>
            </a:endParaRPr>
          </a:p>
        </p:txBody>
      </p:sp>
      <p:sp>
        <p:nvSpPr>
          <p:cNvPr id="233" name="Matn maydonchasi"/>
          <p:cNvSpPr>
            <a:spLocks noGrp="1"/>
          </p:cNvSpPr>
          <p:nvPr>
            <p:ph type="body" idx="4294967295"/>
          </p:nvPr>
        </p:nvSpPr>
        <p:spPr>
          <a:xfrm>
            <a:off x="827405" y="2268220"/>
            <a:ext cx="3296285" cy="3959859"/>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pPr marL="182880" indent="-182880" algn="ctr">
              <a:lnSpc>
                <a:spcPct val="90000"/>
              </a:lnSpc>
              <a:spcBef>
                <a:spcPts val="600"/>
              </a:spcBef>
              <a:spcAft>
                <a:spcPts val="0"/>
              </a:spcAft>
              <a:buClr>
                <a:schemeClr val="accent1"/>
              </a:buClr>
              <a:buFont typeface="Wingdings 2" pitchFamily="18" charset="2"/>
              <a:buChar char=""/>
            </a:pPr>
            <a:r>
              <a:rPr lang="en-US" altLang="zh-CN" sz="2000" b="0" i="0" u="none" strike="noStrike" kern="1200" cap="none" spc="0" baseline="0">
                <a:solidFill>
                  <a:schemeClr val="tx1"/>
                </a:solidFill>
                <a:latin typeface="Grandview Display" charset="0"/>
                <a:ea typeface="Droid Sans" charset="0"/>
                <a:cs typeface="Lucida Sans" charset="0"/>
              </a:rPr>
              <a:t>Tafakkur shakllari inson fikrlash jarayonini chuqurlashtiradi va muammolarni hal qilishda yordam beradi. Har bir shakl o'ziga xos yondashuvlar bilan birga keladi, bu esa ijodiy fikrlashni rivojlantiradi.</a:t>
            </a:r>
            <a:endParaRPr lang="zh-CN" altLang="en-US" sz="2000" b="0" i="0" u="none" strike="noStrike" kern="1200" cap="none" spc="0" baseline="0">
              <a:solidFill>
                <a:schemeClr val="tx1"/>
              </a:solidFill>
              <a:latin typeface="Grandview Display" charset="0"/>
              <a:ea typeface="Droid Sans" charset="0"/>
              <a:cs typeface="Lucida Sans" charset="0"/>
            </a:endParaRPr>
          </a:p>
        </p:txBody>
      </p:sp>
    </p:spTree>
    <p:extLst>
      <p:ext uri="{BB962C8B-B14F-4D97-AF65-F5344CB8AC3E}">
        <p14:creationId xmlns:p14="http://schemas.microsoft.com/office/powerpoint/2010/main" val="8821749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p:nvSpPr>
          <p:cNvPr id="239" name="Matn maydonchasi"/>
          <p:cNvSpPr>
            <a:spLocks noGrp="1"/>
          </p:cNvSpPr>
          <p:nvPr>
            <p:ph type="title"/>
          </p:nvPr>
        </p:nvSpPr>
        <p:spPr>
          <a:xfrm>
            <a:off x="685799" y="1526874"/>
            <a:ext cx="9124776" cy="4645325"/>
          </a:xfrm>
          <a:prstGeom prst="rect">
            <a:avLst/>
          </a:prstGeom>
          <a:noFill/>
          <a:ln w="12700" cap="flat" cmpd="sng">
            <a:noFill/>
            <a:prstDash val="solid"/>
            <a:miter/>
          </a:ln>
        </p:spPr>
        <p:txBody>
          <a:bodyPr vert="horz" wrap="square" lIns="0" tIns="0" rIns="0" bIns="0" anchor="b" anchorCtr="0">
            <a:prstTxWarp prst="textNoShape">
              <a:avLst/>
            </a:prstTxWarp>
          </a:bodyPr>
          <a:lstStyle/>
          <a:p>
            <a:pPr marL="0" indent="0" algn="r">
              <a:lnSpc>
                <a:spcPts val="8000"/>
              </a:lnSpc>
              <a:spcBef>
                <a:spcPts val="0"/>
              </a:spcBef>
              <a:spcAft>
                <a:spcPts val="0"/>
              </a:spcAft>
              <a:buNone/>
            </a:pPr>
            <a:r>
              <a:rPr lang="en-US" altLang="zh-CN" sz="8000" b="1" i="0" u="none" strike="noStrike" kern="1200" cap="none" spc="-60" baseline="0">
                <a:solidFill>
                  <a:schemeClr val="tx1"/>
                </a:solidFill>
                <a:latin typeface="Grandview Display" charset="0"/>
                <a:ea typeface="Droid Sans" charset="0"/>
                <a:cs typeface="Lucida Sans" charset="0"/>
              </a:rPr>
              <a:t>Tafakkur jarayoni va roli</a:t>
            </a:r>
            <a:endParaRPr lang="zh-CN" altLang="en-US" sz="8000" b="1" i="0" u="none" strike="noStrike" kern="1200" cap="none" spc="-60" baseline="0">
              <a:solidFill>
                <a:schemeClr val="tx1"/>
              </a:solidFill>
              <a:latin typeface="Grandview Display" charset="0"/>
              <a:ea typeface="Droid Sans" charset="0"/>
              <a:cs typeface="Lucida Sans" charset="0"/>
            </a:endParaRPr>
          </a:p>
        </p:txBody>
      </p:sp>
      <p:sp>
        <p:nvSpPr>
          <p:cNvPr id="240" name="Matn maydonchasi"/>
          <p:cNvSpPr>
            <a:spLocks noGrp="1"/>
          </p:cNvSpPr>
          <p:nvPr>
            <p:ph type="subTitle" idx="1"/>
          </p:nvPr>
        </p:nvSpPr>
        <p:spPr>
          <a:xfrm>
            <a:off x="685800" y="498762"/>
            <a:ext cx="9124775" cy="957096"/>
          </a:xfrm>
          <a:prstGeom prst="rect">
            <a:avLst/>
          </a:prstGeom>
          <a:noFill/>
          <a:ln w="12700" cap="flat" cmpd="sng">
            <a:noFill/>
            <a:prstDash val="solid"/>
            <a:miter/>
          </a:ln>
        </p:spPr>
        <p:txBody>
          <a:bodyPr vert="horz" wrap="square" lIns="0" tIns="0" rIns="0" bIns="0" anchor="ctr" anchorCtr="0">
            <a:prstTxWarp prst="textNoShape">
              <a:avLst/>
            </a:prstTxWarp>
          </a:bodyPr>
          <a:lstStyle/>
          <a:p>
            <a:pPr marL="0" indent="0" algn="r">
              <a:lnSpc>
                <a:spcPct val="90000"/>
              </a:lnSpc>
              <a:spcBef>
                <a:spcPts val="1200"/>
              </a:spcBef>
              <a:spcAft>
                <a:spcPts val="0"/>
              </a:spcAft>
              <a:buNone/>
            </a:pPr>
            <a:r>
              <a:rPr lang="en-US" altLang="zh-CN" sz="3600" b="1" i="0" u="none" strike="noStrike" kern="1200" cap="none" spc="0" baseline="0">
                <a:solidFill>
                  <a:schemeClr val="tx1"/>
                </a:solidFill>
                <a:latin typeface="Grandview Display" charset="0"/>
                <a:ea typeface="Droid Sans" charset="0"/>
                <a:cs typeface="Lucida Sans" charset="0"/>
              </a:rPr>
              <a:t>Hayotimizdagi ahamiyati</a:t>
            </a:r>
            <a:endParaRPr lang="zh-CN" altLang="en-US" sz="3600" b="1" i="0" u="none" strike="noStrike" kern="1200" cap="none" spc="0" baseline="0">
              <a:solidFill>
                <a:schemeClr val="tx1"/>
              </a:solidFill>
              <a:latin typeface="Grandview Display" charset="0"/>
              <a:ea typeface="Droid Sans" charset="0"/>
              <a:cs typeface="Lucida Sans" charset="0"/>
            </a:endParaRPr>
          </a:p>
        </p:txBody>
      </p:sp>
    </p:spTree>
    <p:extLst>
      <p:ext uri="{BB962C8B-B14F-4D97-AF65-F5344CB8AC3E}">
        <p14:creationId xmlns:p14="http://schemas.microsoft.com/office/powerpoint/2010/main" val="286860345"/>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p:nvSpPr>
          <p:cNvPr id="246" name="Matn maydonchasi"/>
          <p:cNvSpPr>
            <a:spLocks noGrp="1"/>
          </p:cNvSpPr>
          <p:nvPr>
            <p:ph type="title"/>
          </p:nvPr>
        </p:nvSpPr>
        <p:spPr>
          <a:xfrm>
            <a:off x="4937760" y="271306"/>
            <a:ext cx="6492240" cy="2250829"/>
          </a:xfrm>
          <a:prstGeom prst="rect">
            <a:avLst/>
          </a:prstGeom>
          <a:noFill/>
          <a:ln w="12700" cap="flat" cmpd="sng">
            <a:noFill/>
            <a:prstDash val="solid"/>
            <a:miter/>
          </a:ln>
        </p:spPr>
        <p:txBody>
          <a:bodyPr vert="horz" wrap="square" lIns="0" tIns="0" rIns="0" bIns="0" anchor="ctr" anchorCtr="0">
            <a:prstTxWarp prst="textNoShape">
              <a:avLst/>
            </a:prstTxWarp>
          </a:bodyPr>
          <a:lstStyle/>
          <a:p>
            <a:pPr marL="0" indent="0" algn="l">
              <a:lnSpc>
                <a:spcPct val="90000"/>
              </a:lnSpc>
              <a:spcBef>
                <a:spcPts val="0"/>
              </a:spcBef>
              <a:spcAft>
                <a:spcPts val="0"/>
              </a:spcAft>
              <a:buNone/>
            </a:pPr>
            <a:r>
              <a:rPr lang="en-US" altLang="zh-CN" sz="5000" b="1" i="0" u="none" strike="noStrike" kern="1200" cap="none" spc="-100" baseline="0">
                <a:solidFill>
                  <a:schemeClr val="tx1"/>
                </a:solidFill>
                <a:latin typeface="Grandview Display" charset="0"/>
                <a:ea typeface="Droid Sans" charset="0"/>
                <a:cs typeface="Lucida Sans" charset="0"/>
              </a:rPr>
              <a:t>Tafakkur jarayonining mohiyati</a:t>
            </a:r>
            <a:endParaRPr lang="zh-CN" altLang="en-US" sz="5000" b="1" i="0" u="none" strike="noStrike" kern="1200" cap="none" spc="-100" baseline="0">
              <a:solidFill>
                <a:schemeClr val="tx1"/>
              </a:solidFill>
              <a:latin typeface="Grandview Display" charset="0"/>
              <a:ea typeface="Droid Sans" charset="0"/>
              <a:cs typeface="Lucida Sans" charset="0"/>
            </a:endParaRPr>
          </a:p>
        </p:txBody>
      </p:sp>
      <p:sp>
        <p:nvSpPr>
          <p:cNvPr id="247" name="Matn maydonchasi"/>
          <p:cNvSpPr>
            <a:spLocks noGrp="1"/>
          </p:cNvSpPr>
          <p:nvPr>
            <p:ph type="body" idx="4294967295"/>
          </p:nvPr>
        </p:nvSpPr>
        <p:spPr>
          <a:xfrm>
            <a:off x="4937760" y="2522136"/>
            <a:ext cx="6492240" cy="3346101"/>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pPr marL="283210" indent="-283210" algn="l">
              <a:lnSpc>
                <a:spcPct val="90000"/>
              </a:lnSpc>
              <a:spcBef>
                <a:spcPts val="1200"/>
              </a:spcBef>
              <a:spcAft>
                <a:spcPts val="0"/>
              </a:spcAft>
              <a:buClr>
                <a:schemeClr val="accent1"/>
              </a:buClr>
              <a:buFont typeface="Wingdings 2" pitchFamily="18" charset="2"/>
              <a:buChar char=""/>
            </a:pPr>
            <a:r>
              <a:rPr lang="en-US" altLang="zh-CN" sz="2000" b="0" i="0" u="none" strike="noStrike" kern="1200" cap="none" spc="0" baseline="0">
                <a:solidFill>
                  <a:schemeClr val="tx1"/>
                </a:solidFill>
                <a:latin typeface="Grandview Display" charset="0"/>
                <a:ea typeface="Droid Sans" charset="0"/>
                <a:cs typeface="Lucida Sans" charset="0"/>
              </a:rPr>
              <a:t>Tafakkur jarayoni inson fikrlashining asosiy shakllaridan biridir. Bu jarayon, fikrlarni shakllantirish va tahlil qilish orqali muammolarni hal etishga yordam beradi. Tafakkur, insonning o'z tajribasidan foydalanib, yangi g'oyalar va qarorlar qabul qilishiga imkon yaratadi. Shuningdek, u ijodkorlik va mantiqiy fikrlashni rivojlantirishda muhim rol o'ynaydi.</a:t>
            </a:r>
            <a:endParaRPr lang="zh-CN" altLang="en-US" sz="2000" b="0" i="0" u="none" strike="noStrike" kern="1200" cap="none" spc="0" baseline="0">
              <a:solidFill>
                <a:schemeClr val="tx1"/>
              </a:solidFill>
              <a:latin typeface="Grandview Display" charset="0"/>
              <a:ea typeface="Droid Sans" charset="0"/>
              <a:cs typeface="Lucida Sans" charset="0"/>
            </a:endParaRPr>
          </a:p>
        </p:txBody>
      </p:sp>
    </p:spTree>
    <p:extLst>
      <p:ext uri="{BB962C8B-B14F-4D97-AF65-F5344CB8AC3E}">
        <p14:creationId xmlns:p14="http://schemas.microsoft.com/office/powerpoint/2010/main" val="2756430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p:nvSpPr>
          <p:cNvPr id="253" name="Matn maydonchasi"/>
          <p:cNvSpPr>
            <a:spLocks noGrp="1"/>
          </p:cNvSpPr>
          <p:nvPr>
            <p:ph type="title"/>
          </p:nvPr>
        </p:nvSpPr>
        <p:spPr>
          <a:xfrm>
            <a:off x="685800" y="305612"/>
            <a:ext cx="7177056" cy="2194560"/>
          </a:xfrm>
          <a:prstGeom prst="rect">
            <a:avLst/>
          </a:prstGeom>
          <a:noFill/>
          <a:ln w="12700" cap="flat" cmpd="sng">
            <a:noFill/>
            <a:prstDash val="solid"/>
            <a:miter/>
          </a:ln>
        </p:spPr>
        <p:txBody>
          <a:bodyPr vert="horz" wrap="square" lIns="0" tIns="0" rIns="0" bIns="0" anchor="ctr" anchorCtr="0">
            <a:prstTxWarp prst="textNoShape">
              <a:avLst/>
            </a:prstTxWarp>
          </a:bodyPr>
          <a:lstStyle/>
          <a:p>
            <a:pPr marL="0" indent="0" algn="l">
              <a:lnSpc>
                <a:spcPct val="90000"/>
              </a:lnSpc>
              <a:spcBef>
                <a:spcPts val="0"/>
              </a:spcBef>
              <a:spcAft>
                <a:spcPts val="0"/>
              </a:spcAft>
              <a:buNone/>
            </a:pPr>
            <a:r>
              <a:rPr lang="en-US" altLang="zh-CN" sz="5000" b="1" i="0" u="none" strike="noStrike" kern="1200" cap="none" spc="-100" baseline="0">
                <a:solidFill>
                  <a:schemeClr val="tx1"/>
                </a:solidFill>
                <a:latin typeface="Grandview Display" charset="0"/>
                <a:ea typeface="Droid Sans" charset="0"/>
                <a:cs typeface="Lucida Sans" charset="0"/>
              </a:rPr>
              <a:t>Tafakkur jarayonining turlari</a:t>
            </a:r>
            <a:endParaRPr lang="zh-CN" altLang="en-US" sz="5000" b="1" i="0" u="none" strike="noStrike" kern="1200" cap="none" spc="-100" baseline="0">
              <a:solidFill>
                <a:schemeClr val="tx1"/>
              </a:solidFill>
              <a:latin typeface="Grandview Display" charset="0"/>
              <a:ea typeface="Droid Sans" charset="0"/>
              <a:cs typeface="Lucida Sans" charset="0"/>
            </a:endParaRPr>
          </a:p>
        </p:txBody>
      </p:sp>
      <p:sp>
        <p:nvSpPr>
          <p:cNvPr id="254" name="Matn maydonchasi"/>
          <p:cNvSpPr>
            <a:spLocks noGrp="1"/>
          </p:cNvSpPr>
          <p:nvPr>
            <p:ph type="body" idx="2"/>
          </p:nvPr>
        </p:nvSpPr>
        <p:spPr>
          <a:xfrm>
            <a:off x="685800" y="2534309"/>
            <a:ext cx="5120640" cy="3249636"/>
          </a:xfrm>
          <a:prstGeom prst="rect">
            <a:avLst/>
          </a:prstGeom>
          <a:noFill/>
          <a:ln w="12700" cap="flat" cmpd="sng">
            <a:noFill/>
            <a:prstDash val="solid"/>
            <a:miter/>
          </a:ln>
        </p:spPr>
        <p:txBody>
          <a:bodyPr vert="horz" wrap="square" lIns="0" tIns="45720" rIns="0" bIns="45720" anchor="t" anchorCtr="0">
            <a:prstTxWarp prst="textNoShape">
              <a:avLst/>
            </a:prstTxWarp>
          </a:bodyPr>
          <a:lstStyle/>
          <a:p>
            <a:pPr marL="0" indent="0" algn="l">
              <a:lnSpc>
                <a:spcPct val="90000"/>
              </a:lnSpc>
              <a:spcBef>
                <a:spcPts val="2400"/>
              </a:spcBef>
              <a:spcAft>
                <a:spcPts val="0"/>
              </a:spcAft>
              <a:buNone/>
            </a:pPr>
            <a:r>
              <a:rPr lang="en-US" altLang="zh-CN" sz="2000" b="0" i="0" u="none" strike="noStrike" kern="1200" cap="none" spc="0" baseline="0">
                <a:solidFill>
                  <a:schemeClr val="tx1"/>
                </a:solidFill>
                <a:latin typeface="Grandview Display" charset="0"/>
                <a:ea typeface="Droid Sans" charset="0"/>
                <a:cs typeface="Lucida Sans" charset="0"/>
              </a:rPr>
              <a:t>Tafakkur jarayoni turli shakllarda namoyon bo'ladi. Ular orasida analitik, kreativ va mantiqiy tafakkur mavjud. Har bir tur o'ziga xos xususiyatlarga ega bo'lib, insonning muammolarni hal etish usullarini belgilaydi. Bu turli shakllar, insonning fikrlash qobiliyatini kengaytiradi va turli vaziyatlarda qo'llanilishi mumkin.</a:t>
            </a:r>
            <a:endParaRPr lang="zh-CN" altLang="en-US" sz="2000" b="0" i="0" u="none" strike="noStrike" kern="1200" cap="none" spc="0" baseline="0">
              <a:solidFill>
                <a:schemeClr val="tx1"/>
              </a:solidFill>
              <a:latin typeface="Grandview Display" charset="0"/>
              <a:ea typeface="Droid Sans" charset="0"/>
              <a:cs typeface="Lucida Sans" charset="0"/>
            </a:endParaRPr>
          </a:p>
        </p:txBody>
      </p:sp>
      <p:sp>
        <p:nvSpPr>
          <p:cNvPr id="255" name="Rasmlar"/>
          <p:cNvSpPr>
            <a:spLocks noGrp="1"/>
          </p:cNvSpPr>
          <p:nvPr>
            <p:ph type="clipArt"/>
          </p:nvPr>
        </p:nvSpPr>
        <p:spPr>
          <a:xfrm>
            <a:off x="6402600" y="2552872"/>
            <a:ext cx="5189076" cy="3250671"/>
          </a:xfrm>
          <a:prstGeom prst="rect">
            <a:avLst/>
          </a:prstGeom>
          <a:noFill/>
          <a:ln w="12700" cap="flat" cmpd="sng">
            <a:noFill/>
            <a:prstDash val="solid"/>
            <a:miter/>
          </a:ln>
        </p:spPr>
      </p:sp>
      <p:pic>
        <p:nvPicPr>
          <p:cNvPr id="256" name="Rasmlar"/>
          <p:cNvPicPr>
            <a:picLocks/>
          </p:cNvPicPr>
          <p:nvPr/>
        </p:nvPicPr>
        <p:blipFill>
          <a:blip r:embed="rId4" cstate="print"/>
          <a:stretch>
            <a:fillRect/>
          </a:stretch>
        </p:blipFill>
        <p:spPr>
          <a:xfrm>
            <a:off x="6402600" y="2552872"/>
            <a:ext cx="5189076" cy="3250671"/>
          </a:xfrm>
          <a:prstGeom prst="rect">
            <a:avLst/>
          </a:prstGeom>
          <a:noFill/>
          <a:ln w="12700" cap="flat" cmpd="sng">
            <a:noFill/>
            <a:prstDash val="solid"/>
            <a:miter/>
          </a:ln>
        </p:spPr>
      </p:pic>
    </p:spTree>
    <p:extLst>
      <p:ext uri="{BB962C8B-B14F-4D97-AF65-F5344CB8AC3E}">
        <p14:creationId xmlns:p14="http://schemas.microsoft.com/office/powerpoint/2010/main" val="1242139209"/>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p:nvSpPr>
          <p:cNvPr id="262" name="Matn maydonchasi"/>
          <p:cNvSpPr>
            <a:spLocks noGrp="1"/>
          </p:cNvSpPr>
          <p:nvPr>
            <p:ph type="title"/>
          </p:nvPr>
        </p:nvSpPr>
        <p:spPr>
          <a:xfrm>
            <a:off x="827405" y="302895"/>
            <a:ext cx="10528299" cy="1718945"/>
          </a:xfrm>
          <a:prstGeom prst="rect">
            <a:avLst/>
          </a:prstGeom>
          <a:noFill/>
          <a:ln w="12700" cap="flat" cmpd="sng">
            <a:noFill/>
            <a:prstDash val="solid"/>
            <a:miter/>
          </a:ln>
        </p:spPr>
        <p:txBody>
          <a:bodyPr vert="horz" wrap="square" lIns="91440" tIns="45720" rIns="91440" bIns="45720" anchor="ctr" anchorCtr="0">
            <a:prstTxWarp prst="textNoShape">
              <a:avLst/>
            </a:prstTxWarp>
          </a:bodyPr>
          <a:lstStyle/>
          <a:p>
            <a:pPr marL="0" indent="0" algn="ctr">
              <a:lnSpc>
                <a:spcPct val="90000"/>
              </a:lnSpc>
              <a:spcBef>
                <a:spcPts val="0"/>
              </a:spcBef>
              <a:spcAft>
                <a:spcPts val="0"/>
              </a:spcAft>
              <a:buNone/>
            </a:pPr>
            <a:r>
              <a:rPr lang="en-US" altLang="zh-CN" sz="4000" b="1" i="0" u="none" strike="noStrike" kern="1200" cap="all" spc="-60" baseline="0">
                <a:solidFill>
                  <a:schemeClr val="tx1"/>
                </a:solidFill>
                <a:latin typeface="Grandview Display" charset="0"/>
                <a:ea typeface="Droid Sans" charset="0"/>
                <a:cs typeface="Lucida Sans" charset="0"/>
              </a:rPr>
              <a:t>Tafakkur jarayonining ahamiyati</a:t>
            </a:r>
            <a:endParaRPr lang="zh-CN" altLang="en-US" sz="4000" b="1" i="0" u="none" strike="noStrike" kern="1200" cap="all" spc="-60" baseline="0">
              <a:solidFill>
                <a:schemeClr val="tx1"/>
              </a:solidFill>
              <a:latin typeface="Grandview Display" charset="0"/>
              <a:ea typeface="Droid Sans" charset="0"/>
              <a:cs typeface="Lucida Sans" charset="0"/>
            </a:endParaRPr>
          </a:p>
        </p:txBody>
      </p:sp>
      <p:sp>
        <p:nvSpPr>
          <p:cNvPr id="263" name="Matn maydonchasi"/>
          <p:cNvSpPr>
            <a:spLocks noGrp="1"/>
          </p:cNvSpPr>
          <p:nvPr>
            <p:ph type="body" idx="4294967295"/>
          </p:nvPr>
        </p:nvSpPr>
        <p:spPr>
          <a:xfrm>
            <a:off x="8068309" y="2268220"/>
            <a:ext cx="3296284" cy="3959859"/>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pPr marL="182880" indent="-182880" algn="ctr">
              <a:lnSpc>
                <a:spcPct val="90000"/>
              </a:lnSpc>
              <a:spcBef>
                <a:spcPts val="600"/>
              </a:spcBef>
              <a:spcAft>
                <a:spcPts val="0"/>
              </a:spcAft>
              <a:buClr>
                <a:schemeClr val="accent1"/>
              </a:buClr>
              <a:buFont typeface="Wingdings 2" pitchFamily="18" charset="2"/>
              <a:buChar char=""/>
            </a:pPr>
            <a:r>
              <a:rPr lang="en-US" altLang="zh-CN" sz="2000" b="0" i="0" u="none" strike="noStrike" kern="1200" cap="none" spc="0" baseline="0">
                <a:solidFill>
                  <a:schemeClr val="tx1"/>
                </a:solidFill>
                <a:latin typeface="Grandview Display" charset="0"/>
                <a:ea typeface="Droid Sans" charset="0"/>
                <a:cs typeface="Lucida Sans" charset="0"/>
              </a:rPr>
              <a:t>Tafakkur jarayoni, ijtimoiy hayotda ham muhim rol o'ynaydi. U bizga boshqalar bilan muloqot qilishda, fikr almashish va muammolarni birgalikda hal qilishda yordam beradi. Bu jarayon orqali biz jamiyatda o'z o'rnimizni topamiz.</a:t>
            </a:r>
            <a:endParaRPr lang="zh-CN" altLang="en-US" sz="2000" b="0" i="0" u="none" strike="noStrike" kern="1200" cap="none" spc="0" baseline="0">
              <a:solidFill>
                <a:schemeClr val="tx1"/>
              </a:solidFill>
              <a:latin typeface="Grandview Display" charset="0"/>
              <a:ea typeface="Droid Sans" charset="0"/>
              <a:cs typeface="Lucida Sans" charset="0"/>
            </a:endParaRPr>
          </a:p>
        </p:txBody>
      </p:sp>
      <p:sp>
        <p:nvSpPr>
          <p:cNvPr id="264" name="Matn maydonchasi"/>
          <p:cNvSpPr>
            <a:spLocks noGrp="1"/>
          </p:cNvSpPr>
          <p:nvPr>
            <p:ph type="body" idx="4294967295"/>
          </p:nvPr>
        </p:nvSpPr>
        <p:spPr>
          <a:xfrm>
            <a:off x="4448175" y="2268220"/>
            <a:ext cx="3296285" cy="3959859"/>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pPr marL="182880" indent="-182880" algn="ctr">
              <a:lnSpc>
                <a:spcPct val="90000"/>
              </a:lnSpc>
              <a:spcBef>
                <a:spcPts val="600"/>
              </a:spcBef>
              <a:spcAft>
                <a:spcPts val="0"/>
              </a:spcAft>
              <a:buClr>
                <a:schemeClr val="accent1"/>
              </a:buClr>
              <a:buFont typeface="Wingdings 2" pitchFamily="18" charset="2"/>
              <a:buChar char=""/>
            </a:pPr>
            <a:r>
              <a:rPr lang="en-US" altLang="zh-CN" sz="2000" b="0" i="0" u="none" strike="noStrike" kern="1200" cap="none" spc="0" baseline="0">
                <a:solidFill>
                  <a:schemeClr val="tx1"/>
                </a:solidFill>
                <a:latin typeface="Grandview Display" charset="0"/>
                <a:ea typeface="Droid Sans" charset="0"/>
                <a:cs typeface="Lucida Sans" charset="0"/>
              </a:rPr>
              <a:t>Bundan tashqari, tafakkur jarayoni insonning o'z-o'zini anglashiga yordam beradi. Bu jarayon orqali biz o'z fikrlarimizni analiz qilib, ularni yaxshilash imkoniyatiga ega bo'lamiz. Natijada, shaxsiy rivojlanishimizga hissa qo'shamiz.</a:t>
            </a:r>
            <a:endParaRPr lang="zh-CN" altLang="en-US" sz="2000" b="0" i="0" u="none" strike="noStrike" kern="1200" cap="none" spc="0" baseline="0">
              <a:solidFill>
                <a:schemeClr val="tx1"/>
              </a:solidFill>
              <a:latin typeface="Grandview Display" charset="0"/>
              <a:ea typeface="Droid Sans" charset="0"/>
              <a:cs typeface="Lucida Sans" charset="0"/>
            </a:endParaRPr>
          </a:p>
        </p:txBody>
      </p:sp>
      <p:sp>
        <p:nvSpPr>
          <p:cNvPr id="265" name="Matn maydonchasi"/>
          <p:cNvSpPr>
            <a:spLocks noGrp="1"/>
          </p:cNvSpPr>
          <p:nvPr>
            <p:ph type="body" idx="4294967295"/>
          </p:nvPr>
        </p:nvSpPr>
        <p:spPr>
          <a:xfrm>
            <a:off x="827405" y="2268220"/>
            <a:ext cx="3296285" cy="3959859"/>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pPr marL="182880" indent="-182880" algn="ctr">
              <a:lnSpc>
                <a:spcPct val="90000"/>
              </a:lnSpc>
              <a:spcBef>
                <a:spcPts val="600"/>
              </a:spcBef>
              <a:spcAft>
                <a:spcPts val="0"/>
              </a:spcAft>
              <a:buClr>
                <a:schemeClr val="accent1"/>
              </a:buClr>
              <a:buFont typeface="Wingdings 2" pitchFamily="18" charset="2"/>
              <a:buChar char=""/>
            </a:pPr>
            <a:r>
              <a:rPr lang="en-US" altLang="zh-CN" sz="2000" b="0" i="0" u="none" strike="noStrike" kern="1200" cap="none" spc="0" baseline="0">
                <a:solidFill>
                  <a:schemeClr val="tx1"/>
                </a:solidFill>
                <a:latin typeface="Grandview Display" charset="0"/>
                <a:ea typeface="Droid Sans" charset="0"/>
                <a:cs typeface="Lucida Sans" charset="0"/>
              </a:rPr>
              <a:t>Tafakkur jarayoni, inson hayotida muhim ahamiyatga ega. U bizga muammolarni hal qilishda yordam beradi va qaror qabul qilish jarayonini osonlashtiradi. Shuningdek, tafakkur ijodkorlikni rivojlantiradi va yangi g'oyalarni kashf etishga imkon beradi.</a:t>
            </a:r>
            <a:endParaRPr lang="zh-CN" altLang="en-US" sz="2000" b="0" i="0" u="none" strike="noStrike" kern="1200" cap="none" spc="0" baseline="0">
              <a:solidFill>
                <a:schemeClr val="tx1"/>
              </a:solidFill>
              <a:latin typeface="Grandview Display" charset="0"/>
              <a:ea typeface="Droid Sans" charset="0"/>
              <a:cs typeface="Lucida Sans" charset="0"/>
            </a:endParaRPr>
          </a:p>
        </p:txBody>
      </p:sp>
    </p:spTree>
    <p:extLst>
      <p:ext uri="{BB962C8B-B14F-4D97-AF65-F5344CB8AC3E}">
        <p14:creationId xmlns:p14="http://schemas.microsoft.com/office/powerpoint/2010/main" val="5534070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p:nvSpPr>
          <p:cNvPr id="274" name="Matn maydonchasi"/>
          <p:cNvSpPr>
            <a:spLocks noGrp="1"/>
          </p:cNvSpPr>
          <p:nvPr>
            <p:ph type="ctrTitle"/>
          </p:nvPr>
        </p:nvSpPr>
        <p:spPr>
          <a:xfrm>
            <a:off x="1428750" y="635635"/>
            <a:ext cx="10377170" cy="3493135"/>
          </a:xfrm>
          <a:prstGeom prst="rect">
            <a:avLst/>
          </a:prstGeom>
          <a:noFill/>
          <a:ln w="12700" cap="flat" cmpd="sng">
            <a:noFill/>
            <a:prstDash val="solid"/>
            <a:miter/>
          </a:ln>
        </p:spPr>
        <p:txBody>
          <a:bodyPr vert="horz" wrap="square" lIns="0" tIns="0" rIns="0" bIns="0" anchor="t" anchorCtr="0">
            <a:prstTxWarp prst="textNoShape">
              <a:avLst/>
            </a:prstTxWarp>
          </a:bodyPr>
          <a:lstStyle/>
          <a:p>
            <a:pPr marL="0" indent="0" algn="l">
              <a:lnSpc>
                <a:spcPts val="9300"/>
              </a:lnSpc>
              <a:spcBef>
                <a:spcPts val="0"/>
              </a:spcBef>
              <a:spcAft>
                <a:spcPts val="0"/>
              </a:spcAft>
              <a:buNone/>
            </a:pPr>
            <a:r>
              <a:rPr lang="en-US" altLang="zh-CN" sz="8000" b="1" i="0" u="none" strike="noStrike" kern="1200" cap="none" spc="-100" baseline="0">
                <a:solidFill>
                  <a:schemeClr val="tx1"/>
                </a:solidFill>
                <a:latin typeface="Grandview Display" charset="0"/>
                <a:ea typeface="Droid Sans" charset="0"/>
                <a:cs typeface="Lucida Sans" charset="0"/>
              </a:rPr>
              <a:t>"E'tiboringiz uchun rahmat."</a:t>
            </a:r>
            <a:endParaRPr lang="zh-CN" altLang="en-US" sz="8000" b="1" i="0" u="none" strike="noStrike" kern="1200" cap="none" spc="-100" baseline="0">
              <a:solidFill>
                <a:schemeClr val="tx1"/>
              </a:solidFill>
              <a:latin typeface="Grandview Display" charset="0"/>
              <a:ea typeface="Droid Sans" charset="0"/>
              <a:cs typeface="Lucida Sans" charset="0"/>
            </a:endParaRPr>
          </a:p>
        </p:txBody>
      </p:sp>
    </p:spTree>
    <p:extLst>
      <p:ext uri="{BB962C8B-B14F-4D97-AF65-F5344CB8AC3E}">
        <p14:creationId xmlns:p14="http://schemas.microsoft.com/office/powerpoint/2010/main" val="1879330013"/>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p:nvSpPr>
          <p:cNvPr id="40" name="Matn maydonchasi"/>
          <p:cNvSpPr>
            <a:spLocks noGrp="1"/>
          </p:cNvSpPr>
          <p:nvPr>
            <p:ph type="title"/>
          </p:nvPr>
        </p:nvSpPr>
        <p:spPr>
          <a:xfrm>
            <a:off x="763270" y="375285"/>
            <a:ext cx="8787131" cy="1690370"/>
          </a:xfrm>
          <a:prstGeom prst="rect">
            <a:avLst/>
          </a:prstGeom>
          <a:noFill/>
          <a:ln w="12700" cap="flat" cmpd="sng">
            <a:noFill/>
            <a:prstDash val="solid"/>
            <a:miter/>
          </a:ln>
        </p:spPr>
        <p:txBody>
          <a:bodyPr vert="horz" wrap="square" lIns="0" tIns="0" rIns="0" bIns="0" anchor="ctr" anchorCtr="0">
            <a:prstTxWarp prst="textNoShape">
              <a:avLst/>
            </a:prstTxWarp>
          </a:bodyPr>
          <a:lstStyle/>
          <a:p>
            <a:pPr marL="0" indent="0" algn="r">
              <a:lnSpc>
                <a:spcPct val="90000"/>
              </a:lnSpc>
              <a:spcBef>
                <a:spcPts val="0"/>
              </a:spcBef>
              <a:spcAft>
                <a:spcPts val="0"/>
              </a:spcAft>
              <a:buNone/>
            </a:pPr>
            <a:r>
              <a:rPr lang="en-US" altLang="zh-CN" sz="5000" b="1" i="0" u="none" strike="noStrike" kern="1200" cap="none" spc="-100" baseline="0">
                <a:solidFill>
                  <a:schemeClr val="tx1"/>
                </a:solidFill>
                <a:latin typeface="Grandview Display" charset="0"/>
                <a:ea typeface="Droid Sans" charset="0"/>
                <a:cs typeface="Lucida Sans" charset="0"/>
              </a:rPr>
              <a:t>Mavzular reja</a:t>
            </a:r>
            <a:endParaRPr lang="zh-CN" altLang="en-US" sz="5000" b="1" i="0" u="none" strike="noStrike" kern="1200" cap="none" spc="-100" baseline="0">
              <a:solidFill>
                <a:schemeClr val="tx1"/>
              </a:solidFill>
              <a:latin typeface="Grandview Display" charset="0"/>
              <a:ea typeface="Droid Sans" charset="0"/>
              <a:cs typeface="Lucida Sans" charset="0"/>
            </a:endParaRPr>
          </a:p>
        </p:txBody>
      </p:sp>
      <p:sp>
        <p:nvSpPr>
          <p:cNvPr id="41" name="Matn maydonchasi"/>
          <p:cNvSpPr>
            <a:spLocks noGrp="1"/>
          </p:cNvSpPr>
          <p:nvPr>
            <p:ph type="body" idx="4294967295"/>
          </p:nvPr>
        </p:nvSpPr>
        <p:spPr>
          <a:xfrm>
            <a:off x="768350" y="2175510"/>
            <a:ext cx="10531476" cy="3677920"/>
          </a:xfrm>
          <a:prstGeom prst="rect">
            <a:avLst/>
          </a:prstGeom>
          <a:noFill/>
          <a:ln w="12700" cap="flat" cmpd="sng">
            <a:noFill/>
            <a:prstDash val="solid"/>
            <a:miter/>
          </a:ln>
        </p:spPr>
        <p:txBody>
          <a:bodyPr vert="horz" wrap="square" lIns="0" tIns="0" rIns="0" bIns="45720" anchor="t" anchorCtr="0">
            <a:prstTxWarp prst="textNoShape">
              <a:avLst/>
            </a:prstTxWarp>
          </a:bodyPr>
          <a:lstStyle/>
          <a:p>
            <a:pPr marL="342900" indent="-342900" algn="l">
              <a:lnSpc>
                <a:spcPct val="150000"/>
              </a:lnSpc>
              <a:spcBef>
                <a:spcPts val="600"/>
              </a:spcBef>
              <a:spcAft>
                <a:spcPts val="0"/>
              </a:spcAft>
              <a:buClr>
                <a:schemeClr val="accent1"/>
              </a:buClr>
              <a:buFont typeface="Arial" pitchFamily="34" charset="0"/>
              <a:buChar char="•"/>
            </a:pPr>
            <a:r>
              <a:rPr lang="en-US" altLang="zh-CN" sz="2400" b="0" i="0" u="none" strike="noStrike" kern="1200" cap="none" spc="0" baseline="0">
                <a:solidFill>
                  <a:schemeClr val="tx1"/>
                </a:solidFill>
                <a:latin typeface="Grandview Display" charset="0"/>
                <a:ea typeface="Droid Sans" charset="0"/>
                <a:cs typeface="Lucida Sans" charset="0"/>
              </a:rPr>
              <a:t>Tafakkur tushunchasi va uning ahamiyati</a:t>
            </a:r>
          </a:p>
          <a:p>
            <a:pPr marL="342900" indent="-342900" algn="l">
              <a:lnSpc>
                <a:spcPct val="150000"/>
              </a:lnSpc>
              <a:spcBef>
                <a:spcPts val="600"/>
              </a:spcBef>
              <a:spcAft>
                <a:spcPts val="0"/>
              </a:spcAft>
              <a:buClr>
                <a:schemeClr val="accent1"/>
              </a:buClr>
              <a:buFont typeface="Arial" pitchFamily="34" charset="0"/>
              <a:buChar char="•"/>
            </a:pPr>
            <a:r>
              <a:rPr lang="en-US" altLang="zh-CN" sz="2400" b="0" i="0" u="none" strike="noStrike" kern="1200" cap="none" spc="0" baseline="0">
                <a:solidFill>
                  <a:schemeClr val="tx1"/>
                </a:solidFill>
                <a:latin typeface="Grandview Display" charset="0"/>
                <a:ea typeface="Droid Sans" charset="0"/>
                <a:cs typeface="Lucida Sans" charset="0"/>
              </a:rPr>
              <a:t>Tafakkur qonunlari: asosiy tamoyillar</a:t>
            </a:r>
          </a:p>
          <a:p>
            <a:pPr marL="342900" indent="-342900" algn="l">
              <a:lnSpc>
                <a:spcPct val="150000"/>
              </a:lnSpc>
              <a:spcBef>
                <a:spcPts val="600"/>
              </a:spcBef>
              <a:spcAft>
                <a:spcPts val="0"/>
              </a:spcAft>
              <a:buClr>
                <a:schemeClr val="accent1"/>
              </a:buClr>
              <a:buFont typeface="Arial" pitchFamily="34" charset="0"/>
              <a:buChar char="•"/>
            </a:pPr>
            <a:r>
              <a:rPr lang="en-US" altLang="zh-CN" sz="2400" b="0" i="0" u="none" strike="noStrike" kern="1200" cap="none" spc="0" baseline="0">
                <a:solidFill>
                  <a:schemeClr val="tx1"/>
                </a:solidFill>
                <a:latin typeface="Grandview Display" charset="0"/>
                <a:ea typeface="Droid Sans" charset="0"/>
                <a:cs typeface="Lucida Sans" charset="0"/>
              </a:rPr>
              <a:t>Tafakkur shakllari: turlari va xususiyatlari</a:t>
            </a:r>
          </a:p>
          <a:p>
            <a:pPr marL="342900" indent="-342900" algn="l">
              <a:lnSpc>
                <a:spcPct val="150000"/>
              </a:lnSpc>
              <a:spcBef>
                <a:spcPts val="600"/>
              </a:spcBef>
              <a:spcAft>
                <a:spcPts val="0"/>
              </a:spcAft>
              <a:buClr>
                <a:schemeClr val="accent1"/>
              </a:buClr>
              <a:buFont typeface="Arial" pitchFamily="34" charset="0"/>
              <a:buChar char="•"/>
            </a:pPr>
            <a:r>
              <a:rPr lang="en-US" altLang="zh-CN" sz="2400" b="0" i="0" u="none" strike="noStrike" kern="1200" cap="none" spc="0" baseline="0">
                <a:solidFill>
                  <a:schemeClr val="tx1"/>
                </a:solidFill>
                <a:latin typeface="Grandview Display" charset="0"/>
                <a:ea typeface="Droid Sans" charset="0"/>
                <a:cs typeface="Lucida Sans" charset="0"/>
              </a:rPr>
              <a:t>Tafakkur jarayoni va uning hayotimizdagi roli</a:t>
            </a:r>
            <a:endParaRPr lang="zh-CN" altLang="en-US" sz="2400" b="0" i="0" u="none" strike="noStrike" kern="1200" cap="none" spc="0" baseline="0">
              <a:solidFill>
                <a:schemeClr val="tx1"/>
              </a:solidFill>
              <a:latin typeface="Grandview Display" charset="0"/>
              <a:ea typeface="Droid Sans" charset="0"/>
              <a:cs typeface="Lucida Sans" charset="0"/>
            </a:endParaRPr>
          </a:p>
        </p:txBody>
      </p:sp>
    </p:spTree>
    <p:extLst>
      <p:ext uri="{BB962C8B-B14F-4D97-AF65-F5344CB8AC3E}">
        <p14:creationId xmlns:p14="http://schemas.microsoft.com/office/powerpoint/2010/main" val="1058501202"/>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p:nvSpPr>
          <p:cNvPr id="74" name="Matn maydonchasi"/>
          <p:cNvSpPr>
            <a:spLocks noGrp="1"/>
          </p:cNvSpPr>
          <p:nvPr>
            <p:ph type="title"/>
          </p:nvPr>
        </p:nvSpPr>
        <p:spPr>
          <a:xfrm>
            <a:off x="685799" y="1526874"/>
            <a:ext cx="9124776" cy="4645325"/>
          </a:xfrm>
          <a:prstGeom prst="rect">
            <a:avLst/>
          </a:prstGeom>
          <a:noFill/>
          <a:ln w="12700" cap="flat" cmpd="sng">
            <a:noFill/>
            <a:prstDash val="solid"/>
            <a:miter/>
          </a:ln>
        </p:spPr>
        <p:txBody>
          <a:bodyPr vert="horz" wrap="square" lIns="0" tIns="0" rIns="0" bIns="0" anchor="b" anchorCtr="0">
            <a:prstTxWarp prst="textNoShape">
              <a:avLst/>
            </a:prstTxWarp>
          </a:bodyPr>
          <a:lstStyle/>
          <a:p>
            <a:pPr marL="0" indent="0" algn="r">
              <a:lnSpc>
                <a:spcPts val="8000"/>
              </a:lnSpc>
              <a:spcBef>
                <a:spcPts val="0"/>
              </a:spcBef>
              <a:spcAft>
                <a:spcPts val="0"/>
              </a:spcAft>
              <a:buNone/>
            </a:pPr>
            <a:r>
              <a:rPr lang="en-US" altLang="zh-CN" sz="8000" b="1" i="0" u="none" strike="noStrike" kern="1200" cap="none" spc="-60" baseline="0">
                <a:solidFill>
                  <a:schemeClr val="tx1"/>
                </a:solidFill>
                <a:latin typeface="Grandview Display" charset="0"/>
                <a:ea typeface="Droid Sans" charset="0"/>
                <a:cs typeface="Lucida Sans" charset="0"/>
              </a:rPr>
              <a:t>Tafakkur tushunchasi va ahamiyati</a:t>
            </a:r>
            <a:endParaRPr lang="zh-CN" altLang="en-US" sz="8000" b="1" i="0" u="none" strike="noStrike" kern="1200" cap="none" spc="-60" baseline="0">
              <a:solidFill>
                <a:schemeClr val="tx1"/>
              </a:solidFill>
              <a:latin typeface="Grandview Display" charset="0"/>
              <a:ea typeface="Droid Sans" charset="0"/>
              <a:cs typeface="Lucida Sans" charset="0"/>
            </a:endParaRPr>
          </a:p>
        </p:txBody>
      </p:sp>
      <p:sp>
        <p:nvSpPr>
          <p:cNvPr id="75" name="Matn maydonchasi"/>
          <p:cNvSpPr>
            <a:spLocks noGrp="1"/>
          </p:cNvSpPr>
          <p:nvPr>
            <p:ph type="subTitle" idx="1"/>
          </p:nvPr>
        </p:nvSpPr>
        <p:spPr>
          <a:xfrm>
            <a:off x="685800" y="498762"/>
            <a:ext cx="9124775" cy="957096"/>
          </a:xfrm>
          <a:prstGeom prst="rect">
            <a:avLst/>
          </a:prstGeom>
          <a:noFill/>
          <a:ln w="12700" cap="flat" cmpd="sng">
            <a:noFill/>
            <a:prstDash val="solid"/>
            <a:miter/>
          </a:ln>
        </p:spPr>
        <p:txBody>
          <a:bodyPr vert="horz" wrap="square" lIns="0" tIns="0" rIns="0" bIns="0" anchor="ctr" anchorCtr="0">
            <a:prstTxWarp prst="textNoShape">
              <a:avLst/>
            </a:prstTxWarp>
          </a:bodyPr>
          <a:lstStyle/>
          <a:p>
            <a:pPr marL="0" indent="0" algn="r">
              <a:lnSpc>
                <a:spcPct val="90000"/>
              </a:lnSpc>
              <a:spcBef>
                <a:spcPts val="1200"/>
              </a:spcBef>
              <a:spcAft>
                <a:spcPts val="0"/>
              </a:spcAft>
              <a:buNone/>
            </a:pPr>
            <a:r>
              <a:rPr lang="en-US" altLang="zh-CN" sz="3600" b="1" i="0" u="none" strike="noStrike" kern="1200" cap="none" spc="0" baseline="0">
                <a:solidFill>
                  <a:schemeClr val="tx1"/>
                </a:solidFill>
                <a:latin typeface="Grandview Display" charset="0"/>
                <a:ea typeface="Droid Sans" charset="0"/>
                <a:cs typeface="Lucida Sans" charset="0"/>
              </a:rPr>
              <a:t>Tafakkurning o'rni va roli</a:t>
            </a:r>
            <a:endParaRPr lang="zh-CN" altLang="en-US" sz="3600" b="1" i="0" u="none" strike="noStrike" kern="1200" cap="none" spc="0" baseline="0">
              <a:solidFill>
                <a:schemeClr val="tx1"/>
              </a:solidFill>
              <a:latin typeface="Grandview Display" charset="0"/>
              <a:ea typeface="Droid Sans" charset="0"/>
              <a:cs typeface="Lucida Sans" charset="0"/>
            </a:endParaRPr>
          </a:p>
        </p:txBody>
      </p:sp>
    </p:spTree>
    <p:extLst>
      <p:ext uri="{BB962C8B-B14F-4D97-AF65-F5344CB8AC3E}">
        <p14:creationId xmlns:p14="http://schemas.microsoft.com/office/powerpoint/2010/main" val="1746715612"/>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p:nvSpPr>
          <p:cNvPr id="112" name="Matn maydonchasi"/>
          <p:cNvSpPr>
            <a:spLocks noGrp="1"/>
          </p:cNvSpPr>
          <p:nvPr>
            <p:ph type="title"/>
          </p:nvPr>
        </p:nvSpPr>
        <p:spPr>
          <a:xfrm>
            <a:off x="4937760" y="271306"/>
            <a:ext cx="6492240" cy="2250829"/>
          </a:xfrm>
          <a:prstGeom prst="rect">
            <a:avLst/>
          </a:prstGeom>
          <a:noFill/>
          <a:ln w="12700" cap="flat" cmpd="sng">
            <a:noFill/>
            <a:prstDash val="solid"/>
            <a:miter/>
          </a:ln>
        </p:spPr>
        <p:txBody>
          <a:bodyPr vert="horz" wrap="square" lIns="0" tIns="0" rIns="0" bIns="0" anchor="ctr" anchorCtr="0">
            <a:prstTxWarp prst="textNoShape">
              <a:avLst/>
            </a:prstTxWarp>
          </a:bodyPr>
          <a:lstStyle/>
          <a:p>
            <a:pPr marL="0" indent="0" algn="l">
              <a:lnSpc>
                <a:spcPct val="90000"/>
              </a:lnSpc>
              <a:spcBef>
                <a:spcPts val="0"/>
              </a:spcBef>
              <a:spcAft>
                <a:spcPts val="0"/>
              </a:spcAft>
              <a:buNone/>
            </a:pPr>
            <a:r>
              <a:rPr lang="en-US" altLang="zh-CN" sz="5000" b="1" i="0" u="none" strike="noStrike" kern="1200" cap="none" spc="-100" baseline="0">
                <a:solidFill>
                  <a:schemeClr val="tx1"/>
                </a:solidFill>
                <a:latin typeface="Grandview Display" charset="0"/>
                <a:ea typeface="Droid Sans" charset="0"/>
                <a:cs typeface="Lucida Sans" charset="0"/>
              </a:rPr>
              <a:t>Tafakkur tushunchasi</a:t>
            </a:r>
            <a:endParaRPr lang="zh-CN" altLang="en-US" sz="5000" b="1" i="0" u="none" strike="noStrike" kern="1200" cap="none" spc="-100" baseline="0">
              <a:solidFill>
                <a:schemeClr val="tx1"/>
              </a:solidFill>
              <a:latin typeface="Grandview Display" charset="0"/>
              <a:ea typeface="Droid Sans" charset="0"/>
              <a:cs typeface="Lucida Sans" charset="0"/>
            </a:endParaRPr>
          </a:p>
        </p:txBody>
      </p:sp>
      <p:sp>
        <p:nvSpPr>
          <p:cNvPr id="113" name="Matn maydonchasi"/>
          <p:cNvSpPr>
            <a:spLocks noGrp="1"/>
          </p:cNvSpPr>
          <p:nvPr>
            <p:ph type="body" idx="4294967295"/>
          </p:nvPr>
        </p:nvSpPr>
        <p:spPr>
          <a:xfrm>
            <a:off x="4937760" y="2522136"/>
            <a:ext cx="6492240" cy="3346101"/>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pPr marL="283210" indent="-283210" algn="l">
              <a:lnSpc>
                <a:spcPct val="90000"/>
              </a:lnSpc>
              <a:spcBef>
                <a:spcPts val="1200"/>
              </a:spcBef>
              <a:spcAft>
                <a:spcPts val="0"/>
              </a:spcAft>
              <a:buClr>
                <a:schemeClr val="accent1"/>
              </a:buClr>
              <a:buFont typeface="Wingdings 2" pitchFamily="18" charset="2"/>
              <a:buChar char=""/>
            </a:pPr>
            <a:r>
              <a:rPr lang="en-US" altLang="zh-CN" sz="2000" b="0" i="0" u="none" strike="noStrike" kern="1200" cap="none" spc="0" baseline="0">
                <a:solidFill>
                  <a:schemeClr val="tx1"/>
                </a:solidFill>
                <a:latin typeface="Grandview Display" charset="0"/>
                <a:ea typeface="Droid Sans" charset="0"/>
                <a:cs typeface="Lucida Sans" charset="0"/>
              </a:rPr>
              <a:t>Tafakkur, insonning fikrlash jarayoni bo'lib, u muammolarni hal qilish, qarorlar qabul qilish va yangi g'oyalar yaratish uchun zarurdir. Tafakkur insoniyat taraqqiyotida muhim ahamiyatga ega, chunki u ijodiy va mantiqiy fikrlashni rivojlantiradi. Bu jarayon odamlarni o'z fikrlarini tahlil qilish va o'zaro munosabatlarni yaxshilashga yordam beradi.</a:t>
            </a:r>
            <a:endParaRPr lang="zh-CN" altLang="en-US" sz="2000" b="0" i="0" u="none" strike="noStrike" kern="1200" cap="none" spc="0" baseline="0">
              <a:solidFill>
                <a:schemeClr val="tx1"/>
              </a:solidFill>
              <a:latin typeface="Grandview Display" charset="0"/>
              <a:ea typeface="Droid Sans" charset="0"/>
              <a:cs typeface="Lucida Sans" charset="0"/>
            </a:endParaRPr>
          </a:p>
        </p:txBody>
      </p:sp>
    </p:spTree>
    <p:extLst>
      <p:ext uri="{BB962C8B-B14F-4D97-AF65-F5344CB8AC3E}">
        <p14:creationId xmlns:p14="http://schemas.microsoft.com/office/powerpoint/2010/main" val="15874802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p:nvSpPr>
          <p:cNvPr id="152" name="Matn maydonchasi"/>
          <p:cNvSpPr>
            <a:spLocks noGrp="1"/>
          </p:cNvSpPr>
          <p:nvPr>
            <p:ph type="title"/>
          </p:nvPr>
        </p:nvSpPr>
        <p:spPr>
          <a:xfrm>
            <a:off x="685800" y="305612"/>
            <a:ext cx="7177056" cy="2194560"/>
          </a:xfrm>
          <a:prstGeom prst="rect">
            <a:avLst/>
          </a:prstGeom>
          <a:noFill/>
          <a:ln w="12700" cap="flat" cmpd="sng">
            <a:noFill/>
            <a:prstDash val="solid"/>
            <a:miter/>
          </a:ln>
        </p:spPr>
        <p:txBody>
          <a:bodyPr vert="horz" wrap="square" lIns="0" tIns="0" rIns="0" bIns="0" anchor="ctr" anchorCtr="0">
            <a:prstTxWarp prst="textNoShape">
              <a:avLst/>
            </a:prstTxWarp>
          </a:bodyPr>
          <a:lstStyle/>
          <a:p>
            <a:pPr marL="0" indent="0" algn="l">
              <a:lnSpc>
                <a:spcPct val="90000"/>
              </a:lnSpc>
              <a:spcBef>
                <a:spcPts val="0"/>
              </a:spcBef>
              <a:spcAft>
                <a:spcPts val="0"/>
              </a:spcAft>
              <a:buNone/>
            </a:pPr>
            <a:r>
              <a:rPr lang="en-US" altLang="zh-CN" sz="5000" b="1" i="0" u="none" strike="noStrike" kern="1200" cap="none" spc="-100" baseline="0">
                <a:solidFill>
                  <a:schemeClr val="tx1"/>
                </a:solidFill>
                <a:latin typeface="Grandview Display" charset="0"/>
                <a:ea typeface="Droid Sans" charset="0"/>
                <a:cs typeface="Lucida Sans" charset="0"/>
              </a:rPr>
              <a:t>Tafakkur va uning ahamiyati</a:t>
            </a:r>
            <a:endParaRPr lang="zh-CN" altLang="en-US" sz="5000" b="1" i="0" u="none" strike="noStrike" kern="1200" cap="none" spc="-100" baseline="0">
              <a:solidFill>
                <a:schemeClr val="tx1"/>
              </a:solidFill>
              <a:latin typeface="Grandview Display" charset="0"/>
              <a:ea typeface="Droid Sans" charset="0"/>
              <a:cs typeface="Lucida Sans" charset="0"/>
            </a:endParaRPr>
          </a:p>
        </p:txBody>
      </p:sp>
      <p:sp>
        <p:nvSpPr>
          <p:cNvPr id="153" name="Matn maydonchasi"/>
          <p:cNvSpPr>
            <a:spLocks noGrp="1"/>
          </p:cNvSpPr>
          <p:nvPr>
            <p:ph type="body" idx="2"/>
          </p:nvPr>
        </p:nvSpPr>
        <p:spPr>
          <a:xfrm>
            <a:off x="685800" y="2534309"/>
            <a:ext cx="5120640" cy="3249636"/>
          </a:xfrm>
          <a:prstGeom prst="rect">
            <a:avLst/>
          </a:prstGeom>
          <a:noFill/>
          <a:ln w="12700" cap="flat" cmpd="sng">
            <a:noFill/>
            <a:prstDash val="solid"/>
            <a:miter/>
          </a:ln>
        </p:spPr>
        <p:txBody>
          <a:bodyPr vert="horz" wrap="square" lIns="0" tIns="45720" rIns="0" bIns="45720" anchor="t" anchorCtr="0">
            <a:prstTxWarp prst="textNoShape">
              <a:avLst/>
            </a:prstTxWarp>
          </a:bodyPr>
          <a:lstStyle/>
          <a:p>
            <a:pPr marL="0" indent="0" algn="l">
              <a:lnSpc>
                <a:spcPct val="90000"/>
              </a:lnSpc>
              <a:spcBef>
                <a:spcPts val="2400"/>
              </a:spcBef>
              <a:spcAft>
                <a:spcPts val="0"/>
              </a:spcAft>
              <a:buNone/>
            </a:pPr>
            <a:r>
              <a:rPr lang="en-US" altLang="zh-CN" sz="2000" b="0" i="0" u="none" strike="noStrike" kern="1200" cap="none" spc="0" baseline="0">
                <a:solidFill>
                  <a:schemeClr val="tx1"/>
                </a:solidFill>
                <a:latin typeface="Grandview Display" charset="0"/>
                <a:ea typeface="Droid Sans" charset="0"/>
                <a:cs typeface="Lucida Sans" charset="0"/>
              </a:rPr>
              <a:t>Tafakkur, shuningdek, o'z-o'zini anglash va o'z fikrlarini boshqarish imkonini beradi. Bu jarayon insonning o'zligini shakllantirishda va jamiyatdagi o'rnini belgilashda muhim rol o'ynaydi. Tafakkur orqali shaxslar o'z hayotlariga ma'no berishadi va o'z maqsadlariga erishish yo'lida harakat qilishadi.</a:t>
            </a:r>
            <a:endParaRPr lang="zh-CN" altLang="en-US" sz="2000" b="0" i="0" u="none" strike="noStrike" kern="1200" cap="none" spc="0" baseline="0">
              <a:solidFill>
                <a:schemeClr val="tx1"/>
              </a:solidFill>
              <a:latin typeface="Grandview Display" charset="0"/>
              <a:ea typeface="Droid Sans" charset="0"/>
              <a:cs typeface="Lucida Sans" charset="0"/>
            </a:endParaRPr>
          </a:p>
        </p:txBody>
      </p:sp>
      <p:sp>
        <p:nvSpPr>
          <p:cNvPr id="154" name="Rasmlar"/>
          <p:cNvSpPr>
            <a:spLocks noGrp="1"/>
          </p:cNvSpPr>
          <p:nvPr>
            <p:ph type="clipArt"/>
          </p:nvPr>
        </p:nvSpPr>
        <p:spPr>
          <a:xfrm>
            <a:off x="6402600" y="2552872"/>
            <a:ext cx="5189076" cy="3250671"/>
          </a:xfrm>
          <a:prstGeom prst="rect">
            <a:avLst/>
          </a:prstGeom>
          <a:noFill/>
          <a:ln w="12700" cap="flat" cmpd="sng">
            <a:noFill/>
            <a:prstDash val="solid"/>
            <a:miter/>
          </a:ln>
        </p:spPr>
      </p:sp>
      <p:pic>
        <p:nvPicPr>
          <p:cNvPr id="155" name="Rasmlar"/>
          <p:cNvPicPr>
            <a:picLocks/>
          </p:cNvPicPr>
          <p:nvPr/>
        </p:nvPicPr>
        <p:blipFill>
          <a:blip r:embed="rId4" cstate="print"/>
          <a:stretch>
            <a:fillRect/>
          </a:stretch>
        </p:blipFill>
        <p:spPr>
          <a:xfrm>
            <a:off x="6402600" y="2552872"/>
            <a:ext cx="5189076" cy="3250671"/>
          </a:xfrm>
          <a:prstGeom prst="rect">
            <a:avLst/>
          </a:prstGeom>
          <a:noFill/>
          <a:ln w="12700" cap="flat" cmpd="sng">
            <a:noFill/>
            <a:prstDash val="solid"/>
            <a:miter/>
          </a:ln>
        </p:spPr>
      </p:pic>
    </p:spTree>
    <p:extLst>
      <p:ext uri="{BB962C8B-B14F-4D97-AF65-F5344CB8AC3E}">
        <p14:creationId xmlns:p14="http://schemas.microsoft.com/office/powerpoint/2010/main" val="409486957"/>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p:nvSpPr>
          <p:cNvPr id="166" name="Matn maydonchasi"/>
          <p:cNvSpPr>
            <a:spLocks noGrp="1"/>
          </p:cNvSpPr>
          <p:nvPr>
            <p:ph type="title"/>
          </p:nvPr>
        </p:nvSpPr>
        <p:spPr>
          <a:xfrm>
            <a:off x="827405" y="302895"/>
            <a:ext cx="10528299" cy="1718945"/>
          </a:xfrm>
          <a:prstGeom prst="rect">
            <a:avLst/>
          </a:prstGeom>
          <a:noFill/>
          <a:ln w="12700" cap="flat" cmpd="sng">
            <a:noFill/>
            <a:prstDash val="solid"/>
            <a:miter/>
          </a:ln>
        </p:spPr>
        <p:txBody>
          <a:bodyPr vert="horz" wrap="square" lIns="91440" tIns="45720" rIns="91440" bIns="45720" anchor="ctr" anchorCtr="0">
            <a:prstTxWarp prst="textNoShape">
              <a:avLst/>
            </a:prstTxWarp>
          </a:bodyPr>
          <a:lstStyle/>
          <a:p>
            <a:pPr marL="0" indent="0" algn="ctr">
              <a:lnSpc>
                <a:spcPct val="90000"/>
              </a:lnSpc>
              <a:spcBef>
                <a:spcPts val="0"/>
              </a:spcBef>
              <a:spcAft>
                <a:spcPts val="0"/>
              </a:spcAft>
              <a:buNone/>
            </a:pPr>
            <a:r>
              <a:rPr lang="en-US" altLang="zh-CN" sz="4000" b="1" i="0" u="none" strike="noStrike" kern="1200" cap="all" spc="-60" baseline="0">
                <a:solidFill>
                  <a:schemeClr val="tx1"/>
                </a:solidFill>
                <a:latin typeface="Grandview Display" charset="0"/>
                <a:ea typeface="Droid Sans" charset="0"/>
                <a:cs typeface="Lucida Sans" charset="0"/>
              </a:rPr>
              <a:t>Tafakkur qonunlari va shakllari</a:t>
            </a:r>
            <a:endParaRPr lang="zh-CN" altLang="en-US" sz="4000" b="1" i="0" u="none" strike="noStrike" kern="1200" cap="all" spc="-60" baseline="0">
              <a:solidFill>
                <a:schemeClr val="tx1"/>
              </a:solidFill>
              <a:latin typeface="Grandview Display" charset="0"/>
              <a:ea typeface="Droid Sans" charset="0"/>
              <a:cs typeface="Lucida Sans" charset="0"/>
            </a:endParaRPr>
          </a:p>
        </p:txBody>
      </p:sp>
      <p:sp>
        <p:nvSpPr>
          <p:cNvPr id="167" name="Matn maydonchasi"/>
          <p:cNvSpPr>
            <a:spLocks noGrp="1"/>
          </p:cNvSpPr>
          <p:nvPr>
            <p:ph type="body" idx="4294967295"/>
          </p:nvPr>
        </p:nvSpPr>
        <p:spPr>
          <a:xfrm>
            <a:off x="8068309" y="2268220"/>
            <a:ext cx="3296284" cy="3959859"/>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pPr marL="182880" indent="-182880" algn="ctr">
              <a:lnSpc>
                <a:spcPct val="90000"/>
              </a:lnSpc>
              <a:spcBef>
                <a:spcPts val="600"/>
              </a:spcBef>
              <a:spcAft>
                <a:spcPts val="0"/>
              </a:spcAft>
              <a:buClr>
                <a:schemeClr val="accent1"/>
              </a:buClr>
              <a:buFont typeface="Wingdings 2" pitchFamily="18" charset="2"/>
              <a:buChar char=""/>
            </a:pPr>
            <a:r>
              <a:rPr lang="en-US" altLang="zh-CN" sz="2000" b="0" i="0" u="none" strike="noStrike" kern="1200" cap="none" spc="0" baseline="0">
                <a:solidFill>
                  <a:schemeClr val="tx1"/>
                </a:solidFill>
                <a:latin typeface="Grandview Display" charset="0"/>
                <a:ea typeface="Droid Sans" charset="0"/>
                <a:cs typeface="Lucida Sans" charset="0"/>
              </a:rPr>
              <a:t>Tafakkur jarayoni, shuningdek, tajriba va bilimlarni o'zlashtirish orqali rivojlanadi. Bu jarayon davomida shaxslar o'z fikrlarini shakllantirish va yangi g'oyalar yaratish imkoniyatiga ega bo'lishadi.</a:t>
            </a:r>
            <a:endParaRPr lang="zh-CN" altLang="en-US" sz="2000" b="0" i="0" u="none" strike="noStrike" kern="1200" cap="none" spc="0" baseline="0">
              <a:solidFill>
                <a:schemeClr val="tx1"/>
              </a:solidFill>
              <a:latin typeface="Grandview Display" charset="0"/>
              <a:ea typeface="Droid Sans" charset="0"/>
              <a:cs typeface="Lucida Sans" charset="0"/>
            </a:endParaRPr>
          </a:p>
        </p:txBody>
      </p:sp>
      <p:sp>
        <p:nvSpPr>
          <p:cNvPr id="168" name="Matn maydonchasi"/>
          <p:cNvSpPr>
            <a:spLocks noGrp="1"/>
          </p:cNvSpPr>
          <p:nvPr>
            <p:ph type="body" idx="4294967295"/>
          </p:nvPr>
        </p:nvSpPr>
        <p:spPr>
          <a:xfrm>
            <a:off x="4448175" y="2268220"/>
            <a:ext cx="3296285" cy="3959859"/>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pPr marL="182880" indent="-182880" algn="ctr">
              <a:lnSpc>
                <a:spcPct val="90000"/>
              </a:lnSpc>
              <a:spcBef>
                <a:spcPts val="600"/>
              </a:spcBef>
              <a:spcAft>
                <a:spcPts val="0"/>
              </a:spcAft>
              <a:buClr>
                <a:schemeClr val="accent1"/>
              </a:buClr>
              <a:buFont typeface="Wingdings 2" pitchFamily="18" charset="2"/>
              <a:buChar char=""/>
            </a:pPr>
            <a:r>
              <a:rPr lang="en-US" altLang="zh-CN" sz="2000" b="0" i="0" u="none" strike="noStrike" kern="1200" cap="none" spc="0" baseline="0">
                <a:solidFill>
                  <a:schemeClr val="tx1"/>
                </a:solidFill>
                <a:latin typeface="Grandview Display" charset="0"/>
                <a:ea typeface="Droid Sans" charset="0"/>
                <a:cs typeface="Lucida Sans" charset="0"/>
              </a:rPr>
              <a:t>Tafakkur shakllari esa, fikrlash jarayonida qo'llaniladigan uslublar va metodlarni o'z ichiga oladi. Bu shakllar, masalan, analitik fikrlash, ijodiy fikrlash va tanqidiy fikrlash kabi turli xil usullarni o'z ichiga oladi.</a:t>
            </a:r>
            <a:endParaRPr lang="zh-CN" altLang="en-US" sz="2000" b="0" i="0" u="none" strike="noStrike" kern="1200" cap="none" spc="0" baseline="0">
              <a:solidFill>
                <a:schemeClr val="tx1"/>
              </a:solidFill>
              <a:latin typeface="Grandview Display" charset="0"/>
              <a:ea typeface="Droid Sans" charset="0"/>
              <a:cs typeface="Lucida Sans" charset="0"/>
            </a:endParaRPr>
          </a:p>
        </p:txBody>
      </p:sp>
      <p:sp>
        <p:nvSpPr>
          <p:cNvPr id="169" name="Matn maydonchasi"/>
          <p:cNvSpPr>
            <a:spLocks noGrp="1"/>
          </p:cNvSpPr>
          <p:nvPr>
            <p:ph type="body" idx="4294967295"/>
          </p:nvPr>
        </p:nvSpPr>
        <p:spPr>
          <a:xfrm>
            <a:off x="827405" y="2268220"/>
            <a:ext cx="3296285" cy="3959859"/>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pPr marL="182880" indent="-182880" algn="ctr">
              <a:lnSpc>
                <a:spcPct val="90000"/>
              </a:lnSpc>
              <a:spcBef>
                <a:spcPts val="600"/>
              </a:spcBef>
              <a:spcAft>
                <a:spcPts val="0"/>
              </a:spcAft>
              <a:buClr>
                <a:schemeClr val="accent1"/>
              </a:buClr>
              <a:buFont typeface="Wingdings 2" pitchFamily="18" charset="2"/>
              <a:buChar char=""/>
            </a:pPr>
            <a:r>
              <a:rPr lang="en-US" altLang="zh-CN" sz="2000" b="0" i="0" u="none" strike="noStrike" kern="1200" cap="none" spc="0" baseline="0">
                <a:solidFill>
                  <a:schemeClr val="tx1"/>
                </a:solidFill>
                <a:latin typeface="Grandview Display" charset="0"/>
                <a:ea typeface="Droid Sans" charset="0"/>
                <a:cs typeface="Lucida Sans" charset="0"/>
              </a:rPr>
              <a:t>Tafakkur qonunlari, insonning fikrlash jarayonini tartibga soluvchi asosiy tamoyillardir. Ular mantiqiy fikrlash va ijodkorlikni rivojlantirishda muhim ahamiyatga ega. Har bir qonun insonning fikrini qanday shakllantirishini belgilaydi.</a:t>
            </a:r>
            <a:endParaRPr lang="zh-CN" altLang="en-US" sz="2000" b="0" i="0" u="none" strike="noStrike" kern="1200" cap="none" spc="0" baseline="0">
              <a:solidFill>
                <a:schemeClr val="tx1"/>
              </a:solidFill>
              <a:latin typeface="Grandview Display" charset="0"/>
              <a:ea typeface="Droid Sans" charset="0"/>
              <a:cs typeface="Lucida Sans" charset="0"/>
            </a:endParaRPr>
          </a:p>
        </p:txBody>
      </p:sp>
    </p:spTree>
    <p:extLst>
      <p:ext uri="{BB962C8B-B14F-4D97-AF65-F5344CB8AC3E}">
        <p14:creationId xmlns:p14="http://schemas.microsoft.com/office/powerpoint/2010/main" val="3811252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p:nvSpPr>
          <p:cNvPr id="175" name="Matn maydonchasi"/>
          <p:cNvSpPr>
            <a:spLocks noGrp="1"/>
          </p:cNvSpPr>
          <p:nvPr>
            <p:ph type="title"/>
          </p:nvPr>
        </p:nvSpPr>
        <p:spPr>
          <a:xfrm>
            <a:off x="685799" y="1526874"/>
            <a:ext cx="9124776" cy="4645325"/>
          </a:xfrm>
          <a:prstGeom prst="rect">
            <a:avLst/>
          </a:prstGeom>
          <a:noFill/>
          <a:ln w="12700" cap="flat" cmpd="sng">
            <a:noFill/>
            <a:prstDash val="solid"/>
            <a:miter/>
          </a:ln>
        </p:spPr>
        <p:txBody>
          <a:bodyPr vert="horz" wrap="square" lIns="0" tIns="0" rIns="0" bIns="0" anchor="b" anchorCtr="0">
            <a:prstTxWarp prst="textNoShape">
              <a:avLst/>
            </a:prstTxWarp>
          </a:bodyPr>
          <a:lstStyle/>
          <a:p>
            <a:pPr marL="0" indent="0" algn="r">
              <a:lnSpc>
                <a:spcPts val="8000"/>
              </a:lnSpc>
              <a:spcBef>
                <a:spcPts val="0"/>
              </a:spcBef>
              <a:spcAft>
                <a:spcPts val="0"/>
              </a:spcAft>
              <a:buNone/>
            </a:pPr>
            <a:r>
              <a:rPr lang="en-US" altLang="zh-CN" sz="8000" b="1" i="0" u="none" strike="noStrike" kern="1200" cap="none" spc="-60" baseline="0">
                <a:solidFill>
                  <a:schemeClr val="tx1"/>
                </a:solidFill>
                <a:latin typeface="Grandview Display" charset="0"/>
                <a:ea typeface="Droid Sans" charset="0"/>
                <a:cs typeface="Lucida Sans" charset="0"/>
              </a:rPr>
              <a:t>Tafakkur qonunlari asoslari</a:t>
            </a:r>
            <a:endParaRPr lang="zh-CN" altLang="en-US" sz="8000" b="1" i="0" u="none" strike="noStrike" kern="1200" cap="none" spc="-60" baseline="0">
              <a:solidFill>
                <a:schemeClr val="tx1"/>
              </a:solidFill>
              <a:latin typeface="Grandview Display" charset="0"/>
              <a:ea typeface="Droid Sans" charset="0"/>
              <a:cs typeface="Lucida Sans" charset="0"/>
            </a:endParaRPr>
          </a:p>
        </p:txBody>
      </p:sp>
      <p:sp>
        <p:nvSpPr>
          <p:cNvPr id="176" name="Matn maydonchasi"/>
          <p:cNvSpPr>
            <a:spLocks noGrp="1"/>
          </p:cNvSpPr>
          <p:nvPr>
            <p:ph type="subTitle" idx="1"/>
          </p:nvPr>
        </p:nvSpPr>
        <p:spPr>
          <a:xfrm>
            <a:off x="685800" y="498762"/>
            <a:ext cx="9124775" cy="957096"/>
          </a:xfrm>
          <a:prstGeom prst="rect">
            <a:avLst/>
          </a:prstGeom>
          <a:noFill/>
          <a:ln w="12700" cap="flat" cmpd="sng">
            <a:noFill/>
            <a:prstDash val="solid"/>
            <a:miter/>
          </a:ln>
        </p:spPr>
        <p:txBody>
          <a:bodyPr vert="horz" wrap="square" lIns="0" tIns="0" rIns="0" bIns="0" anchor="ctr" anchorCtr="0">
            <a:prstTxWarp prst="textNoShape">
              <a:avLst/>
            </a:prstTxWarp>
          </a:bodyPr>
          <a:lstStyle/>
          <a:p>
            <a:pPr marL="0" indent="0" algn="r">
              <a:lnSpc>
                <a:spcPct val="90000"/>
              </a:lnSpc>
              <a:spcBef>
                <a:spcPts val="1200"/>
              </a:spcBef>
              <a:spcAft>
                <a:spcPts val="0"/>
              </a:spcAft>
              <a:buNone/>
            </a:pPr>
            <a:r>
              <a:rPr lang="en-US" altLang="zh-CN" sz="3600" b="1" i="0" u="none" strike="noStrike" kern="1200" cap="none" spc="0" baseline="0">
                <a:solidFill>
                  <a:schemeClr val="tx1"/>
                </a:solidFill>
                <a:latin typeface="Grandview Display" charset="0"/>
                <a:ea typeface="Droid Sans" charset="0"/>
                <a:cs typeface="Lucida Sans" charset="0"/>
              </a:rPr>
              <a:t>Tafakkur tamoyillari haqida</a:t>
            </a:r>
            <a:endParaRPr lang="zh-CN" altLang="en-US" sz="3600" b="1" i="0" u="none" strike="noStrike" kern="1200" cap="none" spc="0" baseline="0">
              <a:solidFill>
                <a:schemeClr val="tx1"/>
              </a:solidFill>
              <a:latin typeface="Grandview Display" charset="0"/>
              <a:ea typeface="Droid Sans" charset="0"/>
              <a:cs typeface="Lucida Sans" charset="0"/>
            </a:endParaRPr>
          </a:p>
        </p:txBody>
      </p:sp>
    </p:spTree>
    <p:extLst>
      <p:ext uri="{BB962C8B-B14F-4D97-AF65-F5344CB8AC3E}">
        <p14:creationId xmlns:p14="http://schemas.microsoft.com/office/powerpoint/2010/main" val="382020084"/>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p:nvSpPr>
          <p:cNvPr id="182" name="Matn maydonchasi"/>
          <p:cNvSpPr>
            <a:spLocks noGrp="1"/>
          </p:cNvSpPr>
          <p:nvPr>
            <p:ph type="title"/>
          </p:nvPr>
        </p:nvSpPr>
        <p:spPr>
          <a:xfrm>
            <a:off x="4937760" y="271306"/>
            <a:ext cx="6492240" cy="2250829"/>
          </a:xfrm>
          <a:prstGeom prst="rect">
            <a:avLst/>
          </a:prstGeom>
          <a:noFill/>
          <a:ln w="12700" cap="flat" cmpd="sng">
            <a:noFill/>
            <a:prstDash val="solid"/>
            <a:miter/>
          </a:ln>
        </p:spPr>
        <p:txBody>
          <a:bodyPr vert="horz" wrap="square" lIns="0" tIns="0" rIns="0" bIns="0" anchor="ctr" anchorCtr="0">
            <a:prstTxWarp prst="textNoShape">
              <a:avLst/>
            </a:prstTxWarp>
          </a:bodyPr>
          <a:lstStyle/>
          <a:p>
            <a:pPr marL="0" indent="0" algn="l">
              <a:lnSpc>
                <a:spcPct val="90000"/>
              </a:lnSpc>
              <a:spcBef>
                <a:spcPts val="0"/>
              </a:spcBef>
              <a:spcAft>
                <a:spcPts val="0"/>
              </a:spcAft>
              <a:buNone/>
            </a:pPr>
            <a:r>
              <a:rPr lang="en-US" altLang="zh-CN" sz="5000" b="1" i="0" u="none" strike="noStrike" kern="1200" cap="none" spc="-100" baseline="0">
                <a:solidFill>
                  <a:schemeClr val="tx1"/>
                </a:solidFill>
                <a:latin typeface="Grandview Display" charset="0"/>
                <a:ea typeface="Droid Sans" charset="0"/>
                <a:cs typeface="Lucida Sans" charset="0"/>
              </a:rPr>
              <a:t>Tafakkur qonunlari va shakllari</a:t>
            </a:r>
            <a:endParaRPr lang="zh-CN" altLang="en-US" sz="5000" b="1" i="0" u="none" strike="noStrike" kern="1200" cap="none" spc="-100" baseline="0">
              <a:solidFill>
                <a:schemeClr val="tx1"/>
              </a:solidFill>
              <a:latin typeface="Grandview Display" charset="0"/>
              <a:ea typeface="Droid Sans" charset="0"/>
              <a:cs typeface="Lucida Sans" charset="0"/>
            </a:endParaRPr>
          </a:p>
        </p:txBody>
      </p:sp>
      <p:sp>
        <p:nvSpPr>
          <p:cNvPr id="183" name="Matn maydonchasi"/>
          <p:cNvSpPr>
            <a:spLocks noGrp="1"/>
          </p:cNvSpPr>
          <p:nvPr>
            <p:ph type="body" idx="4294967295"/>
          </p:nvPr>
        </p:nvSpPr>
        <p:spPr>
          <a:xfrm>
            <a:off x="4937760" y="2522136"/>
            <a:ext cx="6492240" cy="3346101"/>
          </a:xfrm>
          <a:prstGeom prst="rect">
            <a:avLst/>
          </a:prstGeom>
          <a:noFill/>
          <a:ln w="12700" cap="flat" cmpd="sng">
            <a:noFill/>
            <a:prstDash val="solid"/>
            <a:miter/>
          </a:ln>
        </p:spPr>
        <p:txBody>
          <a:bodyPr vert="horz" wrap="square" lIns="91440" tIns="45720" rIns="91440" bIns="45720" anchor="t" anchorCtr="0">
            <a:prstTxWarp prst="textNoShape">
              <a:avLst/>
            </a:prstTxWarp>
          </a:bodyPr>
          <a:lstStyle/>
          <a:p>
            <a:pPr marL="283210" indent="-283210" algn="l">
              <a:lnSpc>
                <a:spcPct val="90000"/>
              </a:lnSpc>
              <a:spcBef>
                <a:spcPts val="1200"/>
              </a:spcBef>
              <a:spcAft>
                <a:spcPts val="0"/>
              </a:spcAft>
              <a:buClr>
                <a:schemeClr val="accent1"/>
              </a:buClr>
              <a:buFont typeface="Wingdings 2" pitchFamily="18" charset="2"/>
              <a:buChar char=""/>
            </a:pPr>
            <a:r>
              <a:rPr lang="en-US" altLang="zh-CN" sz="2000" b="0" i="0" u="none" strike="noStrike" kern="1200" cap="none" spc="0" baseline="0">
                <a:solidFill>
                  <a:schemeClr val="tx1"/>
                </a:solidFill>
                <a:latin typeface="Grandview Display" charset="0"/>
                <a:ea typeface="Droid Sans" charset="0"/>
                <a:cs typeface="Lucida Sans" charset="0"/>
              </a:rPr>
              <a:t>Tafakkur qonunlari, inson fikrlash jarayonini boshqaruvchi asosiy tamoyillardir. Ular yordamida biz muammolarni hal qilish, qarorlar qabul qilish va yangi g'oyalar yaratish imkoniyatiga ega bo'lamiz. Ushbu qonunlar, fikr yuritish jarayonida mantiqiy va tizimli yondashuvni ta'minlaydi, bu esa samarali natijalarga erishishga yordam beradi.</a:t>
            </a:r>
            <a:endParaRPr lang="zh-CN" altLang="en-US" sz="2000" b="0" i="0" u="none" strike="noStrike" kern="1200" cap="none" spc="0" baseline="0">
              <a:solidFill>
                <a:schemeClr val="tx1"/>
              </a:solidFill>
              <a:latin typeface="Grandview Display" charset="0"/>
              <a:ea typeface="Droid Sans" charset="0"/>
              <a:cs typeface="Lucida Sans" charset="0"/>
            </a:endParaRPr>
          </a:p>
        </p:txBody>
      </p:sp>
    </p:spTree>
    <p:extLst>
      <p:ext uri="{BB962C8B-B14F-4D97-AF65-F5344CB8AC3E}">
        <p14:creationId xmlns:p14="http://schemas.microsoft.com/office/powerpoint/2010/main" val="6787815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p:nvSpPr>
          <p:cNvPr id="189" name="Matn maydonchasi"/>
          <p:cNvSpPr>
            <a:spLocks noGrp="1"/>
          </p:cNvSpPr>
          <p:nvPr>
            <p:ph type="title"/>
          </p:nvPr>
        </p:nvSpPr>
        <p:spPr>
          <a:xfrm>
            <a:off x="685800" y="305612"/>
            <a:ext cx="7177056" cy="2194560"/>
          </a:xfrm>
          <a:prstGeom prst="rect">
            <a:avLst/>
          </a:prstGeom>
          <a:noFill/>
          <a:ln w="12700" cap="flat" cmpd="sng">
            <a:noFill/>
            <a:prstDash val="solid"/>
            <a:miter/>
          </a:ln>
        </p:spPr>
        <p:txBody>
          <a:bodyPr vert="horz" wrap="square" lIns="0" tIns="0" rIns="0" bIns="0" anchor="ctr" anchorCtr="0">
            <a:prstTxWarp prst="textNoShape">
              <a:avLst/>
            </a:prstTxWarp>
          </a:bodyPr>
          <a:lstStyle/>
          <a:p>
            <a:pPr marL="0" indent="0" algn="l">
              <a:lnSpc>
                <a:spcPct val="90000"/>
              </a:lnSpc>
              <a:spcBef>
                <a:spcPts val="0"/>
              </a:spcBef>
              <a:spcAft>
                <a:spcPts val="0"/>
              </a:spcAft>
              <a:buNone/>
            </a:pPr>
            <a:r>
              <a:rPr lang="en-US" altLang="zh-CN" sz="5000" b="1" i="0" u="none" strike="noStrike" kern="1200" cap="none" spc="-100" baseline="0">
                <a:solidFill>
                  <a:schemeClr val="tx1"/>
                </a:solidFill>
                <a:latin typeface="Grandview Display" charset="0"/>
                <a:ea typeface="Droid Sans" charset="0"/>
                <a:cs typeface="Lucida Sans" charset="0"/>
              </a:rPr>
              <a:t>Tafakkur qonunlari tamoyillari</a:t>
            </a:r>
            <a:endParaRPr lang="zh-CN" altLang="en-US" sz="5000" b="1" i="0" u="none" strike="noStrike" kern="1200" cap="none" spc="-100" baseline="0">
              <a:solidFill>
                <a:schemeClr val="tx1"/>
              </a:solidFill>
              <a:latin typeface="Grandview Display" charset="0"/>
              <a:ea typeface="Droid Sans" charset="0"/>
              <a:cs typeface="Lucida Sans" charset="0"/>
            </a:endParaRPr>
          </a:p>
        </p:txBody>
      </p:sp>
      <p:sp>
        <p:nvSpPr>
          <p:cNvPr id="190" name="Matn maydonchasi"/>
          <p:cNvSpPr>
            <a:spLocks noGrp="1"/>
          </p:cNvSpPr>
          <p:nvPr>
            <p:ph type="body" idx="2"/>
          </p:nvPr>
        </p:nvSpPr>
        <p:spPr>
          <a:xfrm>
            <a:off x="685800" y="2534309"/>
            <a:ext cx="5120640" cy="3249636"/>
          </a:xfrm>
          <a:prstGeom prst="rect">
            <a:avLst/>
          </a:prstGeom>
          <a:noFill/>
          <a:ln w="12700" cap="flat" cmpd="sng">
            <a:noFill/>
            <a:prstDash val="solid"/>
            <a:miter/>
          </a:ln>
        </p:spPr>
        <p:txBody>
          <a:bodyPr vert="horz" wrap="square" lIns="0" tIns="45720" rIns="0" bIns="45720" anchor="t" anchorCtr="0">
            <a:prstTxWarp prst="textNoShape">
              <a:avLst/>
            </a:prstTxWarp>
          </a:bodyPr>
          <a:lstStyle/>
          <a:p>
            <a:pPr marL="0" indent="0" algn="l">
              <a:lnSpc>
                <a:spcPct val="90000"/>
              </a:lnSpc>
              <a:spcBef>
                <a:spcPts val="2400"/>
              </a:spcBef>
              <a:spcAft>
                <a:spcPts val="0"/>
              </a:spcAft>
              <a:buNone/>
            </a:pPr>
            <a:r>
              <a:rPr lang="en-US" altLang="zh-CN" sz="2000" b="0" i="0" u="none" strike="noStrike" kern="1200" cap="none" spc="0" baseline="0">
                <a:solidFill>
                  <a:schemeClr val="tx1"/>
                </a:solidFill>
                <a:latin typeface="Grandview Display" charset="0"/>
                <a:ea typeface="Droid Sans" charset="0"/>
                <a:cs typeface="Lucida Sans" charset="0"/>
              </a:rPr>
              <a:t>Tafakkur qonunlari bir necha asosiy tamoyillardan iborat bo'lib, ular fikr yuritishni yanada samarali qiladi. Bu tamoyillar, masalan, sabab-oqibat munosabatlari, mantiqiy tahlil va tizimli yondashuvni o'z ichiga oladi. Har bir tamoyil, fikrlarni shakllantirishda muhim rol o'ynaydi va insonning bilim va tajribasini kengaytiradi.</a:t>
            </a:r>
            <a:endParaRPr lang="zh-CN" altLang="en-US" sz="2000" b="0" i="0" u="none" strike="noStrike" kern="1200" cap="none" spc="0" baseline="0">
              <a:solidFill>
                <a:schemeClr val="tx1"/>
              </a:solidFill>
              <a:latin typeface="Grandview Display" charset="0"/>
              <a:ea typeface="Droid Sans" charset="0"/>
              <a:cs typeface="Lucida Sans" charset="0"/>
            </a:endParaRPr>
          </a:p>
        </p:txBody>
      </p:sp>
      <p:sp>
        <p:nvSpPr>
          <p:cNvPr id="191" name="Rasmlar"/>
          <p:cNvSpPr>
            <a:spLocks noGrp="1"/>
          </p:cNvSpPr>
          <p:nvPr>
            <p:ph type="clipArt"/>
          </p:nvPr>
        </p:nvSpPr>
        <p:spPr>
          <a:xfrm>
            <a:off x="6402600" y="2552872"/>
            <a:ext cx="5189076" cy="3250671"/>
          </a:xfrm>
          <a:prstGeom prst="rect">
            <a:avLst/>
          </a:prstGeom>
          <a:noFill/>
          <a:ln w="12700" cap="flat" cmpd="sng">
            <a:noFill/>
            <a:prstDash val="solid"/>
            <a:miter/>
          </a:ln>
        </p:spPr>
      </p:sp>
      <p:pic>
        <p:nvPicPr>
          <p:cNvPr id="192" name="Rasmlar"/>
          <p:cNvPicPr>
            <a:picLocks/>
          </p:cNvPicPr>
          <p:nvPr/>
        </p:nvPicPr>
        <p:blipFill>
          <a:blip r:embed="rId4" cstate="print"/>
          <a:stretch>
            <a:fillRect/>
          </a:stretch>
        </p:blipFill>
        <p:spPr>
          <a:xfrm>
            <a:off x="6402600" y="2552872"/>
            <a:ext cx="5189076" cy="3250671"/>
          </a:xfrm>
          <a:prstGeom prst="rect">
            <a:avLst/>
          </a:prstGeom>
          <a:noFill/>
          <a:ln w="12700" cap="flat" cmpd="sng">
            <a:noFill/>
            <a:prstDash val="solid"/>
            <a:miter/>
          </a:ln>
        </p:spPr>
      </p:pic>
    </p:spTree>
    <p:extLst>
      <p:ext uri="{BB962C8B-B14F-4D97-AF65-F5344CB8AC3E}">
        <p14:creationId xmlns:p14="http://schemas.microsoft.com/office/powerpoint/2010/main" val="1610721378"/>
      </p:ext>
    </p:extLst>
  </p:cSld>
  <p:clrMapOvr>
    <a:masterClrMapping/>
  </p:clrMapOvr>
  <p:transition spd="slow"/>
</p:sld>
</file>

<file path=ppt/theme/theme1.xml><?xml version="1.0" encoding="utf-8"?>
<a:theme xmlns:a="http://schemas.openxmlformats.org/drawingml/2006/main" name="Custom">
  <a:themeElements>
    <a:clrScheme name="Custom">
      <a:dk1>
        <a:srgbClr val="000000"/>
      </a:dk1>
      <a:lt1>
        <a:srgbClr val="FFFFFF"/>
      </a:lt1>
      <a:dk2>
        <a:srgbClr val="0C3D3D"/>
      </a:dk2>
      <a:lt2>
        <a:srgbClr val="E8E8E8"/>
      </a:lt2>
      <a:accent1>
        <a:srgbClr val="C0B1C5"/>
      </a:accent1>
      <a:accent2>
        <a:srgbClr val="F1B762"/>
      </a:accent2>
      <a:accent3>
        <a:srgbClr val="E8764E"/>
      </a:accent3>
      <a:accent4>
        <a:srgbClr val="F3E9DD"/>
      </a:accent4>
      <a:accent5>
        <a:srgbClr val="E873A2"/>
      </a:accent5>
      <a:accent6>
        <a:srgbClr val="C8E7E8"/>
      </a:accent6>
      <a:hlink>
        <a:srgbClr val="467886"/>
      </a:hlink>
      <a:folHlink>
        <a:srgbClr val="96607D"/>
      </a:folHlink>
    </a:clrScheme>
    <a:fontScheme name="Custom">
      <a:majorFont>
        <a:latin typeface=""/>
        <a:ea typeface=""/>
        <a:cs typeface=""/>
      </a:majorFont>
      <a:minorFont>
        <a:latin typeface=""/>
        <a:ea typeface=""/>
        <a:cs typeface=""/>
      </a:minorFont>
    </a:fontScheme>
    <a:fmtScheme name="Custom">
      <a:fillStyleLst>
        <a:solidFill>
          <a:schemeClr val="phClr"/>
        </a:solidFill>
        <a:gradFill/>
        <a:gradFill/>
      </a:fillStyleLst>
      <a:lnStyleLst>
        <a:ln/>
        <a:ln/>
        <a:ln/>
      </a:lnStyleLst>
      <a:effectStyleLst>
        <a:effectStyle>
          <a:effectLst/>
        </a:effectStyle>
        <a:effectStyle>
          <a:effectLst/>
        </a:effectStyle>
        <a:effectStyle>
          <a:effectLst/>
        </a:effectStyle>
      </a:effectStyleLst>
      <a:bgFillStyleLst>
        <a:solidFill>
          <a:schemeClr val="phClr"/>
        </a:solidFill>
        <a:gradFill/>
        <a:gradFill/>
      </a:bgFillStyleLst>
    </a:fmtScheme>
  </a:themeElements>
  <a:objectDefaults/>
  <a:extraClrSchemeLst/>
</a:theme>
</file>

<file path=ppt/theme/theme2.xml><?xml version="1.0" encoding="utf-8"?>
<a:theme xmlns:a="http://schemas.openxmlformats.org/drawingml/2006/main" name="notesMaster1">
  <a:themeElements>
    <a:clrScheme name="notesMaster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notesMaster1">
      <a:majorFont>
        <a:latin typeface=""/>
        <a:ea typeface=""/>
        <a:cs typeface=""/>
      </a:majorFont>
      <a:minorFont>
        <a:latin typeface=""/>
        <a:ea typeface=""/>
        <a:cs typeface=""/>
      </a:minorFont>
    </a:fontScheme>
    <a:fmtScheme name="notesMaster1">
      <a:fillStyleLst>
        <a:solidFill>
          <a:schemeClr val="phClr"/>
        </a:solidFill>
        <a:gradFill/>
        <a:gradFill/>
      </a:fillStyleLst>
      <a:lnStyleLst>
        <a:ln/>
        <a:ln/>
        <a:ln/>
      </a:lnStyleLst>
      <a:effectStyleLst>
        <a:effectStyle>
          <a:effectLst/>
        </a:effectStyle>
        <a:effectStyle>
          <a:effectLst/>
        </a:effectStyle>
        <a:effectStyle>
          <a:effectLst/>
        </a:effectStyle>
      </a:effectStyleLst>
      <a:bgFillStyleLst>
        <a:solidFill>
          <a:schemeClr val="phClr"/>
        </a:solidFill>
        <a:gradFill/>
        <a:gradFill/>
      </a:bgFillStyleLst>
    </a:fmtScheme>
  </a:themeElements>
  <a:objectDefaults/>
  <a:extraClrSchemeLst/>
</a:theme>
</file>

<file path=ppt/theme/theme3.xml><?xml version="1.0" encoding="utf-8"?>
<a:theme xmlns:a="http://schemas.openxmlformats.org/drawingml/2006/main" name="handoutMaster1">
  <a:themeElements>
    <a:clrScheme name="handoutMaster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handoutMaster1">
      <a:majorFont>
        <a:latin typeface=""/>
        <a:ea typeface=""/>
        <a:cs typeface=""/>
      </a:majorFont>
      <a:minorFont>
        <a:latin typeface=""/>
        <a:ea typeface=""/>
        <a:cs typeface=""/>
      </a:minorFont>
    </a:fontScheme>
    <a:fmtScheme name="handoutMaster1">
      <a:fillStyleLst>
        <a:solidFill>
          <a:schemeClr val="phClr"/>
        </a:solidFill>
        <a:gradFill/>
        <a:gradFill/>
      </a:fillStyleLst>
      <a:lnStyleLst>
        <a:ln/>
        <a:ln/>
        <a:ln/>
      </a:lnStyleLst>
      <a:effectStyleLst>
        <a:effectStyle>
          <a:effectLst/>
        </a:effectStyle>
        <a:effectStyle>
          <a:effectLst/>
        </a:effectStyle>
        <a:effectStyle>
          <a:effectLst/>
        </a:effectStyle>
      </a:effectStyleLst>
      <a:bgFillStyleLst>
        <a:solidFill>
          <a:schemeClr val="phClr"/>
        </a:solidFill>
        <a:gradFill/>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Normal.eit</Template>
  <TotalTime>24</TotalTime>
  <Application>Microsoft Office PowerPoint</Application>
  <PresentationFormat>Keng ekranli</PresentationFormat>
  <Slides>19</Slides>
  <Notes>19</Notes>
  <HiddenSlides>0</HiddenSlides>
  <ScaleCrop>false</ScaleCrop>
  <HeadingPairs>
    <vt:vector size="4" baseType="variant">
      <vt:variant>
        <vt:lpstr>Mavzu</vt:lpstr>
      </vt:variant>
      <vt:variant>
        <vt:i4>1</vt:i4>
      </vt:variant>
      <vt:variant>
        <vt:lpstr>Slayd sarlavhalari</vt:lpstr>
      </vt:variant>
      <vt:variant>
        <vt:i4>19</vt:i4>
      </vt:variant>
    </vt:vector>
  </HeadingPairs>
  <TitlesOfParts>
    <vt:vector size="20" baseType="lpstr">
      <vt:lpstr>Custom</vt:lpstr>
      <vt:lpstr>Tafakkur qonunlari va shakllari</vt:lpstr>
      <vt:lpstr>Mavzular reja</vt:lpstr>
      <vt:lpstr>Tafakkur tushunchasi va ahamiyati</vt:lpstr>
      <vt:lpstr>Tafakkur tushunchasi</vt:lpstr>
      <vt:lpstr>Tafakkur va uning ahamiyati</vt:lpstr>
      <vt:lpstr>Tafakkur qonunlari va shakllari</vt:lpstr>
      <vt:lpstr>Tafakkur qonunlari asoslari</vt:lpstr>
      <vt:lpstr>Tafakkur qonunlari va shakllari</vt:lpstr>
      <vt:lpstr>Tafakkur qonunlari tamoyillari</vt:lpstr>
      <vt:lpstr>Tafakkur qonunlari va ularning ahamiyati</vt:lpstr>
      <vt:lpstr>Tafakkur shakllari va xususiyatlari</vt:lpstr>
      <vt:lpstr>Tafakkur shakllarining turlari</vt:lpstr>
      <vt:lpstr>Tafakkur shakllarining xususiyatlari</vt:lpstr>
      <vt:lpstr>Tafakkur shakllarining ahamiyati</vt:lpstr>
      <vt:lpstr>Tafakkur jarayoni va roli</vt:lpstr>
      <vt:lpstr>Tafakkur jarayonining mohiyati</vt:lpstr>
      <vt:lpstr>Tafakkur jarayonining turlari</vt:lpstr>
      <vt:lpstr>Tafakkur jarayonining ahamiyati</vt:lpstr>
      <vt:lpstr>"E'tiboringiz uchun rahmat."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Pantheros  Labs</dc:title>
  <dc:creator>javohir</dc:creator>
  <cp:lastModifiedBy>Ergashbek Shomurotov</cp:lastModifiedBy>
  <cp:revision>13</cp:revision>
  <dcterms:created xsi:type="dcterms:W3CDTF">2025-03-10T17:53:55Z</dcterms:created>
  <dcterms:modified xsi:type="dcterms:W3CDTF">2026-01-09T09:51:42Z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ICV">
    <vt:lpwstr>610C795F12CEF1A38B664067F24B8A2C_43</vt:lpwstr>
  </property>
  <property fmtid="{D5CDD505-2E9C-101B-9397-08002B2CF9AE}" pid="4" name="KSOProductBuildVer">
    <vt:lpwstr>1033-6.11.0.8603</vt:lpwstr>
  </property>
</Properties>
</file>