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Chop etish sirlari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Mirkomil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50791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056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4573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573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1343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8309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40679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1343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40679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13562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31343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00837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70332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40679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9826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09320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458967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416552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2331720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41655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026664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153912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111496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721607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111496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848856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374136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26664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984248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45896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069079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764023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→ Bosma uskunada tasvir hosil qilish uchun ishlatiladigan modda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→ Tasvirni bosib chiqarish uchun tayyorlangan metall qolip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→ Tasvirni qolipdan rezina silindr orqali qog'ozga o'tkazish usuli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→ Matndagi xatolarni tuzatish va mazmunini takomillashtirish ishi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→ Matnning yangi fikr boshlanadigan qismi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Nashrning tashqi ko'rinishi va badiiy bezagini yaratish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Kitobning ichki varaqlarini himoya qiluvchi tashqi qismi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Bosma nashrning dastlabki loyihaviy namunasi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Takrorlanadigan dizayn elementlari uchun ishlatiladigan andoza (7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Qolip yordamida qog'ozga tasvir tushirish jarayoni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Matn va tasvirlarni ko'paytirish texnologiyalari majmui (11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↓ Bosmaxonaga yuborilgunga qadar matndagi imloviy xatolarni tekshirish (10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Nashr etilayotgan asarning ijodkori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↓ Bosma mahsulotga joziba beruvchi bo'yoqlar yig'indisi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↓ Bir turdagi bosma nashrning umumiy nusxalar soni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↓ Bosma matnni tashkil etuvchi harf va belgilar majmui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Matn va tasvirlarni chop etish uchun asosiy material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↓ Kitob va gazetalarni ko'p nusxada ko'paytiradigan korxona (6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" name="Rectangle 5"/>
          <p:cNvSpPr/>
          <p:nvPr/>
        </p:nvSpPr>
        <p:spPr>
          <a:xfrm>
            <a:off x="4050791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" name="Rectangle 6"/>
          <p:cNvSpPr/>
          <p:nvPr/>
        </p:nvSpPr>
        <p:spPr>
          <a:xfrm>
            <a:off x="231343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9" name="Rectangle 8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3056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4573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573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J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1343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8309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79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40679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40679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1343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40679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13562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31343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00837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70332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40679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9826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09320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458967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416552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2331720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41655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026664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153912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111496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721607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111496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848856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374136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26664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984248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45896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069079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764023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