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g" ContentType="image/jpe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Части речи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КРОССВОРД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Файзуллаевна.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Кроссворд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703320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3056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9826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35584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1343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8309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1343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50791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31343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6090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31343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40679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39826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6596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00837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6596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09320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050791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2331720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806440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984248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76402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4885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416552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721607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72160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374136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026664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416552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026664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984248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Вопросы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По горизонтали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→ Второстепенный член предложения обозначающий место время или причину действия (14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→ Грамматическая категория глагола указывающая на момент совершения действия (5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→ Слово с противоположным лексическим значением (7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→ Неизменяемая часть речи обозначающая признак действия или качества (7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→ Грамматическая категория существительного выражающая отношение к другим словам (5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→ Грамматическая категория выражающая единичность или множественность предмета (5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Часть речи обозначающая действие или состояние предмета (6 букв)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→ Служебная часть речи используемая для связи однородных членов или предложений (4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Часть речи обозначающая количество предметов или их порядок при счете (12 букв)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По вертикали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Второстепенный член предложения обозначающий признак предмета (11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Изменение именных частей речи по падежам (9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Часть речи указывающая на предметы или признаки не называя их прямо (11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Служебная часть речи выражающая зависимость существительного от других слов (7 букв)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Слово близкое по значению к другому слову той же части речи (7 букв)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Ответы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6" name="Rectangle 5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7" name="Rectangle 6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8" name="Rectangle 7"/>
          <p:cNvSpPr/>
          <p:nvPr/>
        </p:nvSpPr>
        <p:spPr>
          <a:xfrm>
            <a:off x="3703320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9" name="Rectangle 8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Ю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3056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9826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Я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35584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1343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К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8309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В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1343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Д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Ч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Г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50791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Я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М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З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П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М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31343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Р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6090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Б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М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Д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Ч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31343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О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40679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Ь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39826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Ж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П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М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П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6596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Ч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00837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6596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В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Г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09320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050791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2331720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806440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984248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76402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4885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416552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721607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72160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374136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026664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416552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026664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984248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