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645E0-A1EC-4815-9C50-87F0D93A81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51736D-7E18-4BCB-ACEF-F5790CC74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6D909F-C0A5-4C41-AE85-063EB296E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194F16-035D-43B1-82DE-2C7404BC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E3E5C-9CE2-4745-9103-C024014E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41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AB089-3B7D-47E9-A4EE-F549B82B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55BB80-D737-47CF-8BA5-782269C2A0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E50E7D-F265-47A4-8FB2-DF50617D6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ABDFA-E065-49E2-8992-E7ED6849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379C15-DE3C-43CD-BD3E-51CF3B1E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0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0EF2BBF-43D2-46E8-8B96-33C7962C36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D7EFC9-19F4-4DA7-9D4F-DBF4C42DA9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4C748A-E3FF-4C6E-996A-E1E585FD5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9FDEFD-74B4-457A-9FF3-6D0BDAFA1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CD832C-0B7E-4F87-9337-DFA862781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35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9DF4B-7692-46C3-B839-115EAC2D0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D1AE46-06D6-4C7A-9D36-32706F68B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3F23C4-E0AA-47A0-8935-96ED71DC8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C615DC-5707-4435-BE3E-87B1D6DB8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0B9DED-7EF2-498E-920D-738895803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2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93299-729C-44E5-B065-1096688DB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2866AA-D5C2-4C1D-8F31-6E2C838D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C87072-161D-4833-AA76-12804C1B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BD3-1638-4B6C-9935-18B968C0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1E658F-7D20-4545-A5D9-779C02BD3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87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5B1A28-42DA-480E-BFB6-BD259595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1B75B3-51EF-45DE-B3D5-A0284AF25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8816FF-65FC-4504-B1A8-953C5104E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D5D8C1-54AC-4F2F-A3DC-2BCB180F4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2CAF6C-4A7C-4877-BCB0-5B1BF83B5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7ED80B-0B21-40E0-91F7-30E592D15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40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A9B02-1236-4958-B161-E983947F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26A8E-4B41-4A62-AFB9-390AC861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130B02-B208-44CC-AE4B-4FE098F73F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775D40-1A21-4F14-9A41-3451B66128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6FA1F3-F81E-407C-93F9-91058E1EEA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5B76234-0C5B-40BA-B179-B1ED835F8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A55087-3B53-4F49-84B8-1F1C63400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D3BE07-8F4A-4DB7-939D-204B705B2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40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7EDDF-1C9F-444C-978A-328D10BF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C8E2AF-2D83-49C8-A304-EB2B6C03F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5133BD-294F-4DDF-94DF-261C38F25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93346E1-0EBB-428E-87A7-857626548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650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DA68B37-D760-4F6E-A540-1FB66E01E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0592F8F-DC1A-43D1-8F6D-5B8DFDE24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6BE406-3AFE-4161-8B4B-696801A6E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86DAB-B49C-4261-B927-F82E4017E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C0EA38-AF6B-4E85-8CE9-8BC976AD9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BD690F-4721-440D-BD7F-DFC47F4C3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ACCC1E-E8D3-4F67-9433-6737AAD3F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2EEE37-1BBC-43B0-8C07-84178E7B6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068EE3-E62A-4E20-BF03-D7E04DCE9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FAB58-18E0-4201-B7EF-814D1F871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748311-2E03-4934-B0D2-3DFE1C1715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7D5FA2-E5AD-44C8-9E4D-AF83F758D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AD39D4-B6A0-4751-AA6B-1EE5A011E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C24697-9914-495F-B300-B5EC7B13D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8EF9CE-3095-4FD5-B7B0-D0E14D55E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15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504AA-5B57-4068-82B3-D66310CD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B89FDF-DE6E-40D3-AF38-43499F058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174CBC-C193-43EE-A29C-1C3F105C5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A3953-25B2-4E32-ADBF-0B2BEE59583B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25A99E-33CC-4035-8ACE-F4E5C9CC78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CDB70F-CE92-4107-BFC5-9C2158CF3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A9174-B606-4932-ABC8-CC5FCE8C0A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754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6092A-5381-447E-B94C-DE79DD141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C041DC1-CD0C-42EC-A363-F05C00589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6D22C1-7919-4AAB-A3CB-44B940CF6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ACF982-591F-4C1A-818D-D3614F5E4643}"/>
              </a:ext>
            </a:extLst>
          </p:cNvPr>
          <p:cNvSpPr txBox="1"/>
          <p:nvPr/>
        </p:nvSpPr>
        <p:spPr>
          <a:xfrm>
            <a:off x="2949389" y="1027906"/>
            <a:ext cx="744967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/>
              <a:t>Mavzu:O‘qituvchining</a:t>
            </a:r>
            <a:r>
              <a:rPr lang="en-US" sz="2800" b="1" dirty="0"/>
              <a:t> </a:t>
            </a:r>
            <a:r>
              <a:rPr lang="en-US" sz="2800" b="1" dirty="0" err="1"/>
              <a:t>kommunikativ</a:t>
            </a:r>
            <a:r>
              <a:rPr lang="en-US" sz="2800" b="1" dirty="0"/>
              <a:t> </a:t>
            </a:r>
            <a:r>
              <a:rPr lang="en-US" sz="2800" b="1" dirty="0" err="1"/>
              <a:t>qobiliyatiga</a:t>
            </a:r>
            <a:r>
              <a:rPr lang="en-US" sz="2800" b="1" dirty="0"/>
              <a:t> </a:t>
            </a:r>
            <a:r>
              <a:rPr lang="en-US" sz="2800" b="1" dirty="0" err="1"/>
              <a:t>pedagogik</a:t>
            </a:r>
            <a:r>
              <a:rPr lang="en-US" sz="2800" b="1" dirty="0"/>
              <a:t> </a:t>
            </a:r>
            <a:r>
              <a:rPr lang="en-US" sz="2800" b="1" dirty="0" err="1"/>
              <a:t>ta’sir</a:t>
            </a:r>
            <a:r>
              <a:rPr lang="en-US" sz="2800" b="1" dirty="0"/>
              <a:t> </a:t>
            </a:r>
            <a:r>
              <a:rPr lang="en-US" sz="2800" b="1" dirty="0" err="1"/>
              <a:t>ko‘rsatish</a:t>
            </a:r>
            <a:endParaRPr lang="en-US" sz="2800" dirty="0"/>
          </a:p>
          <a:p>
            <a:pPr algn="ctr">
              <a:lnSpc>
                <a:spcPct val="150000"/>
              </a:lnSpc>
            </a:pPr>
            <a:r>
              <a:rPr lang="en-US" sz="2800" dirty="0" err="1"/>
              <a:t>Reja</a:t>
            </a:r>
            <a:r>
              <a:rPr lang="en-US" sz="2800" dirty="0"/>
              <a:t>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shaxsining</a:t>
            </a:r>
            <a:r>
              <a:rPr lang="en-US" sz="2800" dirty="0"/>
              <a:t> </a:t>
            </a:r>
            <a:r>
              <a:rPr lang="en-US" sz="2800" dirty="0" err="1"/>
              <a:t>kommunikativ</a:t>
            </a:r>
            <a:r>
              <a:rPr lang="en-US" sz="2800" dirty="0"/>
              <a:t> </a:t>
            </a:r>
            <a:r>
              <a:rPr lang="en-US" sz="2800" dirty="0" err="1"/>
              <a:t>qobiliyati</a:t>
            </a:r>
            <a:r>
              <a:rPr lang="en-US" sz="2800" dirty="0"/>
              <a:t> — </a:t>
            </a: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faoliyatning</a:t>
            </a:r>
            <a:r>
              <a:rPr lang="en-US" sz="2800" dirty="0"/>
              <a:t> </a:t>
            </a:r>
            <a:r>
              <a:rPr lang="en-US" sz="2800" dirty="0" err="1"/>
              <a:t>muhim</a:t>
            </a:r>
            <a:r>
              <a:rPr lang="en-US" sz="2800" dirty="0"/>
              <a:t> </a:t>
            </a:r>
            <a:r>
              <a:rPr lang="en-US" sz="2800" dirty="0" err="1"/>
              <a:t>omili</a:t>
            </a:r>
            <a:endParaRPr lang="en-US" sz="2800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ta’sir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madaniyatini</a:t>
            </a:r>
            <a:r>
              <a:rPr lang="en-US" sz="2800" dirty="0"/>
              <a:t> </a:t>
            </a:r>
            <a:r>
              <a:rPr lang="en-US" sz="2800" dirty="0" err="1"/>
              <a:t>rivojlantirish</a:t>
            </a:r>
            <a:r>
              <a:rPr lang="en-US" sz="2800" dirty="0"/>
              <a:t> </a:t>
            </a:r>
            <a:r>
              <a:rPr lang="en-US" sz="2800" dirty="0" err="1"/>
              <a:t>yo‘llari</a:t>
            </a:r>
            <a:endParaRPr lang="en-US" sz="2800" dirty="0"/>
          </a:p>
          <a:p>
            <a:pPr algn="just">
              <a:lnSpc>
                <a:spcPct val="150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923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43189-D060-4DA3-8EBF-679A953FE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A1399-0A47-43C3-87DE-312753DE2A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3BC18B-2086-470F-98E3-7ABB8C7DC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E864B0-9E6B-401E-BD21-1B56A15E32A4}"/>
              </a:ext>
            </a:extLst>
          </p:cNvPr>
          <p:cNvSpPr txBox="1"/>
          <p:nvPr/>
        </p:nvSpPr>
        <p:spPr>
          <a:xfrm>
            <a:off x="3370729" y="980797"/>
            <a:ext cx="6096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kommunikativ</a:t>
            </a:r>
            <a:r>
              <a:rPr lang="en-US" sz="2800" dirty="0"/>
              <a:t> </a:t>
            </a:r>
            <a:r>
              <a:rPr lang="en-US" sz="2800" dirty="0" err="1"/>
              <a:t>qobiliyati</a:t>
            </a:r>
            <a:r>
              <a:rPr lang="en-US" sz="2800" dirty="0"/>
              <a:t> —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o‘quvchi</a:t>
            </a:r>
            <a:r>
              <a:rPr lang="en-US" sz="2800" dirty="0"/>
              <a:t>, </a:t>
            </a:r>
            <a:r>
              <a:rPr lang="en-US" sz="2800" dirty="0" err="1"/>
              <a:t>ota-ona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hamkasblar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samarali</a:t>
            </a:r>
            <a:r>
              <a:rPr lang="en-US" sz="2800" dirty="0"/>
              <a:t>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o‘rnatish</a:t>
            </a:r>
            <a:r>
              <a:rPr lang="en-US" sz="2800" dirty="0"/>
              <a:t>,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aniq</a:t>
            </a:r>
            <a:r>
              <a:rPr lang="en-US" sz="2800" dirty="0"/>
              <a:t> </a:t>
            </a:r>
            <a:r>
              <a:rPr lang="en-US" sz="2800" dirty="0" err="1"/>
              <a:t>yetkazish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o‘zaro</a:t>
            </a:r>
            <a:r>
              <a:rPr lang="en-US" sz="2800" dirty="0"/>
              <a:t> </a:t>
            </a:r>
            <a:r>
              <a:rPr lang="en-US" sz="2800" dirty="0" err="1"/>
              <a:t>tushunishni</a:t>
            </a:r>
            <a:r>
              <a:rPr lang="en-US" sz="2800" dirty="0"/>
              <a:t> </a:t>
            </a:r>
            <a:r>
              <a:rPr lang="en-US" sz="2800" dirty="0" err="1"/>
              <a:t>ta’minlash</a:t>
            </a:r>
            <a:r>
              <a:rPr lang="en-US" sz="2800" dirty="0"/>
              <a:t> </a:t>
            </a:r>
            <a:r>
              <a:rPr lang="en-US" sz="2800" dirty="0" err="1"/>
              <a:t>qobiliyatidir</a:t>
            </a:r>
            <a:r>
              <a:rPr lang="en-US" sz="2800" dirty="0"/>
              <a:t>. Bu </a:t>
            </a:r>
            <a:r>
              <a:rPr lang="en-US" sz="2800" dirty="0" err="1"/>
              <a:t>qobiliyat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kasbiy</a:t>
            </a:r>
            <a:r>
              <a:rPr lang="en-US" sz="2800" dirty="0"/>
              <a:t> </a:t>
            </a:r>
            <a:r>
              <a:rPr lang="en-US" sz="2800" dirty="0" err="1"/>
              <a:t>faoliyatidagi</a:t>
            </a:r>
            <a:r>
              <a:rPr lang="en-US" sz="2800" dirty="0"/>
              <a:t> </a:t>
            </a:r>
            <a:r>
              <a:rPr lang="en-US" sz="2800" dirty="0" err="1"/>
              <a:t>muvaffaqiyatini</a:t>
            </a:r>
            <a:r>
              <a:rPr lang="en-US" sz="2800" dirty="0"/>
              <a:t> </a:t>
            </a:r>
            <a:r>
              <a:rPr lang="en-US" sz="2800" dirty="0" err="1"/>
              <a:t>belgilovchi</a:t>
            </a:r>
            <a:r>
              <a:rPr lang="en-US" sz="2800" dirty="0"/>
              <a:t> </a:t>
            </a:r>
            <a:r>
              <a:rPr lang="en-US" sz="2800" dirty="0" err="1"/>
              <a:t>asosiy</a:t>
            </a:r>
            <a:r>
              <a:rPr lang="en-US" sz="2800" dirty="0"/>
              <a:t> </a:t>
            </a:r>
            <a:r>
              <a:rPr lang="en-US" sz="2800" dirty="0" err="1"/>
              <a:t>omillardan</a:t>
            </a:r>
            <a:r>
              <a:rPr lang="en-US" sz="2800" dirty="0"/>
              <a:t> </a:t>
            </a:r>
            <a:r>
              <a:rPr lang="en-US" sz="2800" dirty="0" err="1"/>
              <a:t>biridir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544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46785-3D5C-46CD-8B04-A94F7D811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6229DD-5C11-429E-A752-71C7B7053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1A6900-037A-4DB9-AE5A-ED17978D6E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5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F524E37-40CC-4D78-BEB9-BB348B47C4BE}"/>
              </a:ext>
            </a:extLst>
          </p:cNvPr>
          <p:cNvSpPr txBox="1"/>
          <p:nvPr/>
        </p:nvSpPr>
        <p:spPr>
          <a:xfrm>
            <a:off x="3164540" y="1125994"/>
            <a:ext cx="6391835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ta’sir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shaxsiy</a:t>
            </a:r>
            <a:r>
              <a:rPr lang="en-US" sz="2800" dirty="0"/>
              <a:t> </a:t>
            </a:r>
            <a:r>
              <a:rPr lang="en-US" sz="2800" dirty="0" err="1"/>
              <a:t>sifatlarini</a:t>
            </a:r>
            <a:r>
              <a:rPr lang="en-US" sz="2800" dirty="0"/>
              <a:t>, </a:t>
            </a:r>
            <a:r>
              <a:rPr lang="en-US" sz="2800" dirty="0" err="1"/>
              <a:t>xususan</a:t>
            </a:r>
            <a:r>
              <a:rPr lang="en-US" sz="2800" dirty="0"/>
              <a:t>, </a:t>
            </a:r>
            <a:r>
              <a:rPr lang="en-US" sz="2800" dirty="0" err="1"/>
              <a:t>muloqot</a:t>
            </a:r>
            <a:r>
              <a:rPr lang="en-US" sz="2800" dirty="0"/>
              <a:t> </a:t>
            </a:r>
            <a:r>
              <a:rPr lang="en-US" sz="2800" dirty="0" err="1"/>
              <a:t>ko‘nikmalarini</a:t>
            </a:r>
            <a:r>
              <a:rPr lang="en-US" sz="2800" dirty="0"/>
              <a:t> </a:t>
            </a:r>
            <a:r>
              <a:rPr lang="en-US" sz="2800" dirty="0" err="1"/>
              <a:t>shakllantiruvchi</a:t>
            </a:r>
            <a:r>
              <a:rPr lang="en-US" sz="2800" dirty="0"/>
              <a:t> </a:t>
            </a:r>
            <a:r>
              <a:rPr lang="en-US" sz="2800" dirty="0" err="1"/>
              <a:t>kuchli</a:t>
            </a:r>
            <a:r>
              <a:rPr lang="en-US" sz="2800" dirty="0"/>
              <a:t> </a:t>
            </a:r>
            <a:r>
              <a:rPr lang="en-US" sz="2800" dirty="0" err="1"/>
              <a:t>omil</a:t>
            </a:r>
            <a:r>
              <a:rPr lang="en-US" sz="2800" dirty="0"/>
              <a:t> </a:t>
            </a:r>
            <a:r>
              <a:rPr lang="en-US" sz="2800" dirty="0" err="1"/>
              <a:t>hisoblanadi</a:t>
            </a:r>
            <a:r>
              <a:rPr lang="en-US" sz="2800" dirty="0"/>
              <a:t>. U </a:t>
            </a:r>
            <a:r>
              <a:rPr lang="en-US" sz="2800" dirty="0" err="1"/>
              <a:t>o‘qituvchidan</a:t>
            </a:r>
            <a:r>
              <a:rPr lang="en-US" sz="2800" dirty="0"/>
              <a:t> </a:t>
            </a:r>
            <a:r>
              <a:rPr lang="en-US" sz="2800" dirty="0" err="1"/>
              <a:t>tinglay</a:t>
            </a:r>
            <a:r>
              <a:rPr lang="en-US" sz="2800" dirty="0"/>
              <a:t> </a:t>
            </a:r>
            <a:r>
              <a:rPr lang="en-US" sz="2800" dirty="0" err="1"/>
              <a:t>bilish</a:t>
            </a:r>
            <a:r>
              <a:rPr lang="en-US" sz="2800" dirty="0"/>
              <a:t>, </a:t>
            </a:r>
            <a:r>
              <a:rPr lang="en-US" sz="2800" dirty="0" err="1"/>
              <a:t>empatiya</a:t>
            </a:r>
            <a:r>
              <a:rPr lang="en-US" sz="2800" dirty="0"/>
              <a:t>, </a:t>
            </a:r>
            <a:r>
              <a:rPr lang="en-US" sz="2800" dirty="0" err="1"/>
              <a:t>muomala</a:t>
            </a:r>
            <a:r>
              <a:rPr lang="en-US" sz="2800" dirty="0"/>
              <a:t> </a:t>
            </a:r>
            <a:r>
              <a:rPr lang="en-US" sz="2800" dirty="0" err="1"/>
              <a:t>madaniyatiga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bo‘lish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to‘g‘ri</a:t>
            </a:r>
            <a:r>
              <a:rPr lang="en-US" sz="2800" dirty="0"/>
              <a:t> </a:t>
            </a:r>
            <a:r>
              <a:rPr lang="en-US" sz="2800" dirty="0" err="1"/>
              <a:t>baholay</a:t>
            </a:r>
            <a:r>
              <a:rPr lang="en-US" sz="2800" dirty="0"/>
              <a:t> </a:t>
            </a:r>
            <a:r>
              <a:rPr lang="en-US" sz="2800" dirty="0" err="1"/>
              <a:t>olishni</a:t>
            </a:r>
            <a:r>
              <a:rPr lang="en-US" sz="2800" dirty="0"/>
              <a:t> talab </a:t>
            </a:r>
            <a:r>
              <a:rPr lang="en-US" sz="2800" dirty="0" err="1"/>
              <a:t>qiladi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391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888D0-57D7-45C8-96CE-3A8E8514B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6A1DE8-2C00-46B6-9829-B4F66A179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F9948F-AE98-49C3-BEEA-271BD999F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5"/>
            <a:ext cx="12192000" cy="6858000"/>
          </a:xfrm>
          <a:prstGeom prst="rect">
            <a:avLst/>
          </a:prstGeom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036F6CF-A72B-4E08-9268-1EBBD8CC8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717" y="914400"/>
            <a:ext cx="7709647" cy="526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38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729BFA-6E39-496F-B232-F5813F20D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84A07B-BD9C-4C80-AD00-582E540BE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4F73A-3475-4F5A-918F-15C249B421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5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014E61-E7F2-4D69-936C-43F95E9181CB}"/>
              </a:ext>
            </a:extLst>
          </p:cNvPr>
          <p:cNvSpPr txBox="1"/>
          <p:nvPr/>
        </p:nvSpPr>
        <p:spPr>
          <a:xfrm>
            <a:off x="3209365" y="1242536"/>
            <a:ext cx="6096000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Samarali</a:t>
            </a:r>
            <a:r>
              <a:rPr lang="en-US" sz="2800" dirty="0"/>
              <a:t> </a:t>
            </a: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ta’sir</a:t>
            </a:r>
            <a:r>
              <a:rPr lang="en-US" sz="2800" dirty="0"/>
              <a:t> </a:t>
            </a:r>
            <a:r>
              <a:rPr lang="en-US" sz="2800" dirty="0" err="1"/>
              <a:t>natijasida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o‘zining</a:t>
            </a:r>
            <a:r>
              <a:rPr lang="en-US" sz="2800" dirty="0"/>
              <a:t> </a:t>
            </a:r>
            <a:r>
              <a:rPr lang="en-US" sz="2800" dirty="0" err="1"/>
              <a:t>nutq</a:t>
            </a:r>
            <a:r>
              <a:rPr lang="en-US" sz="2800" dirty="0"/>
              <a:t> </a:t>
            </a:r>
            <a:r>
              <a:rPr lang="en-US" sz="2800" dirty="0" err="1"/>
              <a:t>madaniyatini</a:t>
            </a:r>
            <a:r>
              <a:rPr lang="en-US" sz="2800" dirty="0"/>
              <a:t>, </a:t>
            </a:r>
            <a:r>
              <a:rPr lang="en-US" sz="2800" dirty="0" err="1"/>
              <a:t>hissiy</a:t>
            </a:r>
            <a:r>
              <a:rPr lang="en-US" sz="2800" dirty="0"/>
              <a:t> </a:t>
            </a:r>
            <a:r>
              <a:rPr lang="en-US" sz="2800" dirty="0" err="1"/>
              <a:t>barqarorligini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muhit</a:t>
            </a:r>
            <a:r>
              <a:rPr lang="en-US" sz="2800" dirty="0"/>
              <a:t> </a:t>
            </a:r>
            <a:r>
              <a:rPr lang="en-US" sz="2800" dirty="0" err="1"/>
              <a:t>yaratish</a:t>
            </a:r>
            <a:r>
              <a:rPr lang="en-US" sz="2800" dirty="0"/>
              <a:t> </a:t>
            </a:r>
            <a:r>
              <a:rPr lang="en-US" sz="2800" dirty="0" err="1"/>
              <a:t>mahoratini</a:t>
            </a:r>
            <a:r>
              <a:rPr lang="en-US" sz="2800" dirty="0"/>
              <a:t> </a:t>
            </a:r>
            <a:r>
              <a:rPr lang="en-US" sz="2800" dirty="0" err="1"/>
              <a:t>oshiradi</a:t>
            </a:r>
            <a:r>
              <a:rPr lang="en-US" sz="2800" dirty="0"/>
              <a:t>. </a:t>
            </a:r>
            <a:r>
              <a:rPr lang="en-US" sz="2800" dirty="0" err="1"/>
              <a:t>Natijada</a:t>
            </a:r>
            <a:r>
              <a:rPr lang="en-US" sz="2800" dirty="0"/>
              <a:t> </a:t>
            </a:r>
            <a:r>
              <a:rPr lang="en-US" sz="2800" dirty="0" err="1"/>
              <a:t>sinfda</a:t>
            </a:r>
            <a:r>
              <a:rPr lang="en-US" sz="2800" dirty="0"/>
              <a:t> </a:t>
            </a:r>
            <a:r>
              <a:rPr lang="en-US" sz="2800" dirty="0" err="1"/>
              <a:t>sog‘lom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muhit</a:t>
            </a:r>
            <a:r>
              <a:rPr lang="en-US" sz="2800" dirty="0"/>
              <a:t> </a:t>
            </a:r>
            <a:r>
              <a:rPr lang="en-US" sz="2800" dirty="0" err="1"/>
              <a:t>shakllanadi</a:t>
            </a:r>
            <a:r>
              <a:rPr lang="en-US" sz="2800" dirty="0"/>
              <a:t>, </a:t>
            </a:r>
            <a:r>
              <a:rPr lang="en-US" sz="2800" dirty="0" err="1"/>
              <a:t>o‘quvchilar</a:t>
            </a:r>
            <a:r>
              <a:rPr lang="en-US" sz="2800" dirty="0"/>
              <a:t> </a:t>
            </a: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faol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ishonchli</a:t>
            </a:r>
            <a:r>
              <a:rPr lang="en-US" sz="2800" dirty="0"/>
              <a:t> </a:t>
            </a:r>
            <a:r>
              <a:rPr lang="en-US" sz="2800" dirty="0" err="1"/>
              <a:t>bo‘lib</a:t>
            </a:r>
            <a:r>
              <a:rPr lang="en-US" sz="2800" dirty="0"/>
              <a:t> </a:t>
            </a:r>
            <a:r>
              <a:rPr lang="en-US" sz="2800" dirty="0" err="1"/>
              <a:t>boradilar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92669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79CD0-5C15-480A-943B-4415E080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7E5B3C-ABC8-448B-8167-2DCEB94C5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CBB248-90AA-439D-802C-957F5274E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5"/>
            <a:ext cx="12192000" cy="6858000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C75FDEE0-2827-4491-BAF3-CE13B0EA2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988" y="806823"/>
            <a:ext cx="7794812" cy="550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138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06CAF9-3EA1-4814-A61F-0BC95EF33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34E9B-263B-4B84-BBFD-C892F7BFA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DE358C-DC65-4FAC-865E-3BE39DA4B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65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508C51-39BD-41C9-9FCA-AA359E4CA8D4}"/>
              </a:ext>
            </a:extLst>
          </p:cNvPr>
          <p:cNvSpPr txBox="1"/>
          <p:nvPr/>
        </p:nvSpPr>
        <p:spPr>
          <a:xfrm>
            <a:off x="2859741" y="681037"/>
            <a:ext cx="7951693" cy="584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Shu </a:t>
            </a:r>
            <a:r>
              <a:rPr lang="en-US" sz="2800" dirty="0" err="1"/>
              <a:t>bois</a:t>
            </a:r>
            <a:r>
              <a:rPr lang="en-US" sz="2800" dirty="0"/>
              <a:t>, </a:t>
            </a: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ta’sir</a:t>
            </a:r>
            <a:r>
              <a:rPr lang="en-US" sz="2800" dirty="0"/>
              <a:t> </a:t>
            </a:r>
            <a:r>
              <a:rPr lang="en-US" sz="2800" dirty="0" err="1"/>
              <a:t>o‘qituvchining</a:t>
            </a:r>
            <a:r>
              <a:rPr lang="en-US" sz="2800" dirty="0"/>
              <a:t> </a:t>
            </a:r>
            <a:r>
              <a:rPr lang="en-US" sz="2800" dirty="0" err="1"/>
              <a:t>kommunikativ</a:t>
            </a:r>
            <a:r>
              <a:rPr lang="en-US" sz="2800" dirty="0"/>
              <a:t> </a:t>
            </a:r>
            <a:r>
              <a:rPr lang="en-US" sz="2800" dirty="0" err="1"/>
              <a:t>qobiliyatini</a:t>
            </a:r>
            <a:r>
              <a:rPr lang="en-US" sz="2800" dirty="0"/>
              <a:t> </a:t>
            </a:r>
            <a:r>
              <a:rPr lang="en-US" sz="2800" dirty="0" err="1"/>
              <a:t>yanada</a:t>
            </a:r>
            <a:r>
              <a:rPr lang="en-US" sz="2800" dirty="0"/>
              <a:t> </a:t>
            </a:r>
            <a:r>
              <a:rPr lang="en-US" sz="2800" dirty="0" err="1"/>
              <a:t>takomillashtirib</a:t>
            </a:r>
            <a:r>
              <a:rPr lang="en-US" sz="2800" dirty="0"/>
              <a:t>,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ta’lim-tarbiya</a:t>
            </a:r>
            <a:r>
              <a:rPr lang="en-US" sz="2800" dirty="0"/>
              <a:t> </a:t>
            </a:r>
            <a:r>
              <a:rPr lang="en-US" sz="2800" dirty="0" err="1"/>
              <a:t>jarayonidagi</a:t>
            </a:r>
            <a:r>
              <a:rPr lang="en-US" sz="2800" dirty="0"/>
              <a:t> </a:t>
            </a:r>
            <a:r>
              <a:rPr lang="en-US" sz="2800" dirty="0" err="1"/>
              <a:t>samaradorligini</a:t>
            </a:r>
            <a:r>
              <a:rPr lang="en-US" sz="2800" dirty="0"/>
              <a:t> </a:t>
            </a:r>
            <a:r>
              <a:rPr lang="en-US" sz="2800" dirty="0" err="1"/>
              <a:t>oshirishga</a:t>
            </a:r>
            <a:r>
              <a:rPr lang="en-US" sz="2800" dirty="0"/>
              <a:t> </a:t>
            </a:r>
            <a:r>
              <a:rPr lang="en-US" sz="2800" dirty="0" err="1"/>
              <a:t>xizmat</a:t>
            </a:r>
            <a:r>
              <a:rPr lang="en-US" sz="2800" dirty="0"/>
              <a:t> </a:t>
            </a:r>
            <a:r>
              <a:rPr lang="en-US" sz="2800" dirty="0" err="1"/>
              <a:t>qiladi</a:t>
            </a:r>
            <a:r>
              <a:rPr lang="en-US" sz="2800" dirty="0"/>
              <a:t>.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nutqida</a:t>
            </a:r>
            <a:r>
              <a:rPr lang="en-US" sz="2800" dirty="0"/>
              <a:t> </a:t>
            </a:r>
            <a:r>
              <a:rPr lang="en-US" sz="2800" dirty="0" err="1"/>
              <a:t>ifodali</a:t>
            </a:r>
            <a:r>
              <a:rPr lang="en-US" sz="2800" dirty="0"/>
              <a:t>, </a:t>
            </a:r>
            <a:r>
              <a:rPr lang="en-US" sz="2800" dirty="0" err="1"/>
              <a:t>aniq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tushunarli</a:t>
            </a:r>
            <a:r>
              <a:rPr lang="en-US" sz="2800" dirty="0"/>
              <a:t> </a:t>
            </a:r>
            <a:r>
              <a:rPr lang="en-US" sz="2800" dirty="0" err="1"/>
              <a:t>bo‘lish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o‘quvchilarda</a:t>
            </a:r>
            <a:r>
              <a:rPr lang="en-US" sz="2800" dirty="0"/>
              <a:t> </a:t>
            </a:r>
            <a:r>
              <a:rPr lang="en-US" sz="2800" dirty="0" err="1"/>
              <a:t>tinglash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fikrlash</a:t>
            </a:r>
            <a:r>
              <a:rPr lang="en-US" sz="2800" dirty="0"/>
              <a:t> </a:t>
            </a:r>
            <a:r>
              <a:rPr lang="en-US" sz="2800" dirty="0" err="1"/>
              <a:t>madaniyatini</a:t>
            </a:r>
            <a:r>
              <a:rPr lang="en-US" sz="2800" dirty="0"/>
              <a:t> </a:t>
            </a:r>
            <a:r>
              <a:rPr lang="en-US" sz="2800" dirty="0" err="1"/>
              <a:t>shakllantiradi</a:t>
            </a:r>
            <a:r>
              <a:rPr lang="en-US" sz="2800" dirty="0"/>
              <a:t>. U </a:t>
            </a:r>
            <a:r>
              <a:rPr lang="en-US" sz="2800" dirty="0" err="1"/>
              <a:t>o‘quvchilarning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qiladi</a:t>
            </a:r>
            <a:r>
              <a:rPr lang="en-US" sz="2800" dirty="0"/>
              <a:t>, </a:t>
            </a:r>
            <a:r>
              <a:rPr lang="en-US" sz="2800" dirty="0" err="1"/>
              <a:t>ularni</a:t>
            </a:r>
            <a:r>
              <a:rPr lang="en-US" sz="2800" dirty="0"/>
              <a:t> </a:t>
            </a:r>
            <a:r>
              <a:rPr lang="en-US" sz="2800" dirty="0" err="1"/>
              <a:t>erkin</a:t>
            </a:r>
            <a:r>
              <a:rPr lang="en-US" sz="2800" dirty="0"/>
              <a:t> </a:t>
            </a:r>
            <a:r>
              <a:rPr lang="en-US" sz="2800" dirty="0" err="1"/>
              <a:t>fikr</a:t>
            </a:r>
            <a:r>
              <a:rPr lang="en-US" sz="2800" dirty="0"/>
              <a:t> </a:t>
            </a:r>
            <a:r>
              <a:rPr lang="en-US" sz="2800" dirty="0" err="1"/>
              <a:t>bildirishga</a:t>
            </a:r>
            <a:r>
              <a:rPr lang="en-US" sz="2800" dirty="0"/>
              <a:t> </a:t>
            </a:r>
            <a:r>
              <a:rPr lang="en-US" sz="2800" dirty="0" err="1"/>
              <a:t>undaydi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savolga</a:t>
            </a:r>
            <a:r>
              <a:rPr lang="en-US" sz="2800" dirty="0"/>
              <a:t> </a:t>
            </a:r>
            <a:r>
              <a:rPr lang="en-US" sz="2800" dirty="0" err="1"/>
              <a:t>e’tibor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yondashadi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89376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1A50E-1E28-4B67-A8D3-EA1565364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C10B86-D263-4914-9821-26E6C91BE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5CE7C6-8510-4E4B-922A-7B1BCE007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0EFCFB-E33D-408C-8D11-9057BFC903DC}"/>
              </a:ext>
            </a:extLst>
          </p:cNvPr>
          <p:cNvSpPr txBox="1"/>
          <p:nvPr/>
        </p:nvSpPr>
        <p:spPr>
          <a:xfrm>
            <a:off x="2976283" y="927411"/>
            <a:ext cx="8166846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/>
              <a:t>Pedagogik</a:t>
            </a:r>
            <a:r>
              <a:rPr lang="en-US" sz="2800" dirty="0"/>
              <a:t> </a:t>
            </a:r>
            <a:r>
              <a:rPr lang="en-US" sz="2800" dirty="0" err="1"/>
              <a:t>ta’sir</a:t>
            </a:r>
            <a:r>
              <a:rPr lang="en-US" sz="2800" dirty="0"/>
              <a:t> </a:t>
            </a:r>
            <a:r>
              <a:rPr lang="en-US" sz="2800" dirty="0" err="1"/>
              <a:t>jarayonida</a:t>
            </a:r>
            <a:r>
              <a:rPr lang="en-US" sz="2800" dirty="0"/>
              <a:t>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faqat</a:t>
            </a:r>
            <a:r>
              <a:rPr lang="en-US" sz="2800" dirty="0"/>
              <a:t> </a:t>
            </a:r>
            <a:r>
              <a:rPr lang="en-US" sz="2800" dirty="0" err="1"/>
              <a:t>bilim</a:t>
            </a:r>
            <a:r>
              <a:rPr lang="en-US" sz="2800" dirty="0"/>
              <a:t> </a:t>
            </a:r>
            <a:r>
              <a:rPr lang="en-US" sz="2800" dirty="0" err="1"/>
              <a:t>beruvchi</a:t>
            </a:r>
            <a:r>
              <a:rPr lang="en-US" sz="2800" dirty="0"/>
              <a:t> </a:t>
            </a:r>
            <a:r>
              <a:rPr lang="en-US" sz="2800" dirty="0" err="1"/>
              <a:t>emas</a:t>
            </a:r>
            <a:r>
              <a:rPr lang="en-US" sz="2800" dirty="0"/>
              <a:t>, </a:t>
            </a:r>
            <a:r>
              <a:rPr lang="en-US" sz="2800" dirty="0" err="1"/>
              <a:t>balki</a:t>
            </a:r>
            <a:r>
              <a:rPr lang="en-US" sz="2800" dirty="0"/>
              <a:t> </a:t>
            </a:r>
            <a:r>
              <a:rPr lang="en-US" sz="2800" dirty="0" err="1"/>
              <a:t>ruhiy</a:t>
            </a:r>
            <a:r>
              <a:rPr lang="en-US" sz="2800" dirty="0"/>
              <a:t> </a:t>
            </a:r>
            <a:r>
              <a:rPr lang="en-US" sz="2800" dirty="0" err="1"/>
              <a:t>tarbiyachi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r>
              <a:rPr lang="en-US" sz="2800" dirty="0"/>
              <a:t> ham </a:t>
            </a:r>
            <a:r>
              <a:rPr lang="en-US" sz="2800" dirty="0" err="1"/>
              <a:t>faol</a:t>
            </a:r>
            <a:r>
              <a:rPr lang="en-US" sz="2800" dirty="0"/>
              <a:t> </a:t>
            </a:r>
            <a:r>
              <a:rPr lang="en-US" sz="2800" dirty="0" err="1"/>
              <a:t>rol</a:t>
            </a:r>
            <a:r>
              <a:rPr lang="en-US" sz="2800" dirty="0"/>
              <a:t> </a:t>
            </a:r>
            <a:r>
              <a:rPr lang="en-US" sz="2800" dirty="0" err="1"/>
              <a:t>o‘ynaydi</a:t>
            </a:r>
            <a:r>
              <a:rPr lang="en-US" sz="2800" dirty="0"/>
              <a:t>. </a:t>
            </a:r>
            <a:r>
              <a:rPr lang="en-US" sz="2800" dirty="0" err="1"/>
              <a:t>Samarali</a:t>
            </a:r>
            <a:r>
              <a:rPr lang="en-US" sz="2800" dirty="0"/>
              <a:t> </a:t>
            </a:r>
            <a:r>
              <a:rPr lang="en-US" sz="2800" dirty="0" err="1"/>
              <a:t>kommunikatsiya</a:t>
            </a:r>
            <a:r>
              <a:rPr lang="en-US" sz="2800" dirty="0"/>
              <a:t> </a:t>
            </a:r>
            <a:r>
              <a:rPr lang="en-US" sz="2800" dirty="0" err="1"/>
              <a:t>o‘quvchida</a:t>
            </a:r>
            <a:r>
              <a:rPr lang="en-US" sz="2800" dirty="0"/>
              <a:t> </a:t>
            </a:r>
            <a:r>
              <a:rPr lang="en-US" sz="2800" dirty="0" err="1"/>
              <a:t>o‘qituvchiga</a:t>
            </a:r>
            <a:r>
              <a:rPr lang="en-US" sz="2800" dirty="0"/>
              <a:t> </a:t>
            </a:r>
            <a:r>
              <a:rPr lang="en-US" sz="2800" dirty="0" err="1"/>
              <a:t>nisbatan</a:t>
            </a:r>
            <a:r>
              <a:rPr lang="en-US" sz="2800" dirty="0"/>
              <a:t> </a:t>
            </a:r>
            <a:r>
              <a:rPr lang="en-US" sz="2800" dirty="0" err="1"/>
              <a:t>ishonch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hurmat</a:t>
            </a:r>
            <a:r>
              <a:rPr lang="en-US" sz="2800" dirty="0"/>
              <a:t> </a:t>
            </a:r>
            <a:r>
              <a:rPr lang="en-US" sz="2800" dirty="0" err="1"/>
              <a:t>hissini</a:t>
            </a:r>
            <a:r>
              <a:rPr lang="en-US" sz="2800" dirty="0"/>
              <a:t> </a:t>
            </a:r>
            <a:r>
              <a:rPr lang="en-US" sz="2800" dirty="0" err="1"/>
              <a:t>kuchaytiradi</a:t>
            </a:r>
            <a:r>
              <a:rPr lang="en-US" sz="2800" dirty="0"/>
              <a:t>,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esa</a:t>
            </a:r>
            <a:r>
              <a:rPr lang="en-US" sz="2800" dirty="0"/>
              <a:t> </a:t>
            </a:r>
            <a:r>
              <a:rPr lang="en-US" sz="2800" dirty="0" err="1"/>
              <a:t>o‘quv</a:t>
            </a:r>
            <a:r>
              <a:rPr lang="en-US" sz="2800" dirty="0"/>
              <a:t> </a:t>
            </a:r>
            <a:r>
              <a:rPr lang="en-US" sz="2800" dirty="0" err="1"/>
              <a:t>faoliyatining</a:t>
            </a:r>
            <a:r>
              <a:rPr lang="en-US" sz="2800" dirty="0"/>
              <a:t> </a:t>
            </a:r>
            <a:r>
              <a:rPr lang="en-US" sz="2800" dirty="0" err="1"/>
              <a:t>sifatini</a:t>
            </a:r>
            <a:r>
              <a:rPr lang="en-US" sz="2800" dirty="0"/>
              <a:t> </a:t>
            </a:r>
            <a:r>
              <a:rPr lang="en-US" sz="2800" dirty="0" err="1"/>
              <a:t>oshiradi</a:t>
            </a:r>
            <a:r>
              <a:rPr lang="en-US" sz="2800" dirty="0"/>
              <a:t>. </a:t>
            </a:r>
            <a:r>
              <a:rPr lang="en-US" sz="2800" dirty="0" err="1"/>
              <a:t>O‘qituvchi</a:t>
            </a:r>
            <a:r>
              <a:rPr lang="en-US" sz="2800" dirty="0"/>
              <a:t> </a:t>
            </a:r>
            <a:r>
              <a:rPr lang="en-US" sz="2800" dirty="0" err="1"/>
              <a:t>o‘z</a:t>
            </a:r>
            <a:r>
              <a:rPr lang="en-US" sz="2800" dirty="0"/>
              <a:t> </a:t>
            </a:r>
            <a:r>
              <a:rPr lang="en-US" sz="2800" dirty="0" err="1"/>
              <a:t>muloqotida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psixologik</a:t>
            </a:r>
            <a:r>
              <a:rPr lang="en-US" sz="2800" dirty="0"/>
              <a:t> </a:t>
            </a:r>
            <a:r>
              <a:rPr lang="en-US" sz="2800" dirty="0" err="1"/>
              <a:t>muhit</a:t>
            </a:r>
            <a:r>
              <a:rPr lang="en-US" sz="2800" dirty="0"/>
              <a:t> </a:t>
            </a:r>
            <a:r>
              <a:rPr lang="en-US" sz="2800" dirty="0" err="1"/>
              <a:t>yaratib</a:t>
            </a:r>
            <a:r>
              <a:rPr lang="en-US" sz="2800" dirty="0"/>
              <a:t>, </a:t>
            </a:r>
            <a:r>
              <a:rPr lang="en-US" sz="2800" dirty="0" err="1"/>
              <a:t>sinfdagi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o‘quvchining</a:t>
            </a:r>
            <a:r>
              <a:rPr lang="en-US" sz="2800" dirty="0"/>
              <a:t> </a:t>
            </a:r>
            <a:r>
              <a:rPr lang="en-US" sz="2800" dirty="0" err="1"/>
              <a:t>shaxsiy</a:t>
            </a:r>
            <a:r>
              <a:rPr lang="en-US" sz="2800" dirty="0"/>
              <a:t> </a:t>
            </a:r>
            <a:r>
              <a:rPr lang="en-US" sz="2800" dirty="0" err="1"/>
              <a:t>fazilatlarini</a:t>
            </a:r>
            <a:r>
              <a:rPr lang="en-US" sz="2800" dirty="0"/>
              <a:t> </a:t>
            </a:r>
            <a:r>
              <a:rPr lang="en-US" sz="2800" dirty="0" err="1"/>
              <a:t>inobatga</a:t>
            </a:r>
            <a:r>
              <a:rPr lang="en-US" sz="2800" dirty="0"/>
              <a:t> </a:t>
            </a:r>
            <a:r>
              <a:rPr lang="en-US" sz="2800" dirty="0" err="1"/>
              <a:t>oladi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73198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00DC67-F78F-4369-97B1-C055D8F3B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ABA54E-A11F-4DDC-BB5E-0EA0F0D5F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C522E2-FC63-4591-A5FB-D5EFE5EB7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узырек для мыслей: облако 4">
            <a:extLst>
              <a:ext uri="{FF2B5EF4-FFF2-40B4-BE49-F238E27FC236}">
                <a16:creationId xmlns:a16="http://schemas.microsoft.com/office/drawing/2014/main" id="{CFC5C7D9-FBC8-4B08-BECF-21BE93521D17}"/>
              </a:ext>
            </a:extLst>
          </p:cNvPr>
          <p:cNvSpPr/>
          <p:nvPr/>
        </p:nvSpPr>
        <p:spPr>
          <a:xfrm>
            <a:off x="2196352" y="941294"/>
            <a:ext cx="8821271" cy="4087906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/>
              <a:t>E’TIBORINGIZ </a:t>
            </a:r>
            <a:r>
              <a:rPr lang="en-US" sz="6600" b="1" dirty="0"/>
              <a:t>UCHUN RAHMAT!!!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0282384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319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</cp:revision>
  <dcterms:created xsi:type="dcterms:W3CDTF">2025-10-19T09:11:55Z</dcterms:created>
  <dcterms:modified xsi:type="dcterms:W3CDTF">2025-11-07T03:55:25Z</dcterms:modified>
</cp:coreProperties>
</file>