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D9E19C-810F-47E2-935A-470403888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02672"/>
            <a:ext cx="9448800" cy="358657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  </a:t>
            </a:r>
            <a:r>
              <a:rPr lang="en-US" sz="3200" dirty="0"/>
              <a:t>TF-2301 </a:t>
            </a:r>
            <a:r>
              <a:rPr lang="en-US" sz="3200" dirty="0" err="1"/>
              <a:t>guruh</a:t>
            </a:r>
            <a:r>
              <a:rPr lang="en-US" sz="3200" dirty="0"/>
              <a:t> </a:t>
            </a:r>
            <a:r>
              <a:rPr lang="en-US" sz="3200" dirty="0" err="1"/>
              <a:t>talabalari</a:t>
            </a:r>
            <a:endParaRPr lang="en-US" sz="3200" dirty="0"/>
          </a:p>
          <a:p>
            <a:pPr algn="ctr"/>
            <a:r>
              <a:rPr lang="en-US" sz="3200" dirty="0" err="1"/>
              <a:t>Mardonova</a:t>
            </a:r>
            <a:r>
              <a:rPr lang="en-US" sz="3200" dirty="0"/>
              <a:t> </a:t>
            </a:r>
            <a:r>
              <a:rPr lang="en-US" sz="3200" dirty="0" err="1"/>
              <a:t>Munavvar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Temirova</a:t>
            </a:r>
            <a:r>
              <a:rPr lang="en-US" sz="3200" dirty="0"/>
              <a:t> </a:t>
            </a:r>
            <a:r>
              <a:rPr lang="en-US" sz="3200" dirty="0" err="1"/>
              <a:t>Jasmina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74146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4D99FF-3970-4B5D-ACA9-C41F612B2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562470"/>
            <a:ext cx="9448800" cy="37019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3.  </a:t>
            </a:r>
            <a:r>
              <a:rPr lang="en-US" sz="2400" dirty="0" err="1"/>
              <a:t>Nurlantirish</a:t>
            </a:r>
            <a:r>
              <a:rPr lang="en-US" sz="2400" dirty="0"/>
              <a:t> </a:t>
            </a:r>
            <a:r>
              <a:rPr lang="en-US" sz="2400" dirty="0" err="1"/>
              <a:t>texnologiyasi</a:t>
            </a:r>
            <a:r>
              <a:rPr lang="en-US" sz="2400" dirty="0"/>
              <a:t>: </a:t>
            </a:r>
            <a:r>
              <a:rPr lang="en-US" sz="2400" dirty="0" err="1"/>
              <a:t>Polimerlarni</a:t>
            </a:r>
            <a:r>
              <a:rPr lang="en-US" sz="2400" dirty="0"/>
              <a:t> </a:t>
            </a:r>
            <a:r>
              <a:rPr lang="en-US" sz="2400" dirty="0" err="1"/>
              <a:t>modifikatsiyalash</a:t>
            </a:r>
            <a:r>
              <a:rPr lang="en-US" sz="2400" dirty="0"/>
              <a:t>, </a:t>
            </a:r>
            <a:r>
              <a:rPr lang="en-US" sz="2400" dirty="0" err="1"/>
              <a:t>sterilizatsiya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(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tibbiy</a:t>
            </a:r>
            <a:r>
              <a:rPr lang="en-US" sz="2400" dirty="0"/>
              <a:t> </a:t>
            </a:r>
            <a:r>
              <a:rPr lang="en-US" sz="2400" dirty="0" err="1"/>
              <a:t>asbob-uskunalarni</a:t>
            </a:r>
            <a:r>
              <a:rPr lang="en-US" sz="2400" dirty="0"/>
              <a:t>). </a:t>
            </a:r>
            <a:r>
              <a:rPr lang="en-US" sz="2400" dirty="0" err="1"/>
              <a:t>Kichik</a:t>
            </a:r>
            <a:r>
              <a:rPr lang="en-US" sz="2400" dirty="0"/>
              <a:t> </a:t>
            </a:r>
            <a:r>
              <a:rPr lang="en-US" sz="2400" dirty="0" err="1"/>
              <a:t>hajmli</a:t>
            </a:r>
            <a:r>
              <a:rPr lang="en-US" sz="2400" dirty="0"/>
              <a:t> </a:t>
            </a:r>
            <a:r>
              <a:rPr lang="en-US" sz="2400" dirty="0" err="1"/>
              <a:t>mikrotronlar</a:t>
            </a:r>
            <a:r>
              <a:rPr lang="en-US" sz="2400" dirty="0"/>
              <a:t> 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mikroskoplarda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 </a:t>
            </a:r>
            <a:r>
              <a:rPr lang="en-US" sz="2400" dirty="0" err="1"/>
              <a:t>manbai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ishlatiladi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160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5CDE85A-5136-4614-849E-67BE5FC32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02672"/>
            <a:ext cx="9448800" cy="400382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Foydalanilgan</a:t>
            </a:r>
            <a:r>
              <a:rPr lang="en-US" sz="2400" b="1" dirty="0"/>
              <a:t> </a:t>
            </a:r>
            <a:r>
              <a:rPr lang="en-US" sz="2400" b="1" dirty="0" err="1"/>
              <a:t>adabiyotlar</a:t>
            </a:r>
            <a:r>
              <a:rPr lang="en-US" sz="2400" b="1" dirty="0"/>
              <a:t>:</a:t>
            </a:r>
          </a:p>
          <a:p>
            <a:r>
              <a:rPr lang="en-US" sz="2400" dirty="0"/>
              <a:t>1.</a:t>
            </a:r>
            <a:r>
              <a:rPr lang="ru-RU" sz="2400" dirty="0" err="1"/>
              <a:t>Капица</a:t>
            </a:r>
            <a:r>
              <a:rPr lang="ru-RU" sz="2400" dirty="0"/>
              <a:t> С. П., Мелехин В. Н. Микротрон / предисловие П. Л. </a:t>
            </a:r>
            <a:r>
              <a:rPr lang="ru-RU" sz="2400" dirty="0" err="1"/>
              <a:t>Капицы</a:t>
            </a:r>
            <a:r>
              <a:rPr lang="ru-RU" sz="2400" dirty="0"/>
              <a:t>. — М.: Наука, 1969. — 211</a:t>
            </a:r>
            <a:endParaRPr lang="en-US" sz="2400" dirty="0"/>
          </a:p>
          <a:p>
            <a:r>
              <a:rPr lang="en-US" sz="2400" dirty="0"/>
              <a:t>2.</a:t>
            </a:r>
            <a:r>
              <a:rPr lang="ru-RU" sz="2400" dirty="0"/>
              <a:t> Микротрон — Википедия</a:t>
            </a:r>
          </a:p>
          <a:p>
            <a:r>
              <a:rPr lang="ru-RU" sz="2400" dirty="0">
                <a:hlinkClick r:id="rId2"/>
              </a:rPr>
              <a:t>https://ru.wikipedia.org/wiki/</a:t>
            </a:r>
            <a:endParaRPr lang="en-US" sz="2400" dirty="0"/>
          </a:p>
          <a:p>
            <a:r>
              <a:rPr lang="en-US" sz="2400" dirty="0"/>
              <a:t>3.Chat </a:t>
            </a:r>
            <a:r>
              <a:rPr lang="en-US" sz="2400" dirty="0" err="1"/>
              <a:t>Gpt</a:t>
            </a:r>
            <a:r>
              <a:rPr lang="en-US" sz="2400" dirty="0"/>
              <a:t>(</a:t>
            </a:r>
            <a:r>
              <a:rPr lang="en-US" sz="2400" dirty="0" err="1"/>
              <a:t>qo’llanilish</a:t>
            </a:r>
            <a:r>
              <a:rPr lang="en-US" sz="2400" dirty="0"/>
              <a:t> </a:t>
            </a:r>
            <a:r>
              <a:rPr lang="en-US" sz="2400" dirty="0" err="1"/>
              <a:t>sohalari</a:t>
            </a:r>
            <a:r>
              <a:rPr lang="en-US" sz="2400" dirty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1563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68219B-FC4A-4EC5-9368-B48B8B7FE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749" y="2734322"/>
            <a:ext cx="9448800" cy="295971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        E’TIBORINGIZ UCHUN RAHMAT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CDF183-7864-466F-A68F-03BA5ADAD1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528"/>
            <a:ext cx="9448800" cy="3737499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algn="ctr"/>
            <a:r>
              <a:rPr lang="en-US" sz="2400" dirty="0"/>
              <a:t>   </a:t>
            </a:r>
            <a:r>
              <a:rPr lang="en-US" sz="2800" dirty="0" err="1"/>
              <a:t>Taqdimot</a:t>
            </a:r>
            <a:r>
              <a:rPr lang="en-US" sz="2800" dirty="0"/>
              <a:t> </a:t>
            </a:r>
            <a:r>
              <a:rPr lang="en-US" sz="2800" dirty="0" err="1"/>
              <a:t>mavzusi</a:t>
            </a:r>
            <a:r>
              <a:rPr lang="en-US" sz="2800" dirty="0"/>
              <a:t>: </a:t>
            </a:r>
            <a:r>
              <a:rPr lang="en-US" sz="2800" dirty="0" err="1"/>
              <a:t>Mikrotron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              </a:t>
            </a:r>
            <a:r>
              <a:rPr lang="en-US" sz="2800" dirty="0" err="1"/>
              <a:t>qo’llanilishi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6121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94710C-2D9A-48CB-9DA5-216A60186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118586"/>
            <a:ext cx="9448800" cy="4074851"/>
          </a:xfrm>
        </p:spPr>
        <p:txBody>
          <a:bodyPr>
            <a:normAutofit/>
          </a:bodyPr>
          <a:lstStyle/>
          <a:p>
            <a:r>
              <a:rPr lang="en-US" sz="2800" dirty="0"/>
              <a:t>                                       REJA: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1.Mikrotron </a:t>
            </a:r>
            <a:r>
              <a:rPr lang="en-US" sz="2800" dirty="0" err="1"/>
              <a:t>tushunchasi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2.Mikrotronning </a:t>
            </a:r>
            <a:r>
              <a:rPr lang="en-US" sz="2800" dirty="0" err="1"/>
              <a:t>ishlash</a:t>
            </a:r>
            <a:r>
              <a:rPr lang="en-US" sz="2800" dirty="0"/>
              <a:t> </a:t>
            </a:r>
            <a:r>
              <a:rPr lang="en-US" sz="2800" dirty="0" err="1"/>
              <a:t>prinsipi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3.Mikrotronning </a:t>
            </a:r>
            <a:r>
              <a:rPr lang="en-US" sz="2800" dirty="0" err="1"/>
              <a:t>qo’llanilish</a:t>
            </a:r>
            <a:r>
              <a:rPr lang="en-US" sz="2800" dirty="0"/>
              <a:t> </a:t>
            </a:r>
            <a:r>
              <a:rPr lang="en-US" sz="2800" dirty="0" err="1"/>
              <a:t>sohalari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781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EB627DCE-25D1-43FA-9182-B37DC61D7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5294" y="1713390"/>
            <a:ext cx="10322511" cy="46917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Mikrotron</a:t>
            </a:r>
            <a:r>
              <a:rPr lang="en-US" sz="2400" dirty="0"/>
              <a:t> (</a:t>
            </a:r>
            <a:r>
              <a:rPr lang="en-US" sz="2400" dirty="0" err="1"/>
              <a:t>mikro</a:t>
            </a:r>
            <a:r>
              <a:rPr lang="en-US" sz="2400" dirty="0"/>
              <a:t> + </a:t>
            </a:r>
            <a:r>
              <a:rPr lang="en-US" sz="2400" dirty="0" err="1"/>
              <a:t>elektrondan</a:t>
            </a:r>
            <a:r>
              <a:rPr lang="en-US" sz="2400" dirty="0"/>
              <a:t>) (</a:t>
            </a:r>
            <a:r>
              <a:rPr lang="en-US" sz="2400" dirty="0" err="1"/>
              <a:t>o'zgaruvchan</a:t>
            </a:r>
            <a:r>
              <a:rPr lang="en-US" sz="2400" dirty="0"/>
              <a:t> </a:t>
            </a:r>
            <a:r>
              <a:rPr lang="en-US" sz="2400" dirty="0" err="1"/>
              <a:t>ko'plik</a:t>
            </a:r>
            <a:r>
              <a:rPr lang="en-US" sz="2400" dirty="0"/>
              <a:t> </a:t>
            </a:r>
            <a:r>
              <a:rPr lang="en-US" sz="2400" dirty="0" err="1"/>
              <a:t>tezlatgichi</a:t>
            </a:r>
            <a:r>
              <a:rPr lang="en-US" sz="2400" dirty="0"/>
              <a:t>) </a:t>
            </a:r>
            <a:r>
              <a:rPr lang="en-US" sz="2400" dirty="0" err="1"/>
              <a:t>rezonansli</a:t>
            </a:r>
            <a:r>
              <a:rPr lang="en-US" sz="2400" dirty="0"/>
              <a:t> </a:t>
            </a:r>
            <a:r>
              <a:rPr lang="en-US" sz="2400" dirty="0" err="1"/>
              <a:t>siklik</a:t>
            </a:r>
            <a:r>
              <a:rPr lang="en-US" sz="2400" dirty="0"/>
              <a:t> 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tezlatgichning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turi</a:t>
            </a:r>
            <a:r>
              <a:rPr lang="en-US" sz="2400" dirty="0"/>
              <a:t>. </a:t>
            </a:r>
            <a:r>
              <a:rPr lang="en-US" sz="2400" dirty="0" err="1"/>
              <a:t>Mikrotronda</a:t>
            </a:r>
            <a:r>
              <a:rPr lang="en-US" sz="2400" dirty="0"/>
              <a:t> </a:t>
            </a:r>
            <a:r>
              <a:rPr lang="en-US" sz="2400" dirty="0" err="1"/>
              <a:t>harakatlantiruvchi</a:t>
            </a:r>
            <a:r>
              <a:rPr lang="en-US" sz="2400" dirty="0"/>
              <a:t> </a:t>
            </a:r>
            <a:r>
              <a:rPr lang="en-US" sz="2400" dirty="0" err="1"/>
              <a:t>magnit</a:t>
            </a:r>
            <a:r>
              <a:rPr lang="en-US" sz="2400" dirty="0"/>
              <a:t> </a:t>
            </a:r>
            <a:r>
              <a:rPr lang="en-US" sz="2400" dirty="0" err="1"/>
              <a:t>maydon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tezlashtiruvchi</a:t>
            </a:r>
            <a:r>
              <a:rPr lang="en-US" sz="2400" dirty="0"/>
              <a:t> </a:t>
            </a:r>
            <a:r>
              <a:rPr lang="en-US" sz="2400" dirty="0" err="1"/>
              <a:t>maydonning</a:t>
            </a:r>
            <a:r>
              <a:rPr lang="en-US" sz="2400" dirty="0"/>
              <a:t> </a:t>
            </a:r>
            <a:r>
              <a:rPr lang="en-US" sz="2400" dirty="0" err="1"/>
              <a:t>chastotasi</a:t>
            </a:r>
            <a:r>
              <a:rPr lang="en-US" sz="2400" dirty="0"/>
              <a:t> </a:t>
            </a:r>
            <a:r>
              <a:rPr lang="en-US" sz="2400" dirty="0" err="1"/>
              <a:t>doimiy</a:t>
            </a:r>
            <a:r>
              <a:rPr lang="en-US" sz="2400" dirty="0"/>
              <a:t> (</a:t>
            </a:r>
            <a:r>
              <a:rPr lang="en-US" sz="2400" dirty="0" err="1"/>
              <a:t>siklotronda</a:t>
            </a:r>
            <a:r>
              <a:rPr lang="en-US" sz="2400" dirty="0"/>
              <a:t> </a:t>
            </a:r>
            <a:r>
              <a:rPr lang="en-US" sz="2400" dirty="0" err="1"/>
              <a:t>bo'lgani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), </a:t>
            </a:r>
            <a:r>
              <a:rPr lang="en-US" sz="2400" dirty="0" err="1"/>
              <a:t>lekin</a:t>
            </a:r>
            <a:r>
              <a:rPr lang="en-US" sz="2400" dirty="0"/>
              <a:t> </a:t>
            </a:r>
            <a:r>
              <a:rPr lang="en-US" sz="2400" dirty="0" err="1"/>
              <a:t>to'plamning</a:t>
            </a:r>
            <a:r>
              <a:rPr lang="en-US" sz="2400" dirty="0"/>
              <a:t> </a:t>
            </a:r>
            <a:r>
              <a:rPr lang="en-US" sz="2400" dirty="0" err="1"/>
              <a:t>aylanish</a:t>
            </a:r>
            <a:r>
              <a:rPr lang="en-US" sz="2400" dirty="0"/>
              <a:t> </a:t>
            </a:r>
            <a:r>
              <a:rPr lang="en-US" sz="2400" dirty="0" err="1"/>
              <a:t>davri</a:t>
            </a:r>
            <a:r>
              <a:rPr lang="en-US" sz="2400" dirty="0"/>
              <a:t> har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aylanishda</a:t>
            </a:r>
            <a:r>
              <a:rPr lang="en-US" sz="2400" dirty="0"/>
              <a:t> </a:t>
            </a:r>
            <a:r>
              <a:rPr lang="en-US" sz="2400" dirty="0" err="1"/>
              <a:t>o'zgaradi</a:t>
            </a:r>
            <a:r>
              <a:rPr lang="en-US" sz="2400" dirty="0"/>
              <a:t>, </a:t>
            </a:r>
            <a:r>
              <a:rPr lang="en-US" sz="2400" dirty="0" err="1"/>
              <a:t>shunda</a:t>
            </a:r>
            <a:r>
              <a:rPr lang="en-US" sz="2400" dirty="0"/>
              <a:t> </a:t>
            </a:r>
            <a:r>
              <a:rPr lang="en-US" sz="2400" dirty="0" err="1"/>
              <a:t>zarralar</a:t>
            </a:r>
            <a:r>
              <a:rPr lang="en-US" sz="2400" dirty="0"/>
              <a:t> har </a:t>
            </a:r>
            <a:r>
              <a:rPr lang="en-US" sz="2400" dirty="0" err="1"/>
              <a:t>safar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chastotali</a:t>
            </a:r>
            <a:r>
              <a:rPr lang="en-US" sz="2400" dirty="0"/>
              <a:t> </a:t>
            </a:r>
            <a:r>
              <a:rPr lang="en-US" sz="2400" dirty="0" err="1"/>
              <a:t>elektr</a:t>
            </a:r>
            <a:r>
              <a:rPr lang="en-US" sz="2400" dirty="0"/>
              <a:t> </a:t>
            </a:r>
            <a:r>
              <a:rPr lang="en-US" sz="2400" dirty="0" err="1"/>
              <a:t>maydonining</a:t>
            </a:r>
            <a:r>
              <a:rPr lang="en-US" sz="2400" dirty="0"/>
              <a:t> </a:t>
            </a:r>
            <a:r>
              <a:rPr lang="en-US" sz="2400" dirty="0" err="1"/>
              <a:t>to'g'ri</a:t>
            </a:r>
            <a:r>
              <a:rPr lang="en-US" sz="2400" dirty="0"/>
              <a:t> </a:t>
            </a:r>
            <a:r>
              <a:rPr lang="en-US" sz="2400" dirty="0" err="1"/>
              <a:t>fazasida</a:t>
            </a:r>
            <a:r>
              <a:rPr lang="en-US" sz="2400" dirty="0"/>
              <a:t> </a:t>
            </a:r>
            <a:r>
              <a:rPr lang="en-US" sz="2400" dirty="0" err="1"/>
              <a:t>tezlashuvchi</a:t>
            </a:r>
            <a:r>
              <a:rPr lang="en-US" sz="2400" dirty="0"/>
              <a:t> </a:t>
            </a:r>
            <a:r>
              <a:rPr lang="en-US" sz="2400" dirty="0" err="1"/>
              <a:t>bo'shliqqa</a:t>
            </a:r>
            <a:r>
              <a:rPr lang="en-US" sz="2400" dirty="0"/>
              <a:t> </a:t>
            </a:r>
            <a:r>
              <a:rPr lang="en-US" sz="2400" dirty="0" err="1"/>
              <a:t>yetib</a:t>
            </a:r>
            <a:r>
              <a:rPr lang="en-US" sz="2400" dirty="0"/>
              <a:t> </a:t>
            </a:r>
            <a:r>
              <a:rPr lang="en-US" sz="2400" dirty="0" err="1"/>
              <a:t>boradi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676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EA70F720-5955-4A94-8B31-6D688662E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506027"/>
            <a:ext cx="4114800" cy="5712657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Ishlash</a:t>
            </a:r>
            <a:r>
              <a:rPr lang="en-US" sz="2000" b="1" dirty="0"/>
              <a:t> </a:t>
            </a:r>
            <a:r>
              <a:rPr lang="en-US" sz="2000" b="1" dirty="0" err="1"/>
              <a:t>printsipi</a:t>
            </a:r>
            <a:endParaRPr lang="en-US" sz="2000" b="1" dirty="0"/>
          </a:p>
          <a:p>
            <a:pPr>
              <a:lnSpc>
                <a:spcPct val="110000"/>
              </a:lnSpc>
            </a:pPr>
            <a:r>
              <a:rPr lang="en-US" sz="2000" dirty="0" err="1">
                <a:solidFill>
                  <a:srgbClr val="000000"/>
                </a:solidFill>
              </a:rPr>
              <a:t>G'oyasi</a:t>
            </a:r>
            <a:r>
              <a:rPr lang="en-US" sz="2000" dirty="0">
                <a:solidFill>
                  <a:srgbClr val="000000"/>
                </a:solidFill>
              </a:rPr>
              <a:t> 1944 </a:t>
            </a:r>
            <a:r>
              <a:rPr lang="en-US" sz="2000" dirty="0" err="1">
                <a:solidFill>
                  <a:srgbClr val="000000"/>
                </a:solidFill>
              </a:rPr>
              <a:t>yilda</a:t>
            </a:r>
            <a:r>
              <a:rPr lang="en-US" sz="2000" dirty="0">
                <a:solidFill>
                  <a:srgbClr val="000000"/>
                </a:solidFill>
              </a:rPr>
              <a:t> V. I. </a:t>
            </a:r>
            <a:r>
              <a:rPr lang="en-US" sz="2000" dirty="0" err="1">
                <a:solidFill>
                  <a:srgbClr val="000000"/>
                </a:solidFill>
              </a:rPr>
              <a:t>Veksler</a:t>
            </a:r>
            <a:r>
              <a:rPr lang="en-US" sz="2000" dirty="0">
                <a:solidFill>
                  <a:srgbClr val="000000"/>
                </a:solidFill>
              </a:rPr>
              <a:t>  </a:t>
            </a:r>
            <a:r>
              <a:rPr lang="en-US" sz="2000" dirty="0" err="1">
                <a:solidFill>
                  <a:srgbClr val="000000"/>
                </a:solidFill>
              </a:rPr>
              <a:t>tomonidan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taklif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qilingan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klassik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mikrotron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dumaloq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dipol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magnitdir</a:t>
            </a:r>
            <a:r>
              <a:rPr lang="en-US" sz="2000" dirty="0">
                <a:solidFill>
                  <a:srgbClr val="000000"/>
                </a:solidFill>
              </a:rPr>
              <a:t>, ammo </a:t>
            </a:r>
            <a:r>
              <a:rPr lang="en-US" sz="2000" dirty="0" err="1">
                <a:solidFill>
                  <a:srgbClr val="000000"/>
                </a:solidFill>
              </a:rPr>
              <a:t>siklotrondan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farqli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o'laroq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zarralar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markazga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emas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balki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bo'sh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tezlatuvchi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elektrodlar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o'rnatilgan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chetiga</a:t>
            </a:r>
            <a:r>
              <a:rPr lang="en-US" sz="2000" dirty="0">
                <a:solidFill>
                  <a:srgbClr val="000000"/>
                </a:solidFill>
              </a:rPr>
              <a:t> AOK </a:t>
            </a:r>
            <a:r>
              <a:rPr lang="en-US" sz="2000" dirty="0" err="1">
                <a:solidFill>
                  <a:srgbClr val="000000"/>
                </a:solidFill>
              </a:rPr>
              <a:t>qilinadi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Keyin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zarralar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tobora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kattaroq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radiusli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doiralar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bo'ylab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harakatlanadi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har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aylanishda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energiyaning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o'sishini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oladi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shunda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aylanishning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yangi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chastotasi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yana</a:t>
            </a:r>
            <a:r>
              <a:rPr lang="en-US" sz="2000" dirty="0">
                <a:solidFill>
                  <a:srgbClr val="000000"/>
                </a:solidFill>
              </a:rPr>
              <a:t> RF </a:t>
            </a:r>
            <a:r>
              <a:rPr lang="en-US" sz="2000" dirty="0" err="1">
                <a:solidFill>
                  <a:srgbClr val="000000"/>
                </a:solidFill>
              </a:rPr>
              <a:t>tizimining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chastotasiga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ko'payadi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ACF0738-F610-4890-82B8-CA67D1356D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406" y="229155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2F06B9A-5475-4E57-8823-99B70776B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203" y="746759"/>
            <a:ext cx="6258757" cy="541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72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7BED27-C3DB-494E-9668-9DD43ACF6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8951" y="1651247"/>
            <a:ext cx="9448800" cy="274665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000000"/>
                </a:solidFill>
              </a:rPr>
              <a:t>Shuni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ta'kidlash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kerakki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aylanish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chastotasining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bunday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o'zgarishi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faqat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ultrarelyativistik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zarralar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uchun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mumkin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shuning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uchun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mikrotron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yorug'lik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zarralari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elektronlar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uchun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ishlatiladi</a:t>
            </a:r>
            <a:r>
              <a:rPr lang="en-US" dirty="0">
                <a:solidFill>
                  <a:srgbClr val="000000"/>
                </a:solidFill>
              </a:rPr>
              <a:t>), </a:t>
            </a:r>
            <a:r>
              <a:rPr lang="en-US" dirty="0" err="1">
                <a:solidFill>
                  <a:srgbClr val="000000"/>
                </a:solidFill>
              </a:rPr>
              <a:t>norelativistik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ionlar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uchun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ishlatiladigan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siklotronda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esa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aylanish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chastotasi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energiyaga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bog'liq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emas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Mikrotrondagi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energiya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chegarasi</a:t>
            </a:r>
            <a:r>
              <a:rPr lang="en-US" dirty="0">
                <a:solidFill>
                  <a:srgbClr val="000000"/>
                </a:solidFill>
              </a:rPr>
              <a:t> - </a:t>
            </a:r>
            <a:r>
              <a:rPr lang="en-US" dirty="0" err="1">
                <a:solidFill>
                  <a:srgbClr val="000000"/>
                </a:solidFill>
              </a:rPr>
              <a:t>bu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harakatlanish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maydonini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yaratadigan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elektromagnitning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o'lchamidir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864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48C87A9-1BF9-4D09-8960-F35463645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5682" y="506026"/>
            <a:ext cx="6072326" cy="5246703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6660589-4ADE-4F1A-AB9E-96E399D94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746759"/>
            <a:ext cx="4114800" cy="5471925"/>
          </a:xfrm>
        </p:spPr>
        <p:txBody>
          <a:bodyPr/>
          <a:lstStyle/>
          <a:p>
            <a:r>
              <a:rPr lang="en-US" sz="2000" b="1" dirty="0" err="1"/>
              <a:t>Kesilgan</a:t>
            </a:r>
            <a:r>
              <a:rPr lang="en-US" sz="2000" b="1" dirty="0"/>
              <a:t> </a:t>
            </a:r>
            <a:r>
              <a:rPr lang="en-US" sz="2000" b="1" dirty="0" err="1"/>
              <a:t>Mikrotron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dirty="0" err="1"/>
              <a:t>Klassik</a:t>
            </a:r>
            <a:r>
              <a:rPr lang="en-US" sz="2000" dirty="0"/>
              <a:t> </a:t>
            </a:r>
            <a:r>
              <a:rPr lang="en-US" sz="2000" dirty="0" err="1"/>
              <a:t>mikrotronning</a:t>
            </a:r>
            <a:r>
              <a:rPr lang="en-US" sz="2000" dirty="0"/>
              <a:t> </a:t>
            </a:r>
            <a:r>
              <a:rPr lang="en-US" sz="2000" dirty="0" err="1"/>
              <a:t>modifikatsiyasi</a:t>
            </a:r>
            <a:r>
              <a:rPr lang="en-US" sz="2000" dirty="0"/>
              <a:t> </a:t>
            </a:r>
            <a:r>
              <a:rPr lang="en-US" sz="2000" dirty="0" err="1"/>
              <a:t>bo'lingan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poyga</a:t>
            </a:r>
            <a:r>
              <a:rPr lang="en-US" sz="2000" dirty="0"/>
              <a:t> </a:t>
            </a:r>
            <a:r>
              <a:rPr lang="en-US" sz="2000" dirty="0" err="1"/>
              <a:t>yo'li</a:t>
            </a:r>
            <a:r>
              <a:rPr lang="en-US" sz="2000" dirty="0"/>
              <a:t> </a:t>
            </a:r>
            <a:r>
              <a:rPr lang="en-US" sz="2000" dirty="0" err="1"/>
              <a:t>mikrotronidir</a:t>
            </a:r>
            <a:r>
              <a:rPr lang="en-US" sz="2000" dirty="0"/>
              <a:t>. U </a:t>
            </a:r>
            <a:r>
              <a:rPr lang="en-US" sz="2000" dirty="0" err="1"/>
              <a:t>ikkita</a:t>
            </a:r>
            <a:r>
              <a:rPr lang="en-US" sz="2000" dirty="0"/>
              <a:t> 180 </a:t>
            </a:r>
            <a:r>
              <a:rPr lang="en-US" sz="2000" dirty="0" err="1"/>
              <a:t>graduslik</a:t>
            </a:r>
            <a:r>
              <a:rPr lang="en-US" sz="2000" dirty="0"/>
              <a:t> </a:t>
            </a:r>
            <a:r>
              <a:rPr lang="en-US" sz="2000" dirty="0" err="1"/>
              <a:t>dipol</a:t>
            </a:r>
            <a:r>
              <a:rPr lang="en-US" sz="2000" dirty="0"/>
              <a:t> </a:t>
            </a:r>
            <a:r>
              <a:rPr lang="en-US" sz="2000" dirty="0" err="1"/>
              <a:t>magnitga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 ("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oyna</a:t>
            </a:r>
            <a:r>
              <a:rPr lang="en-US" sz="2000" dirty="0"/>
              <a:t>")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orasida</a:t>
            </a:r>
            <a:r>
              <a:rPr lang="en-US" sz="2000" dirty="0"/>
              <a:t> </a:t>
            </a:r>
            <a:r>
              <a:rPr lang="en-US" sz="2000" dirty="0" err="1"/>
              <a:t>tezlashtiruvchi</a:t>
            </a:r>
            <a:r>
              <a:rPr lang="en-US" sz="2000" dirty="0"/>
              <a:t> RF </a:t>
            </a:r>
            <a:r>
              <a:rPr lang="en-US" sz="2000" dirty="0" err="1"/>
              <a:t>tizimi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elementlar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to'g'ri</a:t>
            </a:r>
            <a:r>
              <a:rPr lang="en-US" sz="2000" dirty="0"/>
              <a:t> </a:t>
            </a:r>
            <a:r>
              <a:rPr lang="en-US" sz="2000" dirty="0" err="1"/>
              <a:t>bo'shliqlar</a:t>
            </a:r>
            <a:r>
              <a:rPr lang="en-US" sz="2000" dirty="0"/>
              <a:t> </a:t>
            </a:r>
            <a:r>
              <a:rPr lang="en-US" sz="2000" dirty="0" err="1"/>
              <a:t>mavjud</a:t>
            </a:r>
            <a:r>
              <a:rPr lang="en-US" sz="2000" dirty="0"/>
              <a:t>. </a:t>
            </a:r>
            <a:r>
              <a:rPr lang="en-US" sz="2000" dirty="0" err="1"/>
              <a:t>Kompaktlik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turli</a:t>
            </a:r>
            <a:r>
              <a:rPr lang="en-US" sz="2000" dirty="0"/>
              <a:t> </a:t>
            </a:r>
            <a:r>
              <a:rPr lang="en-US" sz="2000" dirty="0" err="1"/>
              <a:t>aylanishlardagi</a:t>
            </a:r>
            <a:r>
              <a:rPr lang="en-US" sz="2000" dirty="0"/>
              <a:t> </a:t>
            </a:r>
            <a:r>
              <a:rPr lang="en-US" sz="2000" dirty="0" err="1"/>
              <a:t>nur</a:t>
            </a:r>
            <a:r>
              <a:rPr lang="en-US" sz="2000" dirty="0"/>
              <a:t> </a:t>
            </a:r>
            <a:r>
              <a:rPr lang="en-US" sz="2000" dirty="0" err="1"/>
              <a:t>orbitasini</a:t>
            </a:r>
            <a:r>
              <a:rPr lang="en-US" sz="2000" dirty="0"/>
              <a:t> </a:t>
            </a:r>
            <a:r>
              <a:rPr lang="en-US" sz="2000" dirty="0" err="1"/>
              <a:t>to'g'ri</a:t>
            </a:r>
            <a:r>
              <a:rPr lang="en-US" sz="2000" dirty="0"/>
              <a:t> </a:t>
            </a:r>
            <a:r>
              <a:rPr lang="en-US" sz="2000" dirty="0" err="1"/>
              <a:t>uchastkada</a:t>
            </a:r>
            <a:r>
              <a:rPr lang="en-US" sz="2000" dirty="0"/>
              <a:t> </a:t>
            </a:r>
            <a:r>
              <a:rPr lang="en-US" sz="2000" dirty="0" err="1"/>
              <a:t>turli</a:t>
            </a:r>
            <a:r>
              <a:rPr lang="en-US" sz="2000" dirty="0"/>
              <a:t> </a:t>
            </a:r>
            <a:r>
              <a:rPr lang="en-US" sz="2000" dirty="0" err="1"/>
              <a:t>vakuum</a:t>
            </a:r>
            <a:r>
              <a:rPr lang="en-US" sz="2000" dirty="0"/>
              <a:t> </a:t>
            </a:r>
            <a:r>
              <a:rPr lang="en-US" sz="2000" dirty="0" err="1"/>
              <a:t>kameralariga</a:t>
            </a:r>
            <a:r>
              <a:rPr lang="en-US" sz="2000" dirty="0"/>
              <a:t> </a:t>
            </a:r>
            <a:r>
              <a:rPr lang="en-US" sz="2000" dirty="0" err="1"/>
              <a:t>ajratish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122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AA2AE0-4229-4FD1-9A11-749412F4C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6804" y="1154097"/>
            <a:ext cx="5708342" cy="432342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237173B-E034-41C0-B47B-996B1C0A4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746759"/>
            <a:ext cx="4114800" cy="5471925"/>
          </a:xfrm>
        </p:spPr>
        <p:txBody>
          <a:bodyPr/>
          <a:lstStyle/>
          <a:p>
            <a:r>
              <a:rPr lang="en-US" sz="2000" dirty="0" err="1"/>
              <a:t>Dunyodagi</a:t>
            </a:r>
            <a:r>
              <a:rPr lang="en-US" sz="2000" dirty="0"/>
              <a:t> </a:t>
            </a:r>
            <a:r>
              <a:rPr lang="en-US" sz="2000" dirty="0" err="1"/>
              <a:t>eng</a:t>
            </a:r>
            <a:r>
              <a:rPr lang="en-US" sz="2000" dirty="0"/>
              <a:t> </a:t>
            </a:r>
            <a:r>
              <a:rPr lang="en-US" sz="2000" dirty="0" err="1"/>
              <a:t>katta</a:t>
            </a:r>
            <a:r>
              <a:rPr lang="en-US" sz="2000" dirty="0"/>
              <a:t> </a:t>
            </a:r>
            <a:r>
              <a:rPr lang="en-US" sz="2000" dirty="0" err="1"/>
              <a:t>mikrotron</a:t>
            </a:r>
            <a:r>
              <a:rPr lang="en-US" sz="2000" dirty="0"/>
              <a:t> </a:t>
            </a:r>
            <a:r>
              <a:rPr lang="en-US" sz="2000" dirty="0" err="1"/>
              <a:t>Germaniyaning</a:t>
            </a:r>
            <a:r>
              <a:rPr lang="en-US" sz="2000" dirty="0"/>
              <a:t> </a:t>
            </a:r>
            <a:r>
              <a:rPr lang="en-US" sz="2000" dirty="0" err="1"/>
              <a:t>Mayns</a:t>
            </a:r>
            <a:r>
              <a:rPr lang="en-US" sz="2000" dirty="0"/>
              <a:t> </a:t>
            </a:r>
            <a:r>
              <a:rPr lang="en-US" sz="2000" dirty="0" err="1"/>
              <a:t>universitetidagi</a:t>
            </a:r>
            <a:r>
              <a:rPr lang="en-US" sz="2000" dirty="0"/>
              <a:t> MAMI </a:t>
            </a:r>
            <a:r>
              <a:rPr lang="en-US" sz="2000" dirty="0" err="1"/>
              <a:t>tezlatkich</a:t>
            </a:r>
            <a:r>
              <a:rPr lang="en-US" sz="2000" dirty="0"/>
              <a:t> </a:t>
            </a:r>
            <a:r>
              <a:rPr lang="en-US" sz="2000" dirty="0" err="1"/>
              <a:t>majmuasining</a:t>
            </a:r>
            <a:r>
              <a:rPr lang="en-US" sz="2000" dirty="0"/>
              <a:t> </a:t>
            </a:r>
            <a:r>
              <a:rPr lang="en-US" sz="2000" dirty="0" err="1"/>
              <a:t>yakuniy</a:t>
            </a:r>
            <a:r>
              <a:rPr lang="en-US" sz="2000" dirty="0"/>
              <a:t> </a:t>
            </a:r>
            <a:r>
              <a:rPr lang="en-US" sz="2000" dirty="0" err="1"/>
              <a:t>bosqichidir</a:t>
            </a:r>
            <a:r>
              <a:rPr lang="en-US" sz="2000" dirty="0"/>
              <a:t>. </a:t>
            </a:r>
            <a:r>
              <a:rPr lang="en-US" sz="2000" dirty="0" err="1"/>
              <a:t>Kompleks</a:t>
            </a:r>
            <a:r>
              <a:rPr lang="en-US" sz="2000" dirty="0"/>
              <a:t> 3,5 MeV </a:t>
            </a:r>
            <a:r>
              <a:rPr lang="en-US" sz="2000" dirty="0" err="1"/>
              <a:t>injektor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to'rt</a:t>
            </a:r>
            <a:r>
              <a:rPr lang="en-US" sz="2000" dirty="0"/>
              <a:t> </a:t>
            </a:r>
            <a:r>
              <a:rPr lang="en-US" sz="2000" dirty="0" err="1"/>
              <a:t>mikrotronli</a:t>
            </a:r>
            <a:r>
              <a:rPr lang="en-US" sz="2000" dirty="0"/>
              <a:t> </a:t>
            </a:r>
            <a:r>
              <a:rPr lang="en-US" sz="2000" dirty="0" err="1"/>
              <a:t>kaskaddan</a:t>
            </a:r>
            <a:r>
              <a:rPr lang="en-US" sz="2000" dirty="0"/>
              <a:t> </a:t>
            </a:r>
            <a:r>
              <a:rPr lang="en-US" sz="2000" dirty="0" err="1"/>
              <a:t>iborat</a:t>
            </a:r>
            <a:r>
              <a:rPr lang="en-US" sz="2000" dirty="0"/>
              <a:t> </a:t>
            </a:r>
            <a:r>
              <a:rPr lang="en-US" sz="2000" dirty="0" err="1"/>
              <a:t>bo'lib</a:t>
            </a:r>
            <a:r>
              <a:rPr lang="en-US" sz="2000" dirty="0"/>
              <a:t>,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oxirgisi</a:t>
            </a:r>
            <a:r>
              <a:rPr lang="en-US" sz="2000" dirty="0"/>
              <a:t> </a:t>
            </a:r>
            <a:r>
              <a:rPr lang="en-US" sz="2000" dirty="0" err="1"/>
              <a:t>chiqish</a:t>
            </a:r>
            <a:r>
              <a:rPr lang="en-US" sz="2000" dirty="0"/>
              <a:t> </a:t>
            </a:r>
            <a:r>
              <a:rPr lang="en-US" sz="2000" dirty="0" err="1"/>
              <a:t>joyida</a:t>
            </a:r>
            <a:r>
              <a:rPr lang="en-US" sz="2000" dirty="0"/>
              <a:t> 1,5 GeV </a:t>
            </a:r>
            <a:r>
              <a:rPr lang="en-US" sz="2000" dirty="0" err="1"/>
              <a:t>energiyaga</a:t>
            </a:r>
            <a:r>
              <a:rPr lang="en-US" sz="2000" dirty="0"/>
              <a:t> </a:t>
            </a:r>
            <a:r>
              <a:rPr lang="en-US" sz="2000" dirty="0" err="1"/>
              <a:t>egaLebedev</a:t>
            </a:r>
            <a:r>
              <a:rPr lang="en-US" sz="2000" dirty="0"/>
              <a:t> </a:t>
            </a:r>
            <a:r>
              <a:rPr lang="en-US" sz="2000" dirty="0" err="1"/>
              <a:t>nomidagi</a:t>
            </a:r>
            <a:r>
              <a:rPr lang="en-US" sz="2000" dirty="0"/>
              <a:t> </a:t>
            </a:r>
            <a:r>
              <a:rPr lang="en-US" sz="2000" dirty="0" err="1"/>
              <a:t>fizika</a:t>
            </a:r>
            <a:r>
              <a:rPr lang="en-US" sz="2000" dirty="0"/>
              <a:t> </a:t>
            </a:r>
            <a:r>
              <a:rPr lang="en-US" sz="2000" dirty="0" err="1"/>
              <a:t>institutida</a:t>
            </a:r>
            <a:r>
              <a:rPr lang="en-US" sz="2000" dirty="0"/>
              <a:t>. </a:t>
            </a:r>
            <a:r>
              <a:rPr lang="en-US" sz="2000" dirty="0" err="1"/>
              <a:t>Moskvadagi</a:t>
            </a:r>
            <a:r>
              <a:rPr lang="en-US" sz="2000" dirty="0"/>
              <a:t> Lebedev 55 MeV </a:t>
            </a:r>
            <a:r>
              <a:rPr lang="en-US" sz="2000" dirty="0" err="1"/>
              <a:t>mikrotron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ishlaydi</a:t>
            </a:r>
            <a:r>
              <a:rPr lang="en-US" sz="2000" dirty="0"/>
              <a:t>[4]. </a:t>
            </a:r>
            <a:r>
              <a:rPr lang="en-US" sz="2000" dirty="0" err="1"/>
              <a:t>Ushbu</a:t>
            </a:r>
            <a:r>
              <a:rPr lang="en-US" sz="2000" dirty="0"/>
              <a:t> </a:t>
            </a:r>
            <a:r>
              <a:rPr lang="en-US" sz="2000" dirty="0" err="1"/>
              <a:t>mikrotron</a:t>
            </a:r>
            <a:r>
              <a:rPr lang="en-US" sz="2000" dirty="0"/>
              <a:t> </a:t>
            </a:r>
            <a:r>
              <a:rPr lang="en-US" sz="2000" dirty="0" err="1"/>
              <a:t>portlovchi</a:t>
            </a:r>
            <a:r>
              <a:rPr lang="en-US" sz="2000" dirty="0"/>
              <a:t> </a:t>
            </a:r>
            <a:r>
              <a:rPr lang="en-US" sz="2000" dirty="0" err="1"/>
              <a:t>moddalarni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gamma-</a:t>
            </a:r>
            <a:r>
              <a:rPr lang="en-US" sz="2000" dirty="0" err="1"/>
              <a:t>nurlari</a:t>
            </a:r>
            <a:r>
              <a:rPr lang="en-US" sz="2000" dirty="0"/>
              <a:t> </a:t>
            </a:r>
            <a:r>
              <a:rPr lang="en-US" sz="2000" dirty="0" err="1"/>
              <a:t>manbai</a:t>
            </a:r>
            <a:r>
              <a:rPr lang="en-US" sz="2000" dirty="0"/>
              <a:t> </a:t>
            </a:r>
            <a:r>
              <a:rPr lang="en-US" sz="2000" dirty="0" err="1"/>
              <a:t>bo'lib</a:t>
            </a:r>
            <a:r>
              <a:rPr lang="en-US" sz="2000" dirty="0"/>
              <a:t> </a:t>
            </a:r>
            <a:r>
              <a:rPr lang="en-US" sz="2000" dirty="0" err="1"/>
              <a:t>xizmat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1364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CA0F7B-F541-4034-A0B6-8F1C43F3F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9406"/>
            <a:ext cx="9448800" cy="3355759"/>
          </a:xfrm>
        </p:spPr>
        <p:txBody>
          <a:bodyPr/>
          <a:lstStyle/>
          <a:p>
            <a:r>
              <a:rPr lang="en-US" b="1" dirty="0" err="1"/>
              <a:t>Mikrotronning</a:t>
            </a:r>
            <a:r>
              <a:rPr lang="en-US" b="1" dirty="0"/>
              <a:t> </a:t>
            </a:r>
            <a:r>
              <a:rPr lang="en-US" b="1" dirty="0" err="1"/>
              <a:t>qo‘llanilish</a:t>
            </a:r>
            <a:r>
              <a:rPr lang="en-US" b="1" dirty="0"/>
              <a:t> </a:t>
            </a:r>
            <a:r>
              <a:rPr lang="en-US" b="1" dirty="0" err="1"/>
              <a:t>sohalari</a:t>
            </a:r>
            <a:r>
              <a:rPr lang="en-US" b="1" dirty="0"/>
              <a:t>:</a:t>
            </a:r>
          </a:p>
          <a:p>
            <a:pPr marL="457200" indent="-457200">
              <a:buAutoNum type="arabicPeriod"/>
            </a:pP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sohasida:Radioterapiya</a:t>
            </a:r>
            <a:r>
              <a:rPr lang="en-US" dirty="0"/>
              <a:t>: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kasalligini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gamma-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o‘smalarni</a:t>
            </a:r>
            <a:r>
              <a:rPr lang="en-US" dirty="0"/>
              <a:t> </a:t>
            </a:r>
            <a:r>
              <a:rPr lang="en-US" dirty="0" err="1"/>
              <a:t>yo‘q</a:t>
            </a:r>
            <a:r>
              <a:rPr lang="en-US" dirty="0"/>
              <a:t> </a:t>
            </a:r>
            <a:r>
              <a:rPr lang="en-US" dirty="0" err="1"/>
              <a:t>qilish.Meditsina</a:t>
            </a:r>
            <a:r>
              <a:rPr lang="en-US" dirty="0"/>
              <a:t> </a:t>
            </a:r>
            <a:r>
              <a:rPr lang="en-US" dirty="0" err="1"/>
              <a:t>tomografiyasi</a:t>
            </a:r>
            <a:r>
              <a:rPr lang="en-US" dirty="0"/>
              <a:t>: PET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aniqlikdagi</a:t>
            </a:r>
            <a:r>
              <a:rPr lang="en-US" dirty="0"/>
              <a:t> </a:t>
            </a:r>
            <a:r>
              <a:rPr lang="en-US" dirty="0" err="1"/>
              <a:t>tasvir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uskunalarida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.</a:t>
            </a:r>
          </a:p>
          <a:p>
            <a:pPr marL="457200" indent="-457200">
              <a:buAutoNum type="arabicPeriod"/>
            </a:pP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tadqiqotlarda:Zarracha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tajribalari</a:t>
            </a:r>
            <a:r>
              <a:rPr lang="en-US" dirty="0"/>
              <a:t>: </a:t>
            </a:r>
            <a:r>
              <a:rPr lang="en-US" dirty="0" err="1"/>
              <a:t>Elementar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xossalarini</a:t>
            </a:r>
            <a:r>
              <a:rPr lang="en-US" dirty="0"/>
              <a:t> </a:t>
            </a:r>
            <a:r>
              <a:rPr lang="en-US" dirty="0" err="1"/>
              <a:t>o‘rganish.Materialshunoslik</a:t>
            </a:r>
            <a:r>
              <a:rPr lang="en-US" dirty="0"/>
              <a:t>: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moddalarning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tuzilishini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220057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47</TotalTime>
  <Words>470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2025-04-29T05:51:27Z</dcterms:created>
  <dcterms:modified xsi:type="dcterms:W3CDTF">2025-04-29T06:39:19Z</dcterms:modified>
</cp:coreProperties>
</file>