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6e6ee2bd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c6e6ee2bd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6e6ee2bd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c6e6ee2bd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6e6ee2bd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6e6ee2bd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c6e6ee2bd3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c6e6ee2bd3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6e6ee2bd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6e6ee2bd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c6e6ee2bd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c6e6ee2bd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c6e6ee2bd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c6e6ee2bd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6e6ee2bd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6e6ee2bd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c6e6ee2bd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c6e6ee2bd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c6e6ee2bd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c6e6ee2bd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6e6ee2bd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6e6ee2bd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6e6ee2bd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6e6ee2bd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arlavha: Novda va uning tuzilishi&#10;&#10;&#10;&#10;Help me visualize prompt: A close-up shot of a young green plant shoot with fresh leaves and visible buds, morning dew, sun rays, macro photography, high resolution.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ning o‘sishi&#10;Novda uchki kurtagi hisobiga uchidan (bo‘yiga) o‘sadi.&#10;&#10;Shuningdek, bo‘g‘im oraliqlarining kengayishi novdaning umumiy uzunligini oshiradi.&#10;&#10;Help me visualize prompt: Time-lapse style illustration showing a small bud growing into a long branch over time."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ning ahamiyati&#10;O‘simlikning yer usti qismini shakllantiradi.&#10;&#10;Barglarni yorug‘likka olib chiqadi.&#10;&#10;Ildizdan kelgan suvni barglarga, bargdagi ozuqani ildizga tashiydi.&#10;&#10;Help me visualize prompt: An artistic view of a tree canopy spreading its branches towards the sun, highlighting the role of shoots."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Xulosa&#10;Novda = Poya + Barg + Kurtak.&#10;&#10;Novda vegetativ va generativ turlarga bo‘linadi.&#10;&#10;Bo‘g‘im va bo‘g‘im oralig‘i novdaning asosiy qismlaridir.&#10;&#10;Help me visualize prompt: A green 3D icon of a growing sprout, representing plant biology and growth, high resolution."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 nima?&#10; Novda — yuksak o‘simliklarning asosiy vegetativ organi.&#10;&#10;Tarkibi: Novda quyidagi uchta qismdan iborat:&#10;&#10;Poya (novdaning o‘zak qismi).&#10;&#10;Barglar.&#10;&#10;Kurtaklar.&#10;&#10;Daraxt va butalarda: Bir yil davomida o‘sib chiqqan, barg va kurtakli shoxlar ham novda deyiladi.&#10;&#10;Help me visualize prompt: Diagram of a plant shoot labeling three main parts: stem, leaves, and buds, clean scientific illustration.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oyaning tuzilishi: Bo‘g‘im&#10;Bo‘g‘im: Poyaning barg va yon kurtaklar joylashgan qismi.&#10;&#10;Har bir bo‘g‘imda o‘simlik turiga qarab bitta yoki bir nechta barg joylashishi mumkin.&#10;&#10;Help me visualize prompt: Macro view of a plant stem where a leaf meets the stalk, highlighting the node point, detailed botanical art.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o‘g‘im oralig‘i&#10;Ta'rif: Poyadagi ikkita qo‘shni bo‘g‘im orasidagi masofa bo‘g‘im oralig‘i deyiladi.&#10;&#10;O‘simlikning bo‘yiga o‘sishi aynan bo‘g‘im oraliqlarining uzayishi hisobiga sodir bo‘ladi.&#10;&#10;Help me visualize prompt: A vertical plant stem showing multiple nodes and the segments between them labeled as internodes, white background.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ning mavsumiy o‘zgarishi&#10;Kuzgi o‘zgarish: Kuz kelishi bilan novdalarning yashil rangi qo‘ng‘ir yoki qizg‘ish rangga o‘zgaradi.&#10;&#10;Sababi: Novda po‘sti qalinlashadi va himoya qiluvchi po‘kak qavati hosil bo‘ladi.&#10;&#10;Bu o‘simlikni qishki sovuqdan saqlash uchun muhim moslanishdir.&#10;&#10;Help me visualize prompt: Comparison of a bright green summer shoot and a brownish thickened autumn shoot, realistic textures.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Qishki novda holati&#10;Kech kuzda barglar to‘kilib ketadi.&#10;&#10;Barg qo‘ltig‘ida joylashgan kurtaklar ochiq qoladi.&#10;&#10;O‘simlik aynan shu kurtaklar holatida qishki uyquga ketadi.&#10;&#10;Help me visualize prompt: Bare winter branch with prominent dormant buds covered in protective scales, frost or snow light effect.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 turlari: Vegetativ novda&#10;Xususiyati: Faqat barg va kurtaklardan iborat bo‘lgan novda.&#10;&#10;Vazifasi: O‘simlikning o‘sishi, fotosintez qilishi va oziqlanishini ta'minlaydi.&#10;&#10;Help me visualize prompt: A lush green leafy branch without any flowers, showing vegetative growth, botanical study.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ovda turlari: Generativ novda&#10;Xususiyati: Agar novdadan gul paydo bo‘lsa, u generativ (gulli) novda deyiladi.&#10;&#10;Vazifasi: Ko‘payish, meva va urug‘ hosil qilish.&#10;&#10;Help me visualize prompt: A flowering branch of an apple or cherry tree, showing flowers emerging from the shoot, vibrant colors."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ihol — yosh novda&#10;Urug‘dan unib chiqqan bir yillik yosh o‘simlikka ham novda yoki nihol deyiladi.&#10;&#10;Nihol o‘simlik hayotining eng nozik va tez o‘suvchi davridir.&#10;&#10;Help me visualize prompt: A small seedling emerging from the soil with two seed leaves and a tiny bud, soft lighting, concept of new life."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