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A2AC67-C3A8-49AB-B87B-9284525D29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9367FDE-EDA8-45A3-9187-E563D4ABCD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DFA9F2-56D7-4635-A97F-28D18F382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32BDA3-B72B-4F7D-93C0-320195B6F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24BAB42-E2E5-4502-9909-C06181588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9693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87E52E-96FB-4D88-99E5-4773AD06C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6FC420E-CEAE-47D3-A338-875F4B9DCB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3E5C21-1C07-485E-A4F9-E0633177B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B28DDB-1CCE-4626-924A-B11984E9F3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FABBF-5EE6-44A2-9A10-B873773C4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499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290460C-6045-4425-9D4E-DF4DA79048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8CC22AB-62BA-4719-BB5D-1633D902C4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C315FF-AE27-4143-B6C8-15ED2FB02E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AC4F60-5998-4A28-93C8-6ED6ADA57A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0F6A14D-258C-44B0-9820-2B4592788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689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40D6E24-2328-41FC-9C61-06BED5CA4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F46755D-CA16-48D2-9A8B-7737F83BA4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0C27F4-A576-40CF-B558-914AC99FB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03E7FD-2773-4BA2-A23C-58C64BF1A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A67D271-D431-4FFA-BEC5-4C4DF0093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886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03F28-DF39-4319-91A0-1B4CC0352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52882B-9826-4F22-B426-047CDBF6F1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677D6A-523B-450D-AC19-B7A382362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1D3CB8-D5FB-4E54-B987-68F1A1779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E0B798-6FC3-41BA-B9D4-00711F23A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6580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70D742-AF1E-4413-BB67-F2C72D232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ED72E5-823E-4C71-86B7-BF317DBBFB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A7F11C-218D-4811-98A3-8AE66B0F85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6E7E6F5-019F-40D2-8142-C83618029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5028E7D-B7CC-43D3-B237-65AB81503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2AD49A-C517-4537-A776-A58F15C56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7501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7FBF7B-780C-4F70-835E-0EC6E39A5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36E92B3-3246-4E17-803D-C65BF03DA9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9A4166A-866A-40CB-ACA1-EF671F963C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8416CD77-120E-47C8-A500-FB3A1A3344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BA10AD1-3BE9-4EFF-AD63-1AEFDD21C3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FBE21C7-086F-4584-BC6F-E50469A20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8537C98-1B14-41E6-A057-779082E7B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F667B94-DF82-4A05-9E7F-42FCA5060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852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BA7DB9-279B-4574-AA6A-D2AA19AAF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1532F5F-15D2-480C-999D-E46A4AD65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F9FFB58-5662-4BF7-ADCA-6515A24A8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00F4A4-9C5B-4D4C-8030-C0666C64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618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33ADB02-804A-407D-8CDA-3F5328A50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9AAA6A5-A037-470C-BABF-684A410B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E6241FD-205B-43D8-9AB5-3C402F3A5C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760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12E6A9-D0AF-4285-A13D-B515AFC3A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BEFC71-11FC-4670-B941-B3F1706E37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75B8743-9125-4028-9397-52145F1D33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6E022AE-815C-47E2-ABDF-6C153A996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751248F-6896-4DC4-A434-554CE5EE51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31DCCC-950E-47B3-A631-982EFCFB5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19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6FE02-C43A-43CB-93BC-14270CF49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167C486-21E6-4031-A87F-18E595D37A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7CF38B-B5E1-448D-A17E-70DE4D1D22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BC40D1-BC01-41A0-9D41-3F2CDDB64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37C5A2-0284-40A6-AF08-D1BEE0F7F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10CC54-037E-49D2-85EB-96579C698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281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CD8A8F7-3D4C-40A4-AF80-13C556913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00358F6-A182-4D74-8627-017C51432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23C714-1148-4C41-A633-897D2D3048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7376B-D6E9-49E5-A78B-11093ECB448E}" type="datetimeFigureOut">
              <a:rPr lang="ru-RU" smtClean="0"/>
              <a:t>22.02.2025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463143-91AF-47D7-9B94-2D27666BE1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376808-3F15-45AC-9E87-C301F8F3DB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B31834-BCB7-4DB2-BF9A-BAF059EF15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380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2EFF66-05FB-4D95-9BC7-9AE324687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Ionlashtiruvchi</a:t>
            </a:r>
            <a:r>
              <a:rPr lang="en-US" dirty="0"/>
              <a:t> </a:t>
            </a:r>
            <a:r>
              <a:rPr lang="en-US" dirty="0" err="1"/>
              <a:t>nurlarning</a:t>
            </a:r>
            <a:r>
              <a:rPr lang="en-US" dirty="0"/>
              <a:t> </a:t>
            </a:r>
            <a:r>
              <a:rPr lang="en-US" dirty="0" err="1"/>
              <a:t>odam</a:t>
            </a:r>
            <a:r>
              <a:rPr lang="en-US" dirty="0"/>
              <a:t> </a:t>
            </a:r>
            <a:r>
              <a:rPr lang="en-US" dirty="0" err="1"/>
              <a:t>organizimiga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ta’siri</a:t>
            </a:r>
            <a:r>
              <a:rPr lang="en-US" dirty="0"/>
              <a:t> .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tashqi</a:t>
            </a:r>
            <a:r>
              <a:rPr lang="en-US" dirty="0"/>
              <a:t> </a:t>
            </a:r>
            <a:r>
              <a:rPr lang="en-US" dirty="0" err="1"/>
              <a:t>nurlanish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9B2942-F2FC-4C18-8FAA-9766D40817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Reja</a:t>
            </a:r>
            <a:r>
              <a:rPr lang="en-US" dirty="0"/>
              <a:t>;</a:t>
            </a:r>
          </a:p>
          <a:p>
            <a:r>
              <a:rPr lang="en-US" dirty="0"/>
              <a:t>1.Ionlashtiruvchi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tushunchasi</a:t>
            </a:r>
            <a:r>
              <a:rPr lang="en-US" dirty="0"/>
              <a:t>;</a:t>
            </a:r>
          </a:p>
          <a:p>
            <a:r>
              <a:rPr lang="en-US" dirty="0"/>
              <a:t>2.Uning </a:t>
            </a:r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sun’iy</a:t>
            </a:r>
            <a:r>
              <a:rPr lang="en-US" dirty="0"/>
              <a:t> </a:t>
            </a:r>
            <a:r>
              <a:rPr lang="en-US" dirty="0" err="1"/>
              <a:t>manbalari</a:t>
            </a:r>
            <a:r>
              <a:rPr lang="en-US" dirty="0"/>
              <a:t>;</a:t>
            </a:r>
          </a:p>
          <a:p>
            <a:r>
              <a:rPr lang="en-US" dirty="0"/>
              <a:t>3.Rentgen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;</a:t>
            </a:r>
          </a:p>
          <a:p>
            <a:r>
              <a:rPr lang="en-US" dirty="0"/>
              <a:t>4.Odam </a:t>
            </a:r>
            <a:r>
              <a:rPr lang="en-US" dirty="0" err="1"/>
              <a:t>organizimiga</a:t>
            </a:r>
            <a:r>
              <a:rPr lang="en-US" dirty="0"/>
              <a:t> </a:t>
            </a:r>
            <a:r>
              <a:rPr lang="en-US" dirty="0" err="1"/>
              <a:t>ta’siri</a:t>
            </a:r>
            <a:endParaRPr lang="en-US" dirty="0"/>
          </a:p>
          <a:p>
            <a:r>
              <a:rPr lang="en-US" dirty="0"/>
              <a:t>5.Xulosa 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 err="1"/>
              <a:t>Tayyorladi</a:t>
            </a:r>
            <a:r>
              <a:rPr lang="en-US" dirty="0"/>
              <a:t>: </a:t>
            </a:r>
            <a:r>
              <a:rPr lang="en-US" dirty="0" err="1"/>
              <a:t>Tibbiyot</a:t>
            </a:r>
            <a:r>
              <a:rPr lang="en-US" dirty="0"/>
              <a:t> </a:t>
            </a:r>
            <a:r>
              <a:rPr lang="en-US" dirty="0" err="1"/>
              <a:t>fizikasi</a:t>
            </a:r>
            <a:r>
              <a:rPr lang="en-US" dirty="0"/>
              <a:t> TF-2301 </a:t>
            </a:r>
            <a:r>
              <a:rPr lang="en-US" dirty="0" err="1"/>
              <a:t>grux</a:t>
            </a:r>
            <a:r>
              <a:rPr lang="en-US" dirty="0"/>
              <a:t> </a:t>
            </a:r>
            <a:r>
              <a:rPr lang="en-US" dirty="0" err="1"/>
              <a:t>talabasi</a:t>
            </a:r>
            <a:r>
              <a:rPr lang="en-US" dirty="0"/>
              <a:t> </a:t>
            </a:r>
            <a:r>
              <a:rPr lang="en-US" dirty="0" err="1"/>
              <a:t>Ergasheva</a:t>
            </a:r>
            <a:r>
              <a:rPr lang="en-US" dirty="0"/>
              <a:t> </a:t>
            </a:r>
            <a:r>
              <a:rPr lang="en-US" dirty="0" err="1"/>
              <a:t>Shaxlo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Ustoz:professor</a:t>
            </a:r>
            <a:r>
              <a:rPr lang="en-US" dirty="0"/>
              <a:t> </a:t>
            </a:r>
            <a:r>
              <a:rPr lang="en-US" dirty="0" err="1"/>
              <a:t>I.Xolboyev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7772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0A26E54B-C8D3-45FB-91FB-0D589CC3B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1.Ionlashtiruvchi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tushunchasi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11AAA118-8C4B-4597-A70B-7C1001C2A4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1" dirty="0" err="1"/>
              <a:t>Ionlashtiruvchi</a:t>
            </a:r>
            <a:r>
              <a:rPr lang="en-US" b="1" dirty="0"/>
              <a:t> </a:t>
            </a:r>
            <a:r>
              <a:rPr lang="en-US" b="1" dirty="0" err="1"/>
              <a:t>nurlanish</a:t>
            </a:r>
            <a:r>
              <a:rPr lang="en-US" b="1" dirty="0"/>
              <a:t> –</a:t>
            </a:r>
            <a:r>
              <a:rPr lang="en-US" b="1" dirty="0" err="1"/>
              <a:t>bu</a:t>
            </a:r>
            <a:r>
              <a:rPr lang="en-US" b="1" dirty="0"/>
              <a:t> atom </a:t>
            </a:r>
            <a:r>
              <a:rPr lang="en-US" b="1" dirty="0" err="1"/>
              <a:t>yadrolarining</a:t>
            </a:r>
            <a:r>
              <a:rPr lang="en-US" b="1" dirty="0"/>
              <a:t> </a:t>
            </a:r>
            <a:r>
              <a:rPr lang="en-US" b="1" dirty="0" err="1"/>
              <a:t>parchalanishi</a:t>
            </a:r>
            <a:r>
              <a:rPr lang="en-US" b="1" dirty="0"/>
              <a:t> </a:t>
            </a:r>
            <a:r>
              <a:rPr lang="en-US" b="1" dirty="0" err="1"/>
              <a:t>yoki</a:t>
            </a:r>
            <a:r>
              <a:rPr lang="en-US" b="1" dirty="0"/>
              <a:t> </a:t>
            </a:r>
            <a:r>
              <a:rPr lang="en-US" b="1" dirty="0" err="1"/>
              <a:t>energiyali</a:t>
            </a:r>
            <a:r>
              <a:rPr lang="en-US" b="1" dirty="0"/>
              <a:t> </a:t>
            </a:r>
            <a:r>
              <a:rPr lang="en-US" b="1" dirty="0" err="1"/>
              <a:t>zarralar</a:t>
            </a:r>
            <a:r>
              <a:rPr lang="en-US" b="1" dirty="0"/>
              <a:t> </a:t>
            </a:r>
            <a:r>
              <a:rPr lang="en-US" b="1" dirty="0" err="1"/>
              <a:t>tarqalishi</a:t>
            </a:r>
            <a:r>
              <a:rPr lang="en-US" b="1" dirty="0"/>
              <a:t>   </a:t>
            </a:r>
            <a:r>
              <a:rPr lang="en-US" b="1" dirty="0" err="1"/>
              <a:t>Natijasida</a:t>
            </a:r>
            <a:r>
              <a:rPr lang="en-US" b="1" dirty="0"/>
              <a:t> </a:t>
            </a:r>
            <a:r>
              <a:rPr lang="en-US" b="1" dirty="0" err="1"/>
              <a:t>hosil</a:t>
            </a:r>
            <a:r>
              <a:rPr lang="en-US" b="1" dirty="0"/>
              <a:t> </a:t>
            </a:r>
            <a:r>
              <a:rPr lang="en-US" b="1" dirty="0" err="1"/>
              <a:t>boladigan</a:t>
            </a:r>
            <a:r>
              <a:rPr lang="en-US" b="1" dirty="0"/>
              <a:t> </a:t>
            </a:r>
            <a:r>
              <a:rPr lang="en-US" b="1" dirty="0" err="1"/>
              <a:t>nurlanish</a:t>
            </a:r>
            <a:r>
              <a:rPr lang="en-US" b="1" dirty="0"/>
              <a:t> </a:t>
            </a:r>
            <a:r>
              <a:rPr lang="en-US" b="1" dirty="0" err="1"/>
              <a:t>turi.Bu</a:t>
            </a:r>
            <a:r>
              <a:rPr lang="en-US" b="1" dirty="0"/>
              <a:t> </a:t>
            </a:r>
            <a:r>
              <a:rPr lang="en-US" b="1" dirty="0" err="1"/>
              <a:t>nurlanish</a:t>
            </a:r>
            <a:r>
              <a:rPr lang="en-US" b="1" dirty="0"/>
              <a:t> </a:t>
            </a:r>
            <a:r>
              <a:rPr lang="en-US" b="1" dirty="0" err="1"/>
              <a:t>moddiy</a:t>
            </a:r>
            <a:r>
              <a:rPr lang="en-US" b="1" dirty="0"/>
              <a:t> </a:t>
            </a:r>
            <a:r>
              <a:rPr lang="en-US" b="1" dirty="0" err="1"/>
              <a:t>muhit</a:t>
            </a:r>
            <a:r>
              <a:rPr lang="en-US" b="1" dirty="0"/>
              <a:t> </a:t>
            </a:r>
            <a:r>
              <a:rPr lang="en-US" b="1" dirty="0" err="1"/>
              <a:t>bilan</a:t>
            </a:r>
            <a:r>
              <a:rPr lang="en-US" b="1" dirty="0"/>
              <a:t> </a:t>
            </a:r>
            <a:r>
              <a:rPr lang="en-US" b="1" dirty="0" err="1"/>
              <a:t>o’zaro</a:t>
            </a:r>
            <a:r>
              <a:rPr lang="en-US" b="1" dirty="0"/>
              <a:t> </a:t>
            </a:r>
            <a:r>
              <a:rPr lang="en-US" b="1" dirty="0" err="1"/>
              <a:t>ta’sir</a:t>
            </a:r>
            <a:r>
              <a:rPr lang="en-US" b="1" dirty="0"/>
              <a:t> </a:t>
            </a:r>
            <a:r>
              <a:rPr lang="en-US" b="1" dirty="0" err="1"/>
              <a:t>qilish</a:t>
            </a:r>
            <a:r>
              <a:rPr lang="en-US" b="1" dirty="0"/>
              <a:t> </a:t>
            </a:r>
            <a:r>
              <a:rPr lang="en-US" b="1" dirty="0" err="1"/>
              <a:t>jarayonida</a:t>
            </a:r>
            <a:r>
              <a:rPr lang="en-US" b="1" dirty="0"/>
              <a:t> </a:t>
            </a:r>
            <a:r>
              <a:rPr lang="en-US" b="1" dirty="0" err="1"/>
              <a:t>atomlarni</a:t>
            </a:r>
            <a:r>
              <a:rPr lang="en-US" b="1" dirty="0"/>
              <a:t> </a:t>
            </a:r>
            <a:r>
              <a:rPr lang="en-US" b="1" dirty="0" err="1"/>
              <a:t>ionlashtirish</a:t>
            </a:r>
            <a:r>
              <a:rPr lang="en-US" b="1" dirty="0"/>
              <a:t> </a:t>
            </a:r>
            <a:r>
              <a:rPr lang="en-US" b="1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F060A9D6-557D-4D84-B1D7-B82E2B81F51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/>
              <a:t>Ionlashtiruvchi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manbalar</a:t>
            </a:r>
            <a:r>
              <a:rPr lang="en-US" dirty="0"/>
              <a:t>;</a:t>
            </a:r>
          </a:p>
          <a:p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manbalar-Quyosh</a:t>
            </a:r>
            <a:r>
              <a:rPr lang="en-US" dirty="0"/>
              <a:t> </a:t>
            </a:r>
            <a:r>
              <a:rPr lang="en-US" dirty="0" err="1"/>
              <a:t>nurlari,kosmik</a:t>
            </a:r>
            <a:r>
              <a:rPr lang="en-US" dirty="0"/>
              <a:t> </a:t>
            </a:r>
            <a:r>
              <a:rPr lang="en-US" dirty="0" err="1"/>
              <a:t>nurlanish,yer</a:t>
            </a:r>
            <a:r>
              <a:rPr lang="en-US" dirty="0"/>
              <a:t> </a:t>
            </a:r>
            <a:r>
              <a:rPr lang="en-US" dirty="0" err="1"/>
              <a:t>postlogidagi</a:t>
            </a:r>
            <a:r>
              <a:rPr lang="en-US" dirty="0"/>
              <a:t> </a:t>
            </a:r>
            <a:r>
              <a:rPr lang="en-US" dirty="0" err="1"/>
              <a:t>radioaktiv</a:t>
            </a:r>
            <a:r>
              <a:rPr lang="en-US" dirty="0"/>
              <a:t> </a:t>
            </a:r>
            <a:r>
              <a:rPr lang="en-US" dirty="0" err="1"/>
              <a:t>elementlar</a:t>
            </a:r>
            <a:r>
              <a:rPr lang="en-US" dirty="0"/>
              <a:t>.</a:t>
            </a:r>
          </a:p>
          <a:p>
            <a:r>
              <a:rPr lang="en-US" dirty="0" err="1"/>
              <a:t>Sun’iy</a:t>
            </a:r>
            <a:r>
              <a:rPr lang="en-US" dirty="0"/>
              <a:t> </a:t>
            </a:r>
            <a:r>
              <a:rPr lang="en-US" dirty="0" err="1"/>
              <a:t>manbalar</a:t>
            </a:r>
            <a:r>
              <a:rPr lang="en-US" dirty="0"/>
              <a:t>-roentgen </a:t>
            </a:r>
            <a:r>
              <a:rPr lang="en-US" dirty="0" err="1"/>
              <a:t>apparatlari,yadroviy</a:t>
            </a:r>
            <a:r>
              <a:rPr lang="en-US" dirty="0"/>
              <a:t> </a:t>
            </a:r>
            <a:r>
              <a:rPr lang="en-US" dirty="0" err="1"/>
              <a:t>reaktorlar,radiatsion</a:t>
            </a:r>
            <a:r>
              <a:rPr lang="en-US" dirty="0"/>
              <a:t> </a:t>
            </a:r>
            <a:r>
              <a:rPr lang="en-US" dirty="0" err="1"/>
              <a:t>chiqindilar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318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F03799-280A-4A9A-BF3C-95536C18D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Ionlashtiruvchi</a:t>
            </a:r>
            <a:r>
              <a:rPr lang="en-US" dirty="0"/>
              <a:t> 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turlari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4FD90C-DC6B-49E5-87E6-33AD0BBD4E4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Alfa </a:t>
            </a:r>
            <a:r>
              <a:rPr lang="en-US" b="1" dirty="0" err="1"/>
              <a:t>nurl</a:t>
            </a:r>
            <a:r>
              <a:rPr lang="en-US" dirty="0" err="1"/>
              <a:t>anish</a:t>
            </a:r>
            <a:r>
              <a:rPr lang="en-US" dirty="0"/>
              <a:t>- </a:t>
            </a:r>
            <a:r>
              <a:rPr lang="en-US" dirty="0" err="1"/>
              <a:t>og’ir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kam</a:t>
            </a:r>
            <a:r>
              <a:rPr lang="en-US" dirty="0"/>
              <a:t> </a:t>
            </a:r>
            <a:r>
              <a:rPr lang="en-US" dirty="0" err="1"/>
              <a:t>harakatchan</a:t>
            </a:r>
            <a:r>
              <a:rPr lang="en-US" dirty="0"/>
              <a:t> ,</a:t>
            </a:r>
            <a:r>
              <a:rPr lang="en-US" dirty="0" err="1"/>
              <a:t>lekin</a:t>
            </a:r>
            <a:r>
              <a:rPr lang="en-US" dirty="0"/>
              <a:t> </a:t>
            </a:r>
            <a:r>
              <a:rPr lang="en-US" dirty="0" err="1"/>
              <a:t>tirik</a:t>
            </a:r>
            <a:r>
              <a:rPr lang="en-US" dirty="0"/>
              <a:t> </a:t>
            </a:r>
            <a:r>
              <a:rPr lang="en-US" dirty="0" err="1"/>
              <a:t>to’qimalar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ta’sirlashuvchi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.</a:t>
            </a:r>
          </a:p>
          <a:p>
            <a:r>
              <a:rPr lang="en-US" b="1" dirty="0"/>
              <a:t>Beta </a:t>
            </a:r>
            <a:r>
              <a:rPr lang="en-US" b="1" dirty="0" err="1"/>
              <a:t>nurlanish-yengil</a:t>
            </a:r>
            <a:r>
              <a:rPr lang="en-US" b="1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tez</a:t>
            </a:r>
            <a:r>
              <a:rPr lang="en-US" dirty="0"/>
              <a:t> harakat </a:t>
            </a:r>
            <a:r>
              <a:rPr lang="en-US" dirty="0" err="1"/>
              <a:t>qiluvchi</a:t>
            </a:r>
            <a:r>
              <a:rPr lang="en-US" dirty="0"/>
              <a:t> </a:t>
            </a:r>
            <a:r>
              <a:rPr lang="en-US" dirty="0" err="1"/>
              <a:t>elektronlar</a:t>
            </a:r>
            <a:r>
              <a:rPr lang="en-US" dirty="0"/>
              <a:t> </a:t>
            </a:r>
            <a:r>
              <a:rPr lang="en-US" dirty="0" err="1"/>
              <a:t>oqimi</a:t>
            </a:r>
            <a:r>
              <a:rPr lang="en-US" dirty="0"/>
              <a:t> ,</a:t>
            </a:r>
            <a:r>
              <a:rPr lang="en-US" dirty="0" err="1"/>
              <a:t>teri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o’tishi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r>
              <a:rPr lang="en-US" b="1" dirty="0"/>
              <a:t>Gamma </a:t>
            </a:r>
            <a:r>
              <a:rPr lang="en-US" b="1" dirty="0" err="1"/>
              <a:t>nurlanish-elektromagnit</a:t>
            </a:r>
            <a:r>
              <a:rPr lang="en-US" b="1" dirty="0"/>
              <a:t> </a:t>
            </a:r>
            <a:r>
              <a:rPr lang="en-US" dirty="0" err="1"/>
              <a:t>to’lqinlar</a:t>
            </a:r>
            <a:r>
              <a:rPr lang="en-US" dirty="0"/>
              <a:t> ,</a:t>
            </a:r>
            <a:r>
              <a:rPr lang="en-US" dirty="0" err="1"/>
              <a:t>juda</a:t>
            </a:r>
            <a:r>
              <a:rPr lang="en-US" dirty="0"/>
              <a:t> </a:t>
            </a:r>
            <a:r>
              <a:rPr lang="en-US" dirty="0" err="1"/>
              <a:t>kuchli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har </a:t>
            </a:r>
            <a:r>
              <a:rPr lang="en-US" dirty="0" err="1"/>
              <a:t>qanday</a:t>
            </a:r>
            <a:r>
              <a:rPr lang="en-US" dirty="0"/>
              <a:t> material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otishi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2E7C6C-E9E1-4810-893B-DC92D4CAB69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/>
              <a:t>Rentgen</a:t>
            </a:r>
            <a:r>
              <a:rPr lang="en-US" b="1" dirty="0"/>
              <a:t> </a:t>
            </a:r>
            <a:r>
              <a:rPr lang="en-US" b="1" dirty="0" err="1"/>
              <a:t>nurlari-tibbiyotda</a:t>
            </a:r>
            <a:r>
              <a:rPr lang="en-US" b="1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sanoatda</a:t>
            </a:r>
            <a:r>
              <a:rPr lang="en-US" dirty="0"/>
              <a:t>  </a:t>
            </a:r>
            <a:r>
              <a:rPr lang="en-US" dirty="0" err="1"/>
              <a:t>qo’llaniladigan</a:t>
            </a:r>
            <a:r>
              <a:rPr lang="en-US" dirty="0"/>
              <a:t> </a:t>
            </a:r>
            <a:r>
              <a:rPr lang="en-US" dirty="0" err="1"/>
              <a:t>yuqori</a:t>
            </a:r>
            <a:r>
              <a:rPr lang="en-US" dirty="0"/>
              <a:t> </a:t>
            </a:r>
            <a:r>
              <a:rPr lang="en-US" dirty="0" err="1"/>
              <a:t>energiyali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nurlar</a:t>
            </a:r>
            <a:r>
              <a:rPr lang="en-US" dirty="0"/>
              <a:t>.</a:t>
            </a:r>
          </a:p>
          <a:p>
            <a:r>
              <a:rPr lang="en-US" b="1" dirty="0" err="1"/>
              <a:t>Neytron</a:t>
            </a:r>
            <a:r>
              <a:rPr lang="en-US" b="1" dirty="0"/>
              <a:t> </a:t>
            </a:r>
            <a:r>
              <a:rPr lang="en-US" b="1" dirty="0" err="1"/>
              <a:t>nurlanish-yadroviy</a:t>
            </a:r>
            <a:r>
              <a:rPr lang="en-US" b="1" dirty="0"/>
              <a:t> </a:t>
            </a:r>
            <a:r>
              <a:rPr lang="en-US" dirty="0" err="1"/>
              <a:t>reaksiyalar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boladigan</a:t>
            </a:r>
            <a:r>
              <a:rPr lang="en-US" dirty="0"/>
              <a:t> </a:t>
            </a:r>
            <a:r>
              <a:rPr lang="en-US" dirty="0" err="1"/>
              <a:t>neytral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oqimi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2137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61A02717-0EC6-419E-B3C3-4D9043592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  </a:t>
            </a:r>
            <a:endParaRPr lang="ru-RU" dirty="0"/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4B4C47E2-13B0-4136-A3F2-4D39718FE1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Rentgen</a:t>
            </a:r>
            <a:r>
              <a:rPr lang="en-US" dirty="0"/>
              <a:t> </a:t>
            </a:r>
            <a:r>
              <a:rPr lang="en-US" dirty="0" err="1"/>
              <a:t>nurlari</a:t>
            </a:r>
            <a:r>
              <a:rPr lang="en-US" dirty="0"/>
              <a:t>;</a:t>
            </a:r>
            <a:endParaRPr lang="ru-RU" dirty="0"/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5C9853B2-8A8A-4819-96DA-B2CF14756CD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Zaryadlangan</a:t>
            </a:r>
            <a:r>
              <a:rPr lang="en-US" dirty="0"/>
              <a:t> </a:t>
            </a:r>
            <a:r>
              <a:rPr lang="en-US" dirty="0" err="1"/>
              <a:t>zarralar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fatonlarning</a:t>
            </a:r>
            <a:r>
              <a:rPr lang="en-US" dirty="0"/>
              <a:t> </a:t>
            </a:r>
            <a:r>
              <a:rPr lang="en-US" dirty="0" err="1"/>
              <a:t>muhitini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etuvchisini</a:t>
            </a:r>
            <a:r>
              <a:rPr lang="en-US" dirty="0"/>
              <a:t> </a:t>
            </a:r>
            <a:r>
              <a:rPr lang="en-US" dirty="0" err="1"/>
              <a:t>atomlari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o’zaro</a:t>
            </a:r>
            <a:r>
              <a:rPr lang="en-US" dirty="0"/>
              <a:t> </a:t>
            </a:r>
            <a:r>
              <a:rPr lang="en-US" dirty="0" err="1"/>
              <a:t>ta’sirlashishlari</a:t>
            </a:r>
            <a:r>
              <a:rPr lang="en-US" dirty="0"/>
              <a:t> </a:t>
            </a:r>
            <a:r>
              <a:rPr lang="en-US" dirty="0" err="1"/>
              <a:t>natijasida</a:t>
            </a:r>
            <a:r>
              <a:rPr lang="en-US" dirty="0"/>
              <a:t> </a:t>
            </a:r>
            <a:r>
              <a:rPr lang="en-US" dirty="0" err="1"/>
              <a:t>vujudga</a:t>
            </a:r>
            <a:r>
              <a:rPr lang="en-US" dirty="0"/>
              <a:t> </a:t>
            </a:r>
            <a:r>
              <a:rPr lang="en-US" dirty="0" err="1"/>
              <a:t>keluvchi</a:t>
            </a:r>
            <a:r>
              <a:rPr lang="en-US" dirty="0"/>
              <a:t> </a:t>
            </a:r>
            <a:r>
              <a:rPr lang="en-US" dirty="0" err="1"/>
              <a:t>elektromagnit</a:t>
            </a:r>
            <a:r>
              <a:rPr lang="en-US" dirty="0"/>
              <a:t> </a:t>
            </a:r>
            <a:r>
              <a:rPr lang="en-US" dirty="0" err="1"/>
              <a:t>nurlanish.ularning</a:t>
            </a:r>
            <a:r>
              <a:rPr lang="en-US" dirty="0"/>
              <a:t> </a:t>
            </a:r>
            <a:r>
              <a:rPr lang="en-US" dirty="0" err="1"/>
              <a:t>to’lqin</a:t>
            </a:r>
            <a:r>
              <a:rPr lang="en-US" dirty="0"/>
              <a:t> </a:t>
            </a:r>
            <a:r>
              <a:rPr lang="en-US" dirty="0" err="1"/>
              <a:t>uzunliklari</a:t>
            </a:r>
            <a:r>
              <a:rPr lang="en-US" dirty="0"/>
              <a:t> 10—7m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/>
              <a:t>qiymatlarga</a:t>
            </a:r>
            <a:r>
              <a:rPr lang="en-US" dirty="0"/>
              <a:t> </a:t>
            </a:r>
            <a:r>
              <a:rPr lang="en-US" dirty="0" err="1"/>
              <a:t>teng</a:t>
            </a:r>
            <a:r>
              <a:rPr lang="en-US" dirty="0"/>
              <a:t> </a:t>
            </a:r>
            <a:r>
              <a:rPr lang="en-US" dirty="0" err="1"/>
              <a:t>bo’lishi</a:t>
            </a:r>
            <a:r>
              <a:rPr lang="en-US" dirty="0"/>
              <a:t> </a:t>
            </a:r>
            <a:r>
              <a:rPr lang="en-US" dirty="0" err="1"/>
              <a:t>mumkin.Rentgen</a:t>
            </a:r>
            <a:r>
              <a:rPr lang="en-US" dirty="0"/>
              <a:t> </a:t>
            </a:r>
            <a:r>
              <a:rPr lang="en-US" dirty="0" err="1"/>
              <a:t>nurlarini</a:t>
            </a:r>
            <a:r>
              <a:rPr lang="en-US" dirty="0"/>
              <a:t> 1895-yilda </a:t>
            </a:r>
            <a:r>
              <a:rPr lang="en-US" dirty="0" err="1"/>
              <a:t>V.K.Rentgen</a:t>
            </a:r>
            <a:r>
              <a:rPr lang="en-US" dirty="0"/>
              <a:t> </a:t>
            </a:r>
            <a:r>
              <a:rPr lang="en-US" dirty="0" err="1"/>
              <a:t>kashf</a:t>
            </a:r>
            <a:r>
              <a:rPr lang="en-US" dirty="0"/>
              <a:t> </a:t>
            </a:r>
            <a:r>
              <a:rPr lang="en-US" dirty="0" err="1"/>
              <a:t>qilgan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37157B37-9E1A-4C41-9700-A26EA09800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nurlanishi</a:t>
            </a:r>
            <a:endParaRPr lang="ru-RU" dirty="0"/>
          </a:p>
        </p:txBody>
      </p:sp>
      <p:sp>
        <p:nvSpPr>
          <p:cNvPr id="9" name="Объект 8">
            <a:extLst>
              <a:ext uri="{FF2B5EF4-FFF2-40B4-BE49-F238E27FC236}">
                <a16:creationId xmlns:a16="http://schemas.microsoft.com/office/drawing/2014/main" id="{EBB72306-6224-4B6B-949A-E6BBC230A3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/>
              <a:t>Erkin</a:t>
            </a:r>
            <a:r>
              <a:rPr lang="en-US" dirty="0"/>
              <a:t> </a:t>
            </a:r>
            <a:r>
              <a:rPr lang="en-US" dirty="0" err="1"/>
              <a:t>neytronlar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namoyon</a:t>
            </a:r>
            <a:r>
              <a:rPr lang="en-US" dirty="0"/>
              <a:t> </a:t>
            </a:r>
            <a:r>
              <a:rPr lang="en-US" dirty="0" err="1"/>
              <a:t>bo’ladigan</a:t>
            </a:r>
            <a:r>
              <a:rPr lang="en-US" dirty="0"/>
              <a:t> </a:t>
            </a:r>
            <a:r>
              <a:rPr lang="en-US" dirty="0" err="1"/>
              <a:t>ionlashtiruvchi</a:t>
            </a:r>
            <a:r>
              <a:rPr lang="en-US" dirty="0"/>
              <a:t> </a:t>
            </a:r>
            <a:r>
              <a:rPr lang="en-US" dirty="0" err="1"/>
              <a:t>nurlanishning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shaklidir.odatiy</a:t>
            </a:r>
            <a:r>
              <a:rPr lang="en-US" dirty="0"/>
              <a:t> </a:t>
            </a:r>
            <a:r>
              <a:rPr lang="en-US" dirty="0" err="1"/>
              <a:t>hodisalar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bo’linishi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yadro</a:t>
            </a:r>
            <a:r>
              <a:rPr lang="en-US" dirty="0"/>
              <a:t> </a:t>
            </a:r>
            <a:r>
              <a:rPr lang="en-US" dirty="0" err="1"/>
              <a:t>sintezi</a:t>
            </a:r>
            <a:r>
              <a:rPr lang="en-US" dirty="0"/>
              <a:t> </a:t>
            </a:r>
            <a:r>
              <a:rPr lang="en-US" dirty="0" err="1"/>
              <a:t>bo’lib</a:t>
            </a:r>
            <a:r>
              <a:rPr lang="en-US" dirty="0"/>
              <a:t> ,</a:t>
            </a:r>
            <a:r>
              <a:rPr lang="en-US" dirty="0" err="1"/>
              <a:t>erkin</a:t>
            </a:r>
            <a:r>
              <a:rPr lang="en-US" dirty="0"/>
              <a:t> </a:t>
            </a:r>
            <a:r>
              <a:rPr lang="en-US" dirty="0" err="1"/>
              <a:t>neytronlarning</a:t>
            </a:r>
            <a:r>
              <a:rPr lang="en-US" dirty="0"/>
              <a:t> </a:t>
            </a:r>
            <a:r>
              <a:rPr lang="en-US" dirty="0" err="1"/>
              <a:t>ajralib</a:t>
            </a:r>
            <a:r>
              <a:rPr lang="en-US" dirty="0"/>
              <a:t> </a:t>
            </a:r>
            <a:r>
              <a:rPr lang="en-US" dirty="0" err="1"/>
              <a:t>chiqishiga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keladi,erkin</a:t>
            </a:r>
            <a:r>
              <a:rPr lang="en-US" dirty="0"/>
              <a:t> </a:t>
            </a:r>
            <a:r>
              <a:rPr lang="en-US" dirty="0" err="1"/>
              <a:t>neytronlarning</a:t>
            </a:r>
            <a:r>
              <a:rPr lang="en-US" dirty="0"/>
              <a:t> </a:t>
            </a:r>
            <a:r>
              <a:rPr lang="en-US" dirty="0" err="1"/>
              <a:t>ajralib</a:t>
            </a:r>
            <a:r>
              <a:rPr lang="en-US" dirty="0"/>
              <a:t> </a:t>
            </a:r>
            <a:r>
              <a:rPr lang="en-US" dirty="0" err="1"/>
              <a:t>chiqishiga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keladi,keyinchalik</a:t>
            </a:r>
            <a:r>
              <a:rPr lang="en-US" dirty="0"/>
              <a:t>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nuklidlarni</a:t>
            </a:r>
            <a:r>
              <a:rPr lang="en-US" dirty="0"/>
              <a:t> </a:t>
            </a:r>
            <a:r>
              <a:rPr lang="en-US" dirty="0" err="1"/>
              <a:t>hosil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boshqa</a:t>
            </a:r>
            <a:r>
              <a:rPr lang="en-US" dirty="0"/>
              <a:t> </a:t>
            </a:r>
            <a:r>
              <a:rPr lang="en-US" dirty="0" err="1"/>
              <a:t>atomlarni</a:t>
            </a:r>
            <a:r>
              <a:rPr lang="en-US" dirty="0"/>
              <a:t> </a:t>
            </a:r>
            <a:r>
              <a:rPr lang="en-US" dirty="0" err="1"/>
              <a:t>yadrolari</a:t>
            </a:r>
            <a:r>
              <a:rPr lang="en-US" dirty="0"/>
              <a:t> </a:t>
            </a:r>
            <a:r>
              <a:rPr lang="en-US" dirty="0" err="1"/>
              <a:t>bilan</a:t>
            </a:r>
            <a:r>
              <a:rPr lang="en-US" dirty="0"/>
              <a:t> </a:t>
            </a:r>
            <a:r>
              <a:rPr lang="en-US" dirty="0" err="1"/>
              <a:t>reaksiyaga</a:t>
            </a:r>
            <a:r>
              <a:rPr lang="en-US" dirty="0"/>
              <a:t> </a:t>
            </a:r>
            <a:r>
              <a:rPr lang="en-US" dirty="0" err="1"/>
              <a:t>kirishadi,bu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neytron</a:t>
            </a:r>
            <a:r>
              <a:rPr lang="en-US" dirty="0"/>
              <a:t> </a:t>
            </a:r>
            <a:r>
              <a:rPr lang="en-US" dirty="0" err="1"/>
              <a:t>nurlanishni</a:t>
            </a:r>
            <a:r>
              <a:rPr lang="en-US" dirty="0"/>
              <a:t> </a:t>
            </a:r>
            <a:r>
              <a:rPr lang="en-US" dirty="0" err="1"/>
              <a:t>uyg’otishi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291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D0AD4D15-15CE-42A3-BBF2-0ABA277AF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Odam</a:t>
            </a:r>
            <a:r>
              <a:rPr lang="en-US" dirty="0"/>
              <a:t> </a:t>
            </a:r>
            <a:r>
              <a:rPr lang="en-US" dirty="0" err="1"/>
              <a:t>organizimiga</a:t>
            </a:r>
            <a:r>
              <a:rPr lang="en-US" dirty="0"/>
              <a:t> </a:t>
            </a:r>
            <a:r>
              <a:rPr lang="en-US" dirty="0" err="1"/>
              <a:t>ta’siri</a:t>
            </a:r>
            <a:br>
              <a:rPr lang="en-US" dirty="0"/>
            </a:br>
            <a:endParaRPr lang="ru-RU" dirty="0"/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53FD1CE9-94F4-4DB0-A0C9-DF102B7DD8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Ionlashtiruvchi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tanasiga</a:t>
            </a:r>
            <a:r>
              <a:rPr lang="en-US" dirty="0"/>
              <a:t> har </a:t>
            </a:r>
            <a:r>
              <a:rPr lang="en-US" dirty="0" err="1"/>
              <a:t>xil</a:t>
            </a:r>
            <a:r>
              <a:rPr lang="en-US" dirty="0"/>
              <a:t> </a:t>
            </a:r>
            <a:r>
              <a:rPr lang="en-US" dirty="0" err="1"/>
              <a:t>darajada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qiladi.Bu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qiladi.bu</a:t>
            </a:r>
            <a:r>
              <a:rPr lang="en-US" dirty="0"/>
              <a:t> </a:t>
            </a:r>
            <a:r>
              <a:rPr lang="en-US" dirty="0" err="1"/>
              <a:t>ta’sir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jihatlarga</a:t>
            </a:r>
            <a:r>
              <a:rPr lang="en-US" dirty="0"/>
              <a:t> </a:t>
            </a:r>
            <a:r>
              <a:rPr lang="en-US" dirty="0" err="1"/>
              <a:t>bog’liq.bu</a:t>
            </a:r>
            <a:r>
              <a:rPr lang="en-US" dirty="0"/>
              <a:t> </a:t>
            </a:r>
            <a:r>
              <a:rPr lang="en-US" dirty="0" err="1"/>
              <a:t>tasir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jihatlarga</a:t>
            </a:r>
            <a:r>
              <a:rPr lang="en-US" dirty="0"/>
              <a:t> </a:t>
            </a:r>
            <a:r>
              <a:rPr lang="en-US" dirty="0" err="1"/>
              <a:t>bog’liq</a:t>
            </a:r>
            <a:r>
              <a:rPr lang="en-US" dirty="0"/>
              <a:t>;</a:t>
            </a:r>
          </a:p>
          <a:p>
            <a:r>
              <a:rPr lang="en-US" sz="2800" b="1" dirty="0"/>
              <a:t>1.qisqa </a:t>
            </a:r>
            <a:r>
              <a:rPr lang="en-US" sz="2800" b="1" dirty="0" err="1"/>
              <a:t>muddatli</a:t>
            </a:r>
            <a:r>
              <a:rPr lang="en-US" sz="2800" b="1" dirty="0"/>
              <a:t> </a:t>
            </a:r>
            <a:r>
              <a:rPr lang="en-US" sz="2800" b="1" dirty="0" err="1"/>
              <a:t>ta’sir</a:t>
            </a:r>
            <a:r>
              <a:rPr lang="en-US" b="1" dirty="0"/>
              <a:t>; bosh </a:t>
            </a:r>
            <a:r>
              <a:rPr lang="en-US" b="1" dirty="0" err="1"/>
              <a:t>aylanishi</a:t>
            </a:r>
            <a:r>
              <a:rPr lang="en-US" b="1" dirty="0"/>
              <a:t> ,</a:t>
            </a:r>
            <a:r>
              <a:rPr lang="en-US" b="1" dirty="0" err="1"/>
              <a:t>ko’ngil</a:t>
            </a:r>
            <a:r>
              <a:rPr lang="en-US" b="1" dirty="0"/>
              <a:t> </a:t>
            </a:r>
            <a:r>
              <a:rPr lang="en-US" b="1" dirty="0" err="1"/>
              <a:t>aynishi</a:t>
            </a:r>
            <a:r>
              <a:rPr lang="en-US" b="1" dirty="0"/>
              <a:t> ,</a:t>
            </a:r>
            <a:r>
              <a:rPr lang="en-US" b="1" dirty="0" err="1"/>
              <a:t>charchoq</a:t>
            </a:r>
            <a:r>
              <a:rPr lang="en-US" b="1" dirty="0"/>
              <a:t> ,</a:t>
            </a:r>
            <a:r>
              <a:rPr lang="en-US" b="1" dirty="0" err="1"/>
              <a:t>soch</a:t>
            </a:r>
            <a:r>
              <a:rPr lang="en-US" b="1" dirty="0"/>
              <a:t> </a:t>
            </a:r>
            <a:r>
              <a:rPr lang="en-US" b="1" dirty="0" err="1"/>
              <a:t>to’kilishi</a:t>
            </a:r>
            <a:r>
              <a:rPr lang="en-US" b="1" dirty="0"/>
              <a:t>.</a:t>
            </a:r>
          </a:p>
          <a:p>
            <a:r>
              <a:rPr lang="en-US" b="1" dirty="0"/>
              <a:t>2.Uzoq </a:t>
            </a:r>
            <a:r>
              <a:rPr lang="en-US" b="1" dirty="0" err="1"/>
              <a:t>muddatli</a:t>
            </a:r>
            <a:r>
              <a:rPr lang="en-US" b="1" dirty="0"/>
              <a:t> </a:t>
            </a:r>
            <a:r>
              <a:rPr lang="en-US" b="1" dirty="0" err="1"/>
              <a:t>ta’sir</a:t>
            </a:r>
            <a:r>
              <a:rPr lang="en-US" b="1" dirty="0"/>
              <a:t> ; </a:t>
            </a:r>
            <a:r>
              <a:rPr lang="en-US" b="1" dirty="0" err="1"/>
              <a:t>saraton</a:t>
            </a:r>
            <a:r>
              <a:rPr lang="en-US" b="1" dirty="0"/>
              <a:t> </a:t>
            </a:r>
            <a:r>
              <a:rPr lang="en-US" b="1" dirty="0" err="1"/>
              <a:t>kassaliklari,DNK</a:t>
            </a:r>
            <a:r>
              <a:rPr lang="en-US" b="1" dirty="0"/>
              <a:t> </a:t>
            </a:r>
            <a:r>
              <a:rPr lang="en-US" b="1" dirty="0" err="1"/>
              <a:t>mutatsiyalari</a:t>
            </a:r>
            <a:r>
              <a:rPr lang="en-US" b="1" dirty="0"/>
              <a:t> ,immune </a:t>
            </a:r>
            <a:r>
              <a:rPr lang="en-US" b="1" dirty="0" err="1"/>
              <a:t>tizimi</a:t>
            </a:r>
            <a:r>
              <a:rPr lang="en-US" b="1" dirty="0"/>
              <a:t> </a:t>
            </a:r>
            <a:r>
              <a:rPr lang="en-US" b="1" dirty="0" err="1"/>
              <a:t>zaiflanishi</a:t>
            </a:r>
            <a:r>
              <a:rPr lang="en-US" b="1" dirty="0"/>
              <a:t>.</a:t>
            </a:r>
          </a:p>
          <a:p>
            <a:r>
              <a:rPr lang="en-US" b="1" dirty="0"/>
              <a:t>3.Nurlanish </a:t>
            </a:r>
            <a:r>
              <a:rPr lang="en-US" b="1" dirty="0" err="1"/>
              <a:t>kasaligi;katta</a:t>
            </a:r>
            <a:r>
              <a:rPr lang="en-US" b="1" dirty="0"/>
              <a:t> </a:t>
            </a:r>
            <a:r>
              <a:rPr lang="en-US" b="1" dirty="0" err="1"/>
              <a:t>dozalarda</a:t>
            </a:r>
            <a:r>
              <a:rPr lang="en-US" b="1" dirty="0"/>
              <a:t> </a:t>
            </a:r>
            <a:r>
              <a:rPr lang="en-US" b="1" dirty="0" err="1"/>
              <a:t>qabul</a:t>
            </a:r>
            <a:r>
              <a:rPr lang="en-US" b="1" dirty="0"/>
              <a:t> </a:t>
            </a:r>
            <a:r>
              <a:rPr lang="en-US" b="1" dirty="0" err="1"/>
              <a:t>qilinganda</a:t>
            </a:r>
            <a:r>
              <a:rPr lang="en-US" b="1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657227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7A97BD-B403-46EC-A15F-2CFBB30F76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Nurlanishning</a:t>
            </a:r>
            <a:r>
              <a:rPr lang="en-US" dirty="0"/>
              <a:t> </a:t>
            </a:r>
            <a:r>
              <a:rPr lang="en-US" dirty="0" err="1"/>
              <a:t>odam</a:t>
            </a:r>
            <a:r>
              <a:rPr lang="en-US" dirty="0"/>
              <a:t> </a:t>
            </a:r>
            <a:r>
              <a:rPr lang="en-US" dirty="0" err="1"/>
              <a:t>organizimiga</a:t>
            </a:r>
            <a:r>
              <a:rPr lang="en-US" dirty="0"/>
              <a:t> </a:t>
            </a:r>
            <a:r>
              <a:rPr lang="en-US" dirty="0" err="1"/>
              <a:t>ta’siri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7D6F20-9A0F-4F84-81CC-9FB5D50B66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Kundalik</a:t>
            </a:r>
            <a:r>
              <a:rPr lang="en-US" dirty="0"/>
              <a:t> </a:t>
            </a:r>
            <a:r>
              <a:rPr lang="en-US" dirty="0" err="1"/>
              <a:t>hayotimizda</a:t>
            </a:r>
            <a:r>
              <a:rPr lang="en-US" dirty="0"/>
              <a:t> </a:t>
            </a:r>
            <a:r>
              <a:rPr lang="en-US" dirty="0" err="1"/>
              <a:t>nurlanish,radioaktivlik</a:t>
            </a:r>
            <a:r>
              <a:rPr lang="en-US" dirty="0"/>
              <a:t> </a:t>
            </a:r>
            <a:r>
              <a:rPr lang="en-US" dirty="0" err="1"/>
              <a:t>atamalariga</a:t>
            </a:r>
            <a:r>
              <a:rPr lang="en-US" dirty="0"/>
              <a:t> </a:t>
            </a:r>
            <a:r>
              <a:rPr lang="en-US" dirty="0" err="1"/>
              <a:t>tez-tez</a:t>
            </a:r>
            <a:r>
              <a:rPr lang="en-US" dirty="0"/>
              <a:t> </a:t>
            </a:r>
            <a:r>
              <a:rPr lang="en-US" dirty="0" err="1"/>
              <a:t>duch</a:t>
            </a:r>
            <a:r>
              <a:rPr lang="en-US" dirty="0"/>
              <a:t> </a:t>
            </a:r>
            <a:r>
              <a:rPr lang="en-US" dirty="0" err="1"/>
              <a:t>kelamiz.ko’pchilik</a:t>
            </a:r>
            <a:r>
              <a:rPr lang="en-US" dirty="0"/>
              <a:t>  </a:t>
            </a:r>
            <a:r>
              <a:rPr lang="en-US" dirty="0" err="1"/>
              <a:t>ularning</a:t>
            </a:r>
            <a:r>
              <a:rPr lang="en-US" dirty="0"/>
              <a:t>  </a:t>
            </a:r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zararli</a:t>
            </a:r>
            <a:r>
              <a:rPr lang="en-US" dirty="0"/>
              <a:t> </a:t>
            </a:r>
            <a:r>
              <a:rPr lang="en-US" dirty="0" err="1"/>
              <a:t>ekanligini</a:t>
            </a:r>
            <a:r>
              <a:rPr lang="en-US" dirty="0"/>
              <a:t> </a:t>
            </a:r>
            <a:r>
              <a:rPr lang="en-US" dirty="0" err="1"/>
              <a:t>bilsada</a:t>
            </a:r>
            <a:r>
              <a:rPr lang="en-US" dirty="0"/>
              <a:t> ,</a:t>
            </a:r>
            <a:r>
              <a:rPr lang="en-US" dirty="0" err="1"/>
              <a:t>asl</a:t>
            </a:r>
            <a:r>
              <a:rPr lang="en-US" dirty="0"/>
              <a:t> </a:t>
            </a:r>
            <a:r>
              <a:rPr lang="en-US" dirty="0" err="1"/>
              <a:t>mohiyatini</a:t>
            </a:r>
            <a:r>
              <a:rPr lang="en-US" dirty="0"/>
              <a:t>  </a:t>
            </a:r>
            <a:r>
              <a:rPr lang="en-US" dirty="0" err="1"/>
              <a:t>yaxshi</a:t>
            </a:r>
            <a:r>
              <a:rPr lang="en-US" dirty="0"/>
              <a:t> </a:t>
            </a:r>
            <a:r>
              <a:rPr lang="en-US" dirty="0" err="1"/>
              <a:t>anglab</a:t>
            </a:r>
            <a:r>
              <a:rPr lang="en-US" dirty="0"/>
              <a:t> </a:t>
            </a:r>
            <a:r>
              <a:rPr lang="en-US" dirty="0" err="1"/>
              <a:t>yetmaydi.Holbuki</a:t>
            </a:r>
            <a:r>
              <a:rPr lang="en-US" dirty="0"/>
              <a:t> ,</a:t>
            </a:r>
            <a:r>
              <a:rPr lang="en-US" dirty="0" err="1"/>
              <a:t>atrofimizni</a:t>
            </a:r>
            <a:r>
              <a:rPr lang="en-US" dirty="0"/>
              <a:t> </a:t>
            </a:r>
            <a:r>
              <a:rPr lang="en-US" dirty="0" err="1"/>
              <a:t>o’rab</a:t>
            </a:r>
            <a:r>
              <a:rPr lang="en-US" dirty="0"/>
              <a:t> </a:t>
            </a:r>
            <a:r>
              <a:rPr lang="en-US" dirty="0" err="1"/>
              <a:t>turgan</a:t>
            </a:r>
            <a:r>
              <a:rPr lang="en-US" dirty="0"/>
              <a:t> </a:t>
            </a:r>
            <a:r>
              <a:rPr lang="en-US" dirty="0" err="1"/>
              <a:t>oddiy</a:t>
            </a:r>
            <a:r>
              <a:rPr lang="en-US" dirty="0"/>
              <a:t> </a:t>
            </a:r>
            <a:r>
              <a:rPr lang="en-US" dirty="0" err="1"/>
              <a:t>jismlar</a:t>
            </a:r>
            <a:r>
              <a:rPr lang="en-US" dirty="0"/>
              <a:t> ,</a:t>
            </a:r>
            <a:r>
              <a:rPr lang="en-US" dirty="0" err="1"/>
              <a:t>kundalik</a:t>
            </a:r>
            <a:r>
              <a:rPr lang="en-US" dirty="0"/>
              <a:t> </a:t>
            </a:r>
            <a:r>
              <a:rPr lang="en-US" dirty="0" err="1"/>
              <a:t>turmushda</a:t>
            </a:r>
            <a:r>
              <a:rPr lang="en-US" dirty="0"/>
              <a:t> </a:t>
            </a:r>
            <a:r>
              <a:rPr lang="en-US" dirty="0" err="1"/>
              <a:t>keng</a:t>
            </a:r>
            <a:r>
              <a:rPr lang="en-US" dirty="0"/>
              <a:t> </a:t>
            </a:r>
            <a:r>
              <a:rPr lang="en-US" dirty="0" err="1"/>
              <a:t>foydalanadigan</a:t>
            </a:r>
            <a:r>
              <a:rPr lang="en-US" dirty="0"/>
              <a:t> </a:t>
            </a:r>
            <a:r>
              <a:rPr lang="en-US" dirty="0" err="1"/>
              <a:t>materiallarda</a:t>
            </a:r>
            <a:r>
              <a:rPr lang="en-US" dirty="0"/>
              <a:t> ham </a:t>
            </a:r>
            <a:r>
              <a:rPr lang="en-US" dirty="0" err="1"/>
              <a:t>radioaktivlik</a:t>
            </a:r>
            <a:r>
              <a:rPr lang="en-US" dirty="0"/>
              <a:t> </a:t>
            </a:r>
            <a:r>
              <a:rPr lang="en-US" dirty="0" err="1"/>
              <a:t>xususyatlari</a:t>
            </a:r>
            <a:r>
              <a:rPr lang="en-US" dirty="0"/>
              <a:t> </a:t>
            </a:r>
            <a:r>
              <a:rPr lang="en-US" dirty="0" err="1"/>
              <a:t>mavjud</a:t>
            </a:r>
            <a:r>
              <a:rPr lang="en-US" dirty="0"/>
              <a:t> </a:t>
            </a:r>
            <a:r>
              <a:rPr lang="en-US" dirty="0" err="1"/>
              <a:t>bo’lishi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r>
              <a:rPr lang="en-US" dirty="0" err="1"/>
              <a:t>Tabiiy</a:t>
            </a:r>
            <a:r>
              <a:rPr lang="en-US" dirty="0"/>
              <a:t> </a:t>
            </a:r>
            <a:r>
              <a:rPr lang="en-US" dirty="0" err="1"/>
              <a:t>radioaktiv</a:t>
            </a:r>
            <a:r>
              <a:rPr lang="en-US" dirty="0"/>
              <a:t> </a:t>
            </a:r>
            <a:r>
              <a:rPr lang="en-US" dirty="0" err="1"/>
              <a:t>izatoplarning</a:t>
            </a:r>
            <a:r>
              <a:rPr lang="en-US" dirty="0"/>
              <a:t> </a:t>
            </a:r>
            <a:r>
              <a:rPr lang="en-US" dirty="0" err="1"/>
              <a:t>tarqalish</a:t>
            </a:r>
            <a:r>
              <a:rPr lang="en-US" dirty="0"/>
              <a:t> </a:t>
            </a:r>
            <a:r>
              <a:rPr lang="en-US" dirty="0" err="1"/>
              <a:t>turi</a:t>
            </a:r>
            <a:r>
              <a:rPr lang="en-US" dirty="0"/>
              <a:t> </a:t>
            </a:r>
            <a:r>
              <a:rPr lang="en-US" dirty="0" err="1"/>
              <a:t>hududlarda</a:t>
            </a:r>
            <a:r>
              <a:rPr lang="en-US" dirty="0"/>
              <a:t> </a:t>
            </a:r>
            <a:r>
              <a:rPr lang="en-US" dirty="0" err="1"/>
              <a:t>huddudning</a:t>
            </a:r>
            <a:r>
              <a:rPr lang="en-US" dirty="0"/>
              <a:t>  </a:t>
            </a:r>
            <a:r>
              <a:rPr lang="en-US" dirty="0" err="1"/>
              <a:t>geografik</a:t>
            </a:r>
            <a:r>
              <a:rPr lang="en-US" dirty="0"/>
              <a:t> </a:t>
            </a:r>
            <a:r>
              <a:rPr lang="en-US" dirty="0" err="1"/>
              <a:t>joylashuviga</a:t>
            </a:r>
            <a:r>
              <a:rPr lang="en-US" dirty="0"/>
              <a:t> </a:t>
            </a:r>
            <a:r>
              <a:rPr lang="en-US" dirty="0" err="1"/>
              <a:t>bog’liq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turlicha</a:t>
            </a:r>
            <a:r>
              <a:rPr lang="en-US" dirty="0"/>
              <a:t> </a:t>
            </a:r>
            <a:r>
              <a:rPr lang="en-US" dirty="0" err="1"/>
              <a:t>bo’ladi.radioaktiv</a:t>
            </a:r>
            <a:r>
              <a:rPr lang="en-US" dirty="0"/>
              <a:t> </a:t>
            </a:r>
            <a:r>
              <a:rPr lang="en-US" dirty="0" err="1"/>
              <a:t>izatoplar</a:t>
            </a:r>
            <a:r>
              <a:rPr lang="en-US" dirty="0"/>
              <a:t> </a:t>
            </a:r>
            <a:r>
              <a:rPr lang="en-US" dirty="0" err="1"/>
              <a:t>kishilar</a:t>
            </a:r>
            <a:r>
              <a:rPr lang="en-US" dirty="0"/>
              <a:t> </a:t>
            </a:r>
            <a:r>
              <a:rPr lang="en-US" dirty="0" err="1"/>
              <a:t>organizimiga</a:t>
            </a:r>
            <a:r>
              <a:rPr lang="en-US" dirty="0"/>
              <a:t> </a:t>
            </a:r>
            <a:r>
              <a:rPr lang="en-US" dirty="0" err="1"/>
              <a:t>havo,suv</a:t>
            </a:r>
            <a:r>
              <a:rPr lang="en-US" dirty="0"/>
              <a:t> </a:t>
            </a:r>
            <a:r>
              <a:rPr lang="en-US" dirty="0" err="1"/>
              <a:t>ist’emol</a:t>
            </a:r>
            <a:r>
              <a:rPr lang="en-US" dirty="0"/>
              <a:t> </a:t>
            </a:r>
            <a:r>
              <a:rPr lang="en-US" dirty="0" err="1"/>
              <a:t>mahsulotlari</a:t>
            </a:r>
            <a:r>
              <a:rPr lang="en-US" dirty="0"/>
              <a:t> </a:t>
            </a:r>
            <a:r>
              <a:rPr lang="en-US" dirty="0" err="1"/>
              <a:t>biologikzanjiri</a:t>
            </a:r>
            <a:r>
              <a:rPr lang="en-US" dirty="0"/>
              <a:t> </a:t>
            </a:r>
            <a:r>
              <a:rPr lang="en-US" dirty="0" err="1"/>
              <a:t>orqali</a:t>
            </a:r>
            <a:r>
              <a:rPr lang="en-US" dirty="0"/>
              <a:t> </a:t>
            </a:r>
            <a:r>
              <a:rPr lang="en-US" dirty="0" err="1"/>
              <a:t>o’tadi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kishilarning</a:t>
            </a:r>
            <a:r>
              <a:rPr lang="en-US" dirty="0"/>
              <a:t> </a:t>
            </a:r>
            <a:r>
              <a:rPr lang="en-US" dirty="0" err="1"/>
              <a:t>organlarini</a:t>
            </a:r>
            <a:r>
              <a:rPr lang="en-US" dirty="0"/>
              <a:t> </a:t>
            </a:r>
            <a:r>
              <a:rPr lang="en-US" dirty="0" err="1"/>
              <a:t>ichkarida</a:t>
            </a:r>
            <a:r>
              <a:rPr lang="en-US" dirty="0"/>
              <a:t> </a:t>
            </a:r>
            <a:r>
              <a:rPr lang="en-US" dirty="0" err="1"/>
              <a:t>nurlantiradigan</a:t>
            </a:r>
            <a:r>
              <a:rPr lang="en-US" dirty="0"/>
              <a:t> </a:t>
            </a:r>
            <a:r>
              <a:rPr lang="en-US" dirty="0" err="1"/>
              <a:t>ichki</a:t>
            </a:r>
            <a:r>
              <a:rPr lang="en-US" dirty="0"/>
              <a:t> </a:t>
            </a:r>
            <a:r>
              <a:rPr lang="en-US" dirty="0" err="1"/>
              <a:t>nurlanish</a:t>
            </a:r>
            <a:r>
              <a:rPr lang="en-US" dirty="0"/>
              <a:t> </a:t>
            </a:r>
            <a:r>
              <a:rPr lang="en-US" dirty="0" err="1"/>
              <a:t>manbalari</a:t>
            </a:r>
            <a:r>
              <a:rPr lang="en-US" dirty="0"/>
              <a:t> </a:t>
            </a:r>
            <a:r>
              <a:rPr lang="en-US" dirty="0" err="1"/>
              <a:t>bolib</a:t>
            </a:r>
            <a:r>
              <a:rPr lang="en-US" dirty="0"/>
              <a:t> </a:t>
            </a:r>
            <a:r>
              <a:rPr lang="en-US" dirty="0" err="1"/>
              <a:t>qoladi.Radionuklidlarning</a:t>
            </a:r>
            <a:r>
              <a:rPr lang="en-US" dirty="0"/>
              <a:t> </a:t>
            </a:r>
            <a:r>
              <a:rPr lang="en-US" dirty="0" err="1"/>
              <a:t>organizimda</a:t>
            </a:r>
            <a:r>
              <a:rPr lang="en-US" dirty="0"/>
              <a:t> </a:t>
            </a:r>
            <a:r>
              <a:rPr lang="en-US" dirty="0" err="1"/>
              <a:t>chiqarilishi</a:t>
            </a:r>
            <a:r>
              <a:rPr lang="en-US" dirty="0"/>
              <a:t> ,</a:t>
            </a:r>
            <a:r>
              <a:rPr lang="en-US" dirty="0" err="1"/>
              <a:t>radionuklidlarning</a:t>
            </a:r>
            <a:r>
              <a:rPr lang="en-US" dirty="0"/>
              <a:t> </a:t>
            </a:r>
            <a:r>
              <a:rPr lang="en-US" dirty="0" err="1"/>
              <a:t>fizikaviy</a:t>
            </a:r>
            <a:r>
              <a:rPr lang="en-US" dirty="0"/>
              <a:t> –</a:t>
            </a:r>
            <a:r>
              <a:rPr lang="en-US" dirty="0" err="1"/>
              <a:t>kimyoviy</a:t>
            </a:r>
            <a:r>
              <a:rPr lang="en-US" dirty="0"/>
              <a:t> </a:t>
            </a:r>
            <a:r>
              <a:rPr lang="en-US" dirty="0" err="1"/>
              <a:t>xossalariga</a:t>
            </a:r>
            <a:r>
              <a:rPr lang="en-US" dirty="0"/>
              <a:t> ,</a:t>
            </a:r>
            <a:r>
              <a:rPr lang="en-US" dirty="0" err="1"/>
              <a:t>yarim</a:t>
            </a:r>
            <a:r>
              <a:rPr lang="en-US" dirty="0"/>
              <a:t> </a:t>
            </a:r>
            <a:r>
              <a:rPr lang="en-US" dirty="0" err="1"/>
              <a:t>yemirilish</a:t>
            </a:r>
            <a:r>
              <a:rPr lang="en-US" dirty="0"/>
              <a:t> </a:t>
            </a:r>
            <a:r>
              <a:rPr lang="en-US" dirty="0" err="1"/>
              <a:t>davrlariga</a:t>
            </a:r>
            <a:r>
              <a:rPr lang="en-US" dirty="0"/>
              <a:t> </a:t>
            </a:r>
            <a:r>
              <a:rPr lang="en-US" dirty="0" err="1"/>
              <a:t>bogliq</a:t>
            </a:r>
            <a:r>
              <a:rPr lang="en-US" dirty="0"/>
              <a:t> </a:t>
            </a:r>
            <a:r>
              <a:rPr lang="en-US" dirty="0" err="1"/>
              <a:t>bolib</a:t>
            </a:r>
            <a:r>
              <a:rPr lang="en-US" dirty="0"/>
              <a:t> ,</a:t>
            </a:r>
            <a:r>
              <a:rPr lang="en-US" dirty="0" err="1"/>
              <a:t>toliq</a:t>
            </a:r>
            <a:r>
              <a:rPr lang="en-US" dirty="0"/>
              <a:t> </a:t>
            </a:r>
            <a:r>
              <a:rPr lang="en-US" dirty="0" err="1"/>
              <a:t>chiqarilmasdan</a:t>
            </a:r>
            <a:r>
              <a:rPr lang="en-US" dirty="0"/>
              <a:t> </a:t>
            </a:r>
            <a:r>
              <a:rPr lang="en-US" dirty="0" err="1"/>
              <a:t>organizimdagi</a:t>
            </a:r>
            <a:r>
              <a:rPr lang="en-US" dirty="0"/>
              <a:t> 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organlarda</a:t>
            </a:r>
            <a:r>
              <a:rPr lang="en-US" dirty="0"/>
              <a:t>  (</a:t>
            </a:r>
            <a:r>
              <a:rPr lang="en-US" dirty="0" err="1"/>
              <a:t>suyakda</a:t>
            </a:r>
            <a:r>
              <a:rPr lang="en-US" dirty="0"/>
              <a:t> ,</a:t>
            </a:r>
            <a:r>
              <a:rPr lang="en-US" dirty="0" err="1"/>
              <a:t>mushaklarda</a:t>
            </a:r>
            <a:r>
              <a:rPr lang="en-US" dirty="0"/>
              <a:t> </a:t>
            </a:r>
            <a:r>
              <a:rPr lang="en-US" dirty="0" err="1"/>
              <a:t>o’pkada</a:t>
            </a:r>
            <a:r>
              <a:rPr lang="en-US" dirty="0"/>
              <a:t>),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boshqalarda</a:t>
            </a:r>
            <a:r>
              <a:rPr lang="en-US" dirty="0"/>
              <a:t> </a:t>
            </a:r>
            <a:r>
              <a:rPr lang="en-US" dirty="0" err="1"/>
              <a:t>to’planadi</a:t>
            </a:r>
            <a:r>
              <a:rPr lang="en-US" dirty="0"/>
              <a:t>.</a:t>
            </a:r>
          </a:p>
          <a:p>
            <a:r>
              <a:rPr lang="en-US" b="1" dirty="0" err="1"/>
              <a:t>Ortiqcha</a:t>
            </a:r>
            <a:r>
              <a:rPr lang="en-US" b="1" dirty="0"/>
              <a:t> </a:t>
            </a:r>
            <a:r>
              <a:rPr lang="en-US" b="1" dirty="0" err="1"/>
              <a:t>nurlanish</a:t>
            </a:r>
            <a:r>
              <a:rPr lang="en-US" b="1" dirty="0"/>
              <a:t> </a:t>
            </a:r>
            <a:r>
              <a:rPr lang="en-US" b="1" dirty="0" err="1"/>
              <a:t>esa</a:t>
            </a:r>
            <a:r>
              <a:rPr lang="en-US" b="1" dirty="0"/>
              <a:t> </a:t>
            </a:r>
            <a:r>
              <a:rPr lang="en-US" b="1" dirty="0" err="1"/>
              <a:t>sog’lom</a:t>
            </a:r>
            <a:r>
              <a:rPr lang="en-US" b="1" dirty="0"/>
              <a:t> </a:t>
            </a:r>
            <a:r>
              <a:rPr lang="en-US" b="1" dirty="0" err="1"/>
              <a:t>hujayralar</a:t>
            </a:r>
            <a:r>
              <a:rPr lang="en-US" b="1" dirty="0"/>
              <a:t> </a:t>
            </a:r>
            <a:r>
              <a:rPr lang="en-US" b="1" dirty="0" err="1"/>
              <a:t>atomlarini</a:t>
            </a:r>
            <a:r>
              <a:rPr lang="en-US" b="1" dirty="0"/>
              <a:t> </a:t>
            </a:r>
            <a:r>
              <a:rPr lang="en-US" b="1" dirty="0" err="1"/>
              <a:t>ionlashtirib</a:t>
            </a:r>
            <a:r>
              <a:rPr lang="en-US" b="1" dirty="0"/>
              <a:t> ,</a:t>
            </a:r>
            <a:r>
              <a:rPr lang="en-US" b="1" dirty="0" err="1"/>
              <a:t>hujayralarni</a:t>
            </a:r>
            <a:r>
              <a:rPr lang="en-US" b="1" dirty="0"/>
              <a:t> </a:t>
            </a:r>
            <a:r>
              <a:rPr lang="en-US" b="1" dirty="0" err="1"/>
              <a:t>yemiradi,qon</a:t>
            </a:r>
            <a:r>
              <a:rPr lang="en-US" b="1" dirty="0"/>
              <a:t> </a:t>
            </a:r>
            <a:r>
              <a:rPr lang="en-US" b="1" dirty="0" err="1"/>
              <a:t>tarkibini</a:t>
            </a:r>
            <a:r>
              <a:rPr lang="en-US" b="1" dirty="0"/>
              <a:t> </a:t>
            </a:r>
            <a:r>
              <a:rPr lang="en-US" dirty="0" err="1"/>
              <a:t>o’zgartiradi,hayot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hafli</a:t>
            </a:r>
            <a:r>
              <a:rPr lang="en-US" dirty="0"/>
              <a:t> </a:t>
            </a:r>
            <a:r>
              <a:rPr lang="en-US" dirty="0" err="1"/>
              <a:t>bo’lgan</a:t>
            </a:r>
            <a:r>
              <a:rPr lang="en-US" dirty="0"/>
              <a:t> </a:t>
            </a:r>
            <a:r>
              <a:rPr lang="en-US" dirty="0" err="1"/>
              <a:t>turli</a:t>
            </a:r>
            <a:r>
              <a:rPr lang="en-US" dirty="0"/>
              <a:t> </a:t>
            </a:r>
            <a:r>
              <a:rPr lang="en-US" dirty="0" err="1"/>
              <a:t>petalogik</a:t>
            </a:r>
            <a:r>
              <a:rPr lang="en-US" dirty="0"/>
              <a:t> </a:t>
            </a:r>
            <a:r>
              <a:rPr lang="en-US" dirty="0" err="1"/>
              <a:t>jarayonlar</a:t>
            </a:r>
            <a:r>
              <a:rPr lang="en-US" dirty="0"/>
              <a:t> (</a:t>
            </a:r>
            <a:r>
              <a:rPr lang="en-US" dirty="0" err="1"/>
              <a:t>saraton,nasl</a:t>
            </a:r>
            <a:r>
              <a:rPr lang="en-US" dirty="0"/>
              <a:t> </a:t>
            </a:r>
            <a:r>
              <a:rPr lang="en-US" dirty="0" err="1"/>
              <a:t>kasaliklari,bepushtlik,teri</a:t>
            </a:r>
            <a:r>
              <a:rPr lang="en-US" dirty="0"/>
              <a:t>, </a:t>
            </a:r>
            <a:r>
              <a:rPr lang="en-US" dirty="0" err="1"/>
              <a:t>qon</a:t>
            </a:r>
            <a:r>
              <a:rPr lang="en-US" dirty="0"/>
              <a:t> </a:t>
            </a:r>
            <a:r>
              <a:rPr lang="en-US" dirty="0" err="1"/>
              <a:t>kasaliklari</a:t>
            </a:r>
            <a:r>
              <a:rPr lang="en-US" dirty="0"/>
              <a:t>)</a:t>
            </a:r>
            <a:r>
              <a:rPr lang="en-US" dirty="0" err="1"/>
              <a:t>kelib</a:t>
            </a:r>
            <a:r>
              <a:rPr lang="en-US" dirty="0"/>
              <a:t> </a:t>
            </a:r>
            <a:r>
              <a:rPr lang="en-US" dirty="0" err="1"/>
              <a:t>chiqishiga</a:t>
            </a:r>
            <a:r>
              <a:rPr lang="en-US" dirty="0"/>
              <a:t> </a:t>
            </a:r>
            <a:r>
              <a:rPr lang="en-US" dirty="0" err="1"/>
              <a:t>sabab</a:t>
            </a:r>
            <a:r>
              <a:rPr lang="en-US" dirty="0"/>
              <a:t> </a:t>
            </a:r>
            <a:r>
              <a:rPr lang="en-US" dirty="0" err="1"/>
              <a:t>bo’lishi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9409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DB8753D9-1F18-4EFD-B88D-1B65A033A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Nurlanishda</a:t>
            </a:r>
            <a:r>
              <a:rPr lang="en-US" dirty="0"/>
              <a:t> </a:t>
            </a:r>
            <a:r>
              <a:rPr lang="en-US" dirty="0" err="1"/>
              <a:t>ishalydiganlar</a:t>
            </a:r>
            <a:r>
              <a:rPr lang="en-US" dirty="0"/>
              <a:t> </a:t>
            </a:r>
            <a:r>
              <a:rPr lang="en-US" dirty="0" err="1"/>
              <a:t>doimiy</a:t>
            </a:r>
            <a:r>
              <a:rPr lang="en-US" dirty="0"/>
              <a:t> </a:t>
            </a:r>
            <a:r>
              <a:rPr lang="en-US" dirty="0" err="1"/>
              <a:t>himoya</a:t>
            </a:r>
            <a:r>
              <a:rPr lang="en-US" dirty="0"/>
              <a:t> </a:t>
            </a:r>
            <a:r>
              <a:rPr lang="en-US" dirty="0" err="1"/>
              <a:t>kiymida</a:t>
            </a:r>
            <a:r>
              <a:rPr lang="en-US" dirty="0"/>
              <a:t> </a:t>
            </a:r>
            <a:r>
              <a:rPr lang="en-US" dirty="0" err="1"/>
              <a:t>ishlashi</a:t>
            </a:r>
            <a:r>
              <a:rPr lang="en-US" dirty="0"/>
              <a:t> </a:t>
            </a:r>
            <a:r>
              <a:rPr lang="en-US" dirty="0" err="1"/>
              <a:t>kerak</a:t>
            </a:r>
            <a:r>
              <a:rPr lang="en-US" dirty="0"/>
              <a:t>.</a:t>
            </a:r>
            <a:endParaRPr lang="ru-RU" dirty="0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E58F8248-A8E9-4753-B232-74B294FBE2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9" y="1948070"/>
            <a:ext cx="10041835" cy="4909929"/>
          </a:xfrm>
        </p:spPr>
      </p:pic>
    </p:spTree>
    <p:extLst>
      <p:ext uri="{BB962C8B-B14F-4D97-AF65-F5344CB8AC3E}">
        <p14:creationId xmlns:p14="http://schemas.microsoft.com/office/powerpoint/2010/main" val="331415154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524</Words>
  <Application>Microsoft Office PowerPoint</Application>
  <PresentationFormat>Широкоэкранный</PresentationFormat>
  <Paragraphs>37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Ionlashtiruvchi nurlarning odam organizimiga  ta’siri .Ichki va tashqi nurlanish</vt:lpstr>
      <vt:lpstr>1.Ionlashtiruvchi nurlanish tushunchasi.</vt:lpstr>
      <vt:lpstr>Ionlashtiruvchi  nurlanish turlari</vt:lpstr>
      <vt:lpstr>Rentgen va neytron nurlari  </vt:lpstr>
      <vt:lpstr>Odam organizimiga ta’siri </vt:lpstr>
      <vt:lpstr>Nurlanishning odam organizimiga ta’siri</vt:lpstr>
      <vt:lpstr>Nurlanishda ishalydiganlar doimiy himoya kiymida ishlashi kerak.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Ionlashtiruvchi nurlarning odam organizimiga  ta’siri .Ichki va tashqi nurlanish</dc:title>
  <dc:creator>Admin</dc:creator>
  <cp:lastModifiedBy>Admin</cp:lastModifiedBy>
  <cp:revision>1</cp:revision>
  <dcterms:created xsi:type="dcterms:W3CDTF">2025-02-22T05:54:05Z</dcterms:created>
  <dcterms:modified xsi:type="dcterms:W3CDTF">2025-02-22T07:38:33Z</dcterms:modified>
</cp:coreProperties>
</file>