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5" r:id="rId4"/>
    <p:sldId id="258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70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14218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1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16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9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861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427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03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417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1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65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1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5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2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89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8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7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1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37132"/>
            <a:ext cx="8964488" cy="1798321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latin typeface="Castellar" panose="020A0402060406010301" pitchFamily="18" charset="0"/>
              </a:rPr>
              <a:t>MAVZU: BERBERIDACEAE – ZIRKDOSHLAR OILASI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6220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4D3098-AA22-4AEB-B19D-36A73C57C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5665316" cy="40770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C17DBE-9029-48E1-AB94-8206FB51F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45024"/>
            <a:ext cx="5796136" cy="321297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30913E7-A614-4393-A923-37FA70C6D38C}"/>
              </a:ext>
            </a:extLst>
          </p:cNvPr>
          <p:cNvSpPr/>
          <p:nvPr/>
        </p:nvSpPr>
        <p:spPr>
          <a:xfrm>
            <a:off x="1043608" y="4221088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Qora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63FED67-AAB1-4526-A430-696BDD21471F}"/>
              </a:ext>
            </a:extLst>
          </p:cNvPr>
          <p:cNvSpPr/>
          <p:nvPr/>
        </p:nvSpPr>
        <p:spPr>
          <a:xfrm>
            <a:off x="7128958" y="1807703"/>
            <a:ext cx="16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Oddiy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4925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5D5C71-B604-4AEF-8494-3D1EF5305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5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CD4EFE-26FD-491B-B635-BB5C90D458D5}"/>
              </a:ext>
            </a:extLst>
          </p:cNvPr>
          <p:cNvSpPr/>
          <p:nvPr/>
        </p:nvSpPr>
        <p:spPr>
          <a:xfrm>
            <a:off x="899592" y="845423"/>
            <a:ext cx="824440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"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Zirklar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Berberis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Zirkdoshlar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Berberidaceae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oilasining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To'pgullari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shingilsimon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urug'chisi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1-3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urug'kurtakli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rezavor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O'zbekistonda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ta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o'sadi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shulardan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yovvoyi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madaniy-manzarali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butalardir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Yovvoyi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zirklardan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tarqalgani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xo'jalik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qimmatlisi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qoraqand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oblonga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bo'yi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keladigan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poyasi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qo'ng'ir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sershox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Tikanlari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bo'lakli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 mm.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Barglari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cho'ziq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teskari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tuxumsimon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tishchali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silliq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kulrang-yashil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ko'kimlir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qoramtir-siyohrang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ko'kimtir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g'uborli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urug'li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cho'ziq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ellipssimon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nordon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rezavor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15C330-562D-4B42-A995-901E619B858C}"/>
              </a:ext>
            </a:extLst>
          </p:cNvPr>
          <p:cNvSpPr/>
          <p:nvPr/>
        </p:nvSpPr>
        <p:spPr>
          <a:xfrm>
            <a:off x="2339752" y="0"/>
            <a:ext cx="5056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Zirklar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Berberis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20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68A78C-6865-4F0B-9F02-CC584AA5E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7753951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9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FB945B-ADB2-4D35-88F9-874035F4E1D2}"/>
              </a:ext>
            </a:extLst>
          </p:cNvPr>
          <p:cNvSpPr/>
          <p:nvPr/>
        </p:nvSpPr>
        <p:spPr>
          <a:xfrm>
            <a:off x="827584" y="851467"/>
            <a:ext cx="8316416" cy="51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"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Magoniya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Magonia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turkumining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ikkita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madaniy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oddiy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magoniya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M.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aquifolium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yapon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magoniyasi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M. japonica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murakkab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toq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patsimon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introduksiyalashtirilgan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manzarali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butalar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Asosan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ko'kalamzorlashtirishda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foydalaniladi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Ikkala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tur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murakkab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barglaridagi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bargchalar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barglarining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kattaligi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chctidagi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tishchalarining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soniga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ko'ra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o'zaro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farq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065"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Zirkdoshlar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oilasining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xo'jalik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jihatdan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foydali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hisoblanadi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nordon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rezavor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yeyiladi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murabbo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tayyorlanadi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quritilgan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palovning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ayrim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xillarini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tayyorlashda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ishlatiladi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turlarining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asalshiraga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boy,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po'stlog'idan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sariq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bo'yoq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olinadi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BCB4AD-7CA3-4F25-B8BC-9A3AE049A360}"/>
              </a:ext>
            </a:extLst>
          </p:cNvPr>
          <p:cNvSpPr/>
          <p:nvPr/>
        </p:nvSpPr>
        <p:spPr>
          <a:xfrm>
            <a:off x="2339752" y="0"/>
            <a:ext cx="5525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Magoniya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Magonia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turkumining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7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20425B-4AE8-4F8E-96AC-409BCF872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-32720"/>
            <a:ext cx="8028384" cy="526191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9FDDFE-6C75-40A2-8B80-5B2385DAFD54}"/>
              </a:ext>
            </a:extLst>
          </p:cNvPr>
          <p:cNvSpPr/>
          <p:nvPr/>
        </p:nvSpPr>
        <p:spPr>
          <a:xfrm>
            <a:off x="1349388" y="5517232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E’tiboringiz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rahmat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!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52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F958032-933D-483F-8479-12C2FBF8E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333" y="6118449"/>
            <a:ext cx="7704667" cy="739551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ZIRKDOSHLAR OILASI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108AF1-2159-4B62-9891-0838BFF2C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718"/>
            <a:ext cx="8100391" cy="594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01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7E06B-F75C-485E-8B23-75CC2F7F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9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7F4C28-4A45-43FB-ADD7-433604D65A4B}"/>
              </a:ext>
            </a:extLst>
          </p:cNvPr>
          <p:cNvSpPr/>
          <p:nvPr/>
        </p:nvSpPr>
        <p:spPr>
          <a:xfrm>
            <a:off x="723608" y="1325026"/>
            <a:ext cx="3168352" cy="420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Bo’lim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Magnoliyatoifalar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Magnoliophyta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Ajdod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Magnoliyasimonlar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Magnoliopsida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K/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ajdod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Ayiqtovonkabilar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Ranunculidae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Qabila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Ayiqtovonnamolar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Ranunculales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Zirkdoshlar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Berberidaceae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Berberis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Tur: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Qora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Berberis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oblonga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AB37B-5B3C-4FAF-9AE9-3DC45F03A21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60" y="404664"/>
            <a:ext cx="5220072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8141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F53692-5601-4E31-80B0-62F83450B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8028384" cy="60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1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C96891-2747-4421-A7EA-3D3995A0D484}"/>
              </a:ext>
            </a:extLst>
          </p:cNvPr>
          <p:cNvSpPr/>
          <p:nvPr/>
        </p:nvSpPr>
        <p:spPr>
          <a:xfrm>
            <a:off x="1151112" y="188640"/>
            <a:ext cx="7992888" cy="6004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Zirkdoshlar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oilasi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s-A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Berberidaceae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Hozirgi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vaqtda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oilaning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14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turkumga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mansub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650 dan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ziyodroq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turlari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bo’lib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oilachaga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birlashtiriladi</a:t>
            </a: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Vakillari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daraxtlardan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iborat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sharining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barcha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mintaqalarida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tarqalgan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Oila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vakillarining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o’ziga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xos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belgisi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ginetseyning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soxta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monomerligi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2(3)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karpella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mevabarglari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dan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tuzilganligidir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Gulqo’g’on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kosachasi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tojsimon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rangli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changchilari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asosan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 ta,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ba’zan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4-18 ta,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barchasi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gulo’rnida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halqa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holida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joylashgan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To’pguli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poya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uchida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qo’ltig’ida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joylashgan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shingil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formulasi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A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3+3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(2)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ko’sak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rezavor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O’zbekistonda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vakillari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mavjud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shundan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yovvoyi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1 ta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madaniy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manzarali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o’simliklardir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Magoniya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4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5FA6D0-4E05-4192-A5AB-E73F18AF1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8100392" cy="594928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B02A9E-433C-4AD2-83BF-62CE1ABC6F46}"/>
              </a:ext>
            </a:extLst>
          </p:cNvPr>
          <p:cNvSpPr/>
          <p:nvPr/>
        </p:nvSpPr>
        <p:spPr>
          <a:xfrm>
            <a:off x="2411760" y="6093296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Qora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zirk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Berberis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oblonga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tuzilishi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162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2576EC-EAEF-43DA-81DA-A0262244208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000" y="0"/>
            <a:ext cx="709228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76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A5157B-81AD-4C4B-A3A2-CFF13E643EDB}"/>
              </a:ext>
            </a:extLst>
          </p:cNvPr>
          <p:cNvSpPr/>
          <p:nvPr/>
        </p:nvSpPr>
        <p:spPr>
          <a:xfrm>
            <a:off x="1259631" y="1556792"/>
            <a:ext cx="7632848" cy="430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Yersovun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Leontiec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turkumining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ta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mavjud</a:t>
            </a:r>
            <a:r>
              <a:rPr lang="en-US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spc="-2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barchasi</a:t>
            </a:r>
            <a:r>
              <a:rPr lang="en-US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tuganaksimon</a:t>
            </a:r>
            <a:r>
              <a:rPr lang="en-US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yo'g'onlashgan</a:t>
            </a:r>
            <a:r>
              <a:rPr lang="en-US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ildizpoyali</a:t>
            </a:r>
            <a:r>
              <a:rPr lang="en-US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efemeroidlar</a:t>
            </a:r>
            <a:r>
              <a:rPr lang="en-US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spc="-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Barglari</a:t>
            </a:r>
            <a:r>
              <a:rPr lang="en-US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spc="-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marta</a:t>
            </a:r>
            <a:r>
              <a:rPr lang="en-US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uchtadan</a:t>
            </a:r>
            <a:r>
              <a:rPr lang="en-US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patsimon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qirqilgan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To'pguli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shingilsimon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en-US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ro'vaksimon</a:t>
            </a:r>
            <a:r>
              <a:rPr lang="en-US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Tugunchasi</a:t>
            </a:r>
            <a:r>
              <a:rPr lang="en-US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2-4 </a:t>
            </a:r>
            <a:r>
              <a:rPr lang="en-US" sz="24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urug'kurtakli</a:t>
            </a:r>
            <a:r>
              <a:rPr lang="en-US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pufaksimon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mevali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Ulardan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Eversman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yersovuni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L.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eversmanii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cho'llarda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tog'larning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pastki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qismida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tarqalgan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Boyxaleha</a:t>
            </a:r>
            <a:r>
              <a:rPr lang="en-US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albert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yersovuni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L. </a:t>
            </a:r>
            <a:r>
              <a:rPr lang="en-US" sz="2400" i="1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albertii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tog'larning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o'rta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pastki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qismining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10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shag'al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tosh-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tuproqli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yonbag'rlarida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o'sadi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turlarning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ildizpoyalari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kraxmalga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boy, ammo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zaharli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9DC8A1-EAC6-4DA3-BA60-BC2510D1EC86}"/>
              </a:ext>
            </a:extLst>
          </p:cNvPr>
          <p:cNvSpPr/>
          <p:nvPr/>
        </p:nvSpPr>
        <p:spPr>
          <a:xfrm>
            <a:off x="2195736" y="436981"/>
            <a:ext cx="5323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Yersovun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Leontiec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turkumi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7416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199</TotalTime>
  <Words>510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Castellar</vt:lpstr>
      <vt:lpstr>Corbel</vt:lpstr>
      <vt:lpstr>Times New Roman</vt:lpstr>
      <vt:lpstr>Параллакс</vt:lpstr>
      <vt:lpstr>MAVZU: BERBERIDACEAE – ZIRKDOSHLAR OILASI</vt:lpstr>
      <vt:lpstr>ZIRKDOSHLAR OILASI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Voxid Lapasov</cp:lastModifiedBy>
  <cp:revision>10</cp:revision>
  <dcterms:created xsi:type="dcterms:W3CDTF">2020-09-29T13:10:21Z</dcterms:created>
  <dcterms:modified xsi:type="dcterms:W3CDTF">2026-03-12T06:10:23Z</dcterms:modified>
</cp:coreProperties>
</file>