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6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AF9010-0C9B-4119-985C-E41F931087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E6F197B-897A-4B7C-BA3C-990EA6BF8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32C047-F44C-44CA-876A-9C3379E1E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53DD8-88CD-4BE9-AAB8-397AF9E5BF3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F2466A-9486-4455-B68C-7F7B4E693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E24071F-5EC2-4E74-BDE1-6E9534717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3B137-DA55-49E5-AA1D-60215685E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195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93BDD8-9628-44A1-8FFC-2957191F5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BFEF71D-5037-419A-8E55-A996101424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5C13475-272B-4296-B317-90AF9E5D0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53DD8-88CD-4BE9-AAB8-397AF9E5BF3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0CD46F-C29C-4A2D-B954-7C220DCA4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35530E-3E65-49B3-9A26-EA72833E4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3B137-DA55-49E5-AA1D-60215685E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219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DCA838F-D2F2-42CE-8A0B-4EC7BF17AC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35D3D-345B-49E9-850C-FDA195B330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B947CF-030F-4E5B-8E43-95625A78E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53DD8-88CD-4BE9-AAB8-397AF9E5BF3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F6A77A-BCCF-495E-A12E-34281101E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D57A3D-82F6-4151-B2E4-B929E89B4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3B137-DA55-49E5-AA1D-60215685E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077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CEBFA1-5E46-4562-9F36-38084D286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D22DA3-B1DB-4C1D-A405-6BDDDEBAB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B3B57E-DD6D-4F3D-93FD-9A61178FA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53DD8-88CD-4BE9-AAB8-397AF9E5BF3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B81482-200F-4414-AABD-D0770E6A2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F033B8-7014-4DC8-8BEF-88B7DD113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3B137-DA55-49E5-AA1D-60215685E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790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114AE0-58BD-46D0-ABBC-76D26156F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4BD2B1-50F9-4559-9AB6-E70A09FD0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8732867-8C78-4301-B152-9CDC00481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53DD8-88CD-4BE9-AAB8-397AF9E5BF3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C9AAEF-9B76-4BA5-A87E-232FFEF8C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DA9183-4974-4DA0-9058-FA97AB10B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3B137-DA55-49E5-AA1D-60215685E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83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3823B4-086F-4843-AAA2-05A9CA29D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589964-A33B-494B-A3D2-11AE60286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085FD55-2DFB-44D8-8A63-90C8B129D5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AB10DC-92FE-456D-9634-66B53C274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53DD8-88CD-4BE9-AAB8-397AF9E5BF3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A030C1-35CB-46F6-B8FE-BA9E4E881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A73572-F017-421F-8862-B6B223A2C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3B137-DA55-49E5-AA1D-60215685E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591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F13633-19EB-4BBD-8988-36C8E3593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5EEBD1-1B39-418E-8806-B381CD37CB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DE2BCE-A6A6-440F-BDF0-DF8C1D50CF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1E002AA-145F-4C2C-9E5E-63F6D5CB5E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9FD931C-C126-4DE6-8244-784F8A6583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B21B41D-32E8-4557-994E-8056086DD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53DD8-88CD-4BE9-AAB8-397AF9E5BF3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28977D2-806E-4F3A-AE8E-FF45BCDF5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376B1C0-A94D-4A9A-BE44-F92586993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3B137-DA55-49E5-AA1D-60215685E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338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9BB5EF-9D1A-4EF1-BEA1-6AA780E6D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29AD325-8B6A-4412-8C70-ACFF9BB75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53DD8-88CD-4BE9-AAB8-397AF9E5BF3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226F4A1-CF00-48B6-B49A-24D90E4C6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6E0EB5A-0435-4BA0-ADA1-46FB443D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3B137-DA55-49E5-AA1D-60215685E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718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53EC1B0-855E-4C3C-8E7B-C19171735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53DD8-88CD-4BE9-AAB8-397AF9E5BF3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D1C3FAB-7595-4F0A-9562-766EB11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96A66C8-1964-43A5-842F-FC9D3DDA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3B137-DA55-49E5-AA1D-60215685E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678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45091A-3379-471D-AB3E-4344B1B3F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42479D4-8BDB-43B0-A50C-12F36C38B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4B63E49-AEB1-4307-8CA7-E9774E169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2C60C81-2B8E-46E7-84F9-DEE9BA89A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53DD8-88CD-4BE9-AAB8-397AF9E5BF3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C58B5B-5F09-41F8-98D5-C909A5BBC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A02A728-86DC-48E4-B7A6-4DAD56816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3B137-DA55-49E5-AA1D-60215685E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426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9E6A22-2770-4E0F-B7B9-04BDCD547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F2369D9-91CD-48F0-8B78-BAD7D3C108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A2ECE5-BBD7-4032-BC36-38CCBECA3B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0F2D92-31DF-4218-836C-F5FE58942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53DD8-88CD-4BE9-AAB8-397AF9E5BF3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73B493D-16DD-4DAF-B548-577EE768E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0D79AC8-6E91-4F87-9415-3D93FD895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3B137-DA55-49E5-AA1D-60215685E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828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DFE541-C639-4D68-AE53-221D0AB44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D309A0-8256-421F-8995-92998454CE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8AAC46-0B8D-4720-8732-59A2270517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53DD8-88CD-4BE9-AAB8-397AF9E5BF39}" type="datetimeFigureOut">
              <a:rPr lang="ru-RU" smtClean="0"/>
              <a:t>07.11.2025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266F4B-63A2-46F5-AA32-F5B6FB826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BE52821-4D1C-4A78-9A7C-39C7F43FDF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3B137-DA55-49E5-AA1D-60215685ED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000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B4023-D308-44E7-B784-93AF601648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9686D5D-8B11-4DC4-9AF9-292505B78C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EF70C3E-E154-4527-95B7-289666C29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CC3C350-2F53-4708-B0B1-3167075A4242}"/>
              </a:ext>
            </a:extLst>
          </p:cNvPr>
          <p:cNvSpPr txBox="1"/>
          <p:nvPr/>
        </p:nvSpPr>
        <p:spPr>
          <a:xfrm>
            <a:off x="3128681" y="2316163"/>
            <a:ext cx="6167718" cy="1493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/>
              <a:t>Pedagogik</a:t>
            </a:r>
            <a:r>
              <a:rPr lang="en-US" sz="3200" b="1" dirty="0"/>
              <a:t> </a:t>
            </a:r>
            <a:r>
              <a:rPr lang="en-US" sz="3200" b="1" dirty="0" err="1"/>
              <a:t>mahorat</a:t>
            </a:r>
            <a:r>
              <a:rPr lang="en-US" sz="3200" b="1" dirty="0"/>
              <a:t> </a:t>
            </a:r>
            <a:r>
              <a:rPr lang="ru-RU" sz="3200" b="1" dirty="0" err="1"/>
              <a:t>fanidan</a:t>
            </a:r>
            <a:r>
              <a:rPr lang="ru-RU" sz="3200" b="1" dirty="0"/>
              <a:t> </a:t>
            </a:r>
            <a:r>
              <a:rPr lang="ru-RU" sz="3200" b="1" dirty="0" err="1"/>
              <a:t>tayyorlagan</a:t>
            </a:r>
            <a:r>
              <a:rPr lang="en-US" sz="3200" b="1" dirty="0"/>
              <a:t> </a:t>
            </a:r>
            <a:r>
              <a:rPr lang="en-US" sz="3200" b="1" dirty="0" err="1"/>
              <a:t>taqdimoti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966480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8BD762-388C-434D-82C3-3588B7279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ABAF76-EFF9-4596-9E43-654A7F6A7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D7C2AC-5630-4D2F-8742-A863AB81D9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Облако 4">
            <a:extLst>
              <a:ext uri="{FF2B5EF4-FFF2-40B4-BE49-F238E27FC236}">
                <a16:creationId xmlns:a16="http://schemas.microsoft.com/office/drawing/2014/main" id="{3248A7C0-CD37-498B-9A44-80AB0ABF67EB}"/>
              </a:ext>
            </a:extLst>
          </p:cNvPr>
          <p:cNvSpPr/>
          <p:nvPr/>
        </p:nvSpPr>
        <p:spPr>
          <a:xfrm>
            <a:off x="2321859" y="1237365"/>
            <a:ext cx="7548282" cy="3792069"/>
          </a:xfrm>
          <a:prstGeom prst="clou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/>
              <a:t>E’tiboringiz</a:t>
            </a:r>
            <a:r>
              <a:rPr lang="en-US" sz="5400" b="1" dirty="0"/>
              <a:t> </a:t>
            </a:r>
            <a:r>
              <a:rPr lang="en-US" sz="5400" b="1" dirty="0" err="1"/>
              <a:t>uchun</a:t>
            </a:r>
            <a:r>
              <a:rPr lang="en-US" sz="5400" b="1" dirty="0"/>
              <a:t> </a:t>
            </a:r>
            <a:r>
              <a:rPr lang="en-US" sz="5400" b="1" dirty="0" err="1"/>
              <a:t>rahmat</a:t>
            </a:r>
            <a:r>
              <a:rPr lang="en-US" sz="5400" b="1" dirty="0"/>
              <a:t>!!!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3876014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8930F8-3A40-45BB-8228-8B861DA8C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49E5CA-B7C1-4237-B8FA-7568E5D49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9E2219-66B5-44C0-9037-940A2A1725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FC081AE-FE10-482C-A8EE-CAC10ED9E165}"/>
              </a:ext>
            </a:extLst>
          </p:cNvPr>
          <p:cNvSpPr txBox="1"/>
          <p:nvPr/>
        </p:nvSpPr>
        <p:spPr>
          <a:xfrm>
            <a:off x="2931458" y="1273005"/>
            <a:ext cx="7225554" cy="4467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/>
              <a:t>Mavzu:Pedagogik</a:t>
            </a:r>
            <a:r>
              <a:rPr lang="en-US" sz="2400" b="1" dirty="0"/>
              <a:t> </a:t>
            </a:r>
            <a:r>
              <a:rPr lang="en-US" sz="2400" b="1" dirty="0" err="1"/>
              <a:t>fikr</a:t>
            </a:r>
            <a:r>
              <a:rPr lang="en-US" sz="2400" b="1" dirty="0"/>
              <a:t> </a:t>
            </a:r>
            <a:r>
              <a:rPr lang="en-US" sz="2400" b="1" dirty="0" err="1"/>
              <a:t>taraqqiyotida</a:t>
            </a:r>
            <a:r>
              <a:rPr lang="en-US" sz="2400" b="1" dirty="0"/>
              <a:t> </a:t>
            </a:r>
            <a:r>
              <a:rPr lang="en-US" sz="2400" b="1" dirty="0" err="1"/>
              <a:t>o‘qituvchining</a:t>
            </a:r>
            <a:r>
              <a:rPr lang="en-US" sz="2400" b="1" dirty="0"/>
              <a:t> </a:t>
            </a:r>
            <a:r>
              <a:rPr lang="en-US" sz="2400" b="1" dirty="0" err="1"/>
              <a:t>kasbiy</a:t>
            </a:r>
            <a:r>
              <a:rPr lang="en-US" sz="2400" b="1" dirty="0"/>
              <a:t> </a:t>
            </a:r>
            <a:r>
              <a:rPr lang="en-US" sz="2400" b="1" dirty="0" err="1"/>
              <a:t>mahorati</a:t>
            </a:r>
            <a:r>
              <a:rPr lang="en-US" sz="2400" b="1" dirty="0"/>
              <a:t> </a:t>
            </a:r>
            <a:r>
              <a:rPr lang="en-US" sz="2400" b="1" dirty="0" err="1"/>
              <a:t>hamda</a:t>
            </a:r>
            <a:r>
              <a:rPr lang="en-US" sz="2400" b="1" dirty="0"/>
              <a:t> </a:t>
            </a:r>
            <a:r>
              <a:rPr lang="en-US" sz="2400" b="1" dirty="0" err="1"/>
              <a:t>burch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mas’uliyatlari</a:t>
            </a:r>
            <a:endParaRPr lang="en-US" sz="2400" b="1" dirty="0"/>
          </a:p>
          <a:p>
            <a:pPr algn="ctr">
              <a:lnSpc>
                <a:spcPct val="150000"/>
              </a:lnSpc>
            </a:pPr>
            <a:r>
              <a:rPr lang="en-US" sz="2400" b="1" dirty="0" err="1"/>
              <a:t>Reja</a:t>
            </a:r>
            <a:r>
              <a:rPr lang="en-US" sz="2400" b="1" dirty="0"/>
              <a:t>:</a:t>
            </a:r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/>
              <a:t>O‘qituvchining</a:t>
            </a:r>
            <a:r>
              <a:rPr lang="en-US" sz="2400" dirty="0"/>
              <a:t> </a:t>
            </a:r>
            <a:r>
              <a:rPr lang="en-US" sz="2400" dirty="0" err="1"/>
              <a:t>kasbiy</a:t>
            </a:r>
            <a:r>
              <a:rPr lang="en-US" sz="2400" dirty="0"/>
              <a:t> </a:t>
            </a:r>
            <a:r>
              <a:rPr lang="en-US" sz="2400" dirty="0" err="1"/>
              <a:t>mahorati</a:t>
            </a:r>
            <a:r>
              <a:rPr lang="en-US" sz="2400" dirty="0"/>
              <a:t> — </a:t>
            </a:r>
            <a:r>
              <a:rPr lang="en-US" sz="2400" dirty="0" err="1"/>
              <a:t>pedagogik</a:t>
            </a:r>
            <a:r>
              <a:rPr lang="en-US" sz="2400" dirty="0"/>
              <a:t> </a:t>
            </a:r>
            <a:r>
              <a:rPr lang="en-US" sz="2400" dirty="0" err="1"/>
              <a:t>fikr</a:t>
            </a:r>
            <a:r>
              <a:rPr lang="en-US" sz="2400" dirty="0"/>
              <a:t> </a:t>
            </a:r>
            <a:r>
              <a:rPr lang="en-US" sz="2400" dirty="0" err="1"/>
              <a:t>taraqqiyotining</a:t>
            </a:r>
            <a:r>
              <a:rPr lang="en-US" sz="2400" dirty="0"/>
              <a:t> </a:t>
            </a:r>
            <a:r>
              <a:rPr lang="en-US" sz="2400" dirty="0" err="1"/>
              <a:t>asosiy</a:t>
            </a:r>
            <a:r>
              <a:rPr lang="en-US" sz="2400" dirty="0"/>
              <a:t> </a:t>
            </a:r>
            <a:r>
              <a:rPr lang="en-US" sz="2400" dirty="0" err="1"/>
              <a:t>omili</a:t>
            </a:r>
            <a:r>
              <a:rPr lang="en-US" sz="2400" dirty="0"/>
              <a:t> </a:t>
            </a:r>
            <a:r>
              <a:rPr lang="en-US" sz="2400" dirty="0" err="1"/>
              <a:t>sifatida</a:t>
            </a:r>
            <a:endParaRPr lang="en-US" sz="2400" dirty="0"/>
          </a:p>
          <a:p>
            <a:pPr algn="just">
              <a:lnSpc>
                <a:spcPct val="150000"/>
              </a:lnSpc>
              <a:buFont typeface="+mj-lt"/>
              <a:buAutoNum type="arabicPeriod"/>
            </a:pPr>
            <a:r>
              <a:rPr lang="en-US" sz="2400" dirty="0" err="1"/>
              <a:t>O‘qituvchining</a:t>
            </a:r>
            <a:r>
              <a:rPr lang="en-US" sz="2400" dirty="0"/>
              <a:t> </a:t>
            </a:r>
            <a:r>
              <a:rPr lang="en-US" sz="2400" dirty="0" err="1"/>
              <a:t>burch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mas’uliyatlari</a:t>
            </a:r>
            <a:r>
              <a:rPr lang="en-US" sz="2400" dirty="0"/>
              <a:t> — </a:t>
            </a:r>
            <a:r>
              <a:rPr lang="en-US" sz="2400" dirty="0" err="1"/>
              <a:t>ta’lim</a:t>
            </a:r>
            <a:r>
              <a:rPr lang="en-US" sz="2400" dirty="0"/>
              <a:t> </a:t>
            </a:r>
            <a:r>
              <a:rPr lang="en-US" sz="2400" dirty="0" err="1"/>
              <a:t>jarayonida</a:t>
            </a:r>
            <a:r>
              <a:rPr lang="en-US" sz="2400" dirty="0"/>
              <a:t> </a:t>
            </a:r>
            <a:r>
              <a:rPr lang="en-US" sz="2400" dirty="0" err="1"/>
              <a:t>insonparvarlik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vatanparvarlik</a:t>
            </a:r>
            <a:r>
              <a:rPr lang="en-US" sz="2400" dirty="0"/>
              <a:t> </a:t>
            </a:r>
            <a:r>
              <a:rPr lang="en-US" sz="2400" dirty="0" err="1"/>
              <a:t>mezonlari</a:t>
            </a:r>
            <a:endParaRPr lang="en-US" sz="2400" dirty="0"/>
          </a:p>
          <a:p>
            <a:pPr algn="just">
              <a:lnSpc>
                <a:spcPct val="15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96475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904BAF-D576-44F2-9350-9EDCF6D35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364CF6-794F-49F4-B0E5-590270DFB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F946AB0-5E17-4094-995B-6FD88BCE3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E7EED87-7BD2-420C-A9EE-EAF3CBA51B8C}"/>
              </a:ext>
            </a:extLst>
          </p:cNvPr>
          <p:cNvSpPr txBox="1"/>
          <p:nvPr/>
        </p:nvSpPr>
        <p:spPr>
          <a:xfrm>
            <a:off x="3128682" y="1404424"/>
            <a:ext cx="6723529" cy="3913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/>
              <a:t>Pedagogik</a:t>
            </a:r>
            <a:r>
              <a:rPr lang="en-US" sz="2400" dirty="0"/>
              <a:t> </a:t>
            </a:r>
            <a:r>
              <a:rPr lang="en-US" sz="2400" dirty="0" err="1"/>
              <a:t>fikr</a:t>
            </a:r>
            <a:r>
              <a:rPr lang="en-US" sz="2400" dirty="0"/>
              <a:t> </a:t>
            </a:r>
            <a:r>
              <a:rPr lang="en-US" sz="2400" dirty="0" err="1"/>
              <a:t>taraqqiyotida</a:t>
            </a:r>
            <a:r>
              <a:rPr lang="en-US" sz="2400" dirty="0"/>
              <a:t> </a:t>
            </a:r>
            <a:r>
              <a:rPr lang="en-US" sz="2400" dirty="0" err="1"/>
              <a:t>o‘qituvchi</a:t>
            </a:r>
            <a:r>
              <a:rPr lang="en-US" sz="2400" dirty="0"/>
              <a:t> </a:t>
            </a:r>
            <a:r>
              <a:rPr lang="en-US" sz="2400" dirty="0" err="1"/>
              <a:t>shaxsining</a:t>
            </a:r>
            <a:r>
              <a:rPr lang="en-US" sz="2400" dirty="0"/>
              <a:t> </a:t>
            </a:r>
            <a:r>
              <a:rPr lang="en-US" sz="2400" dirty="0" err="1"/>
              <a:t>o‘rni</a:t>
            </a:r>
            <a:r>
              <a:rPr lang="en-US" sz="2400" dirty="0"/>
              <a:t> </a:t>
            </a:r>
            <a:r>
              <a:rPr lang="en-US" sz="2400" dirty="0" err="1"/>
              <a:t>beqiyosdir</a:t>
            </a:r>
            <a:r>
              <a:rPr lang="en-US" sz="2400" dirty="0"/>
              <a:t>. </a:t>
            </a:r>
            <a:r>
              <a:rPr lang="en-US" sz="2400" dirty="0" err="1"/>
              <a:t>Chunki</a:t>
            </a:r>
            <a:r>
              <a:rPr lang="en-US" sz="2400" dirty="0"/>
              <a:t> </a:t>
            </a:r>
            <a:r>
              <a:rPr lang="en-US" sz="2400" dirty="0" err="1"/>
              <a:t>har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jamiyatning</a:t>
            </a:r>
            <a:r>
              <a:rPr lang="en-US" sz="2400" dirty="0"/>
              <a:t> </a:t>
            </a:r>
            <a:r>
              <a:rPr lang="en-US" sz="2400" dirty="0" err="1"/>
              <a:t>ma’naviy</a:t>
            </a:r>
            <a:r>
              <a:rPr lang="en-US" sz="2400" dirty="0"/>
              <a:t>, </a:t>
            </a:r>
            <a:r>
              <a:rPr lang="en-US" sz="2400" dirty="0" err="1"/>
              <a:t>ilmiy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madaniy</a:t>
            </a:r>
            <a:r>
              <a:rPr lang="en-US" sz="2400" dirty="0"/>
              <a:t> </a:t>
            </a:r>
            <a:r>
              <a:rPr lang="en-US" sz="2400" dirty="0" err="1"/>
              <a:t>taraqqiyoti</a:t>
            </a:r>
            <a:r>
              <a:rPr lang="en-US" sz="2400" dirty="0"/>
              <a:t> </a:t>
            </a:r>
            <a:r>
              <a:rPr lang="en-US" sz="2400" dirty="0" err="1"/>
              <a:t>bevosita</a:t>
            </a:r>
            <a:r>
              <a:rPr lang="en-US" sz="2400" dirty="0"/>
              <a:t> </a:t>
            </a:r>
            <a:r>
              <a:rPr lang="en-US" sz="2400" dirty="0" err="1"/>
              <a:t>o‘qituvchining</a:t>
            </a:r>
            <a:r>
              <a:rPr lang="en-US" sz="2400" dirty="0"/>
              <a:t> </a:t>
            </a:r>
            <a:r>
              <a:rPr lang="en-US" sz="2400" dirty="0" err="1"/>
              <a:t>kasbiy</a:t>
            </a:r>
            <a:r>
              <a:rPr lang="en-US" sz="2400" dirty="0"/>
              <a:t> </a:t>
            </a:r>
            <a:r>
              <a:rPr lang="en-US" sz="2400" dirty="0" err="1"/>
              <a:t>salohiyati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pedagogik</a:t>
            </a:r>
            <a:r>
              <a:rPr lang="en-US" sz="2400" dirty="0"/>
              <a:t> </a:t>
            </a:r>
            <a:r>
              <a:rPr lang="en-US" sz="2400" dirty="0" err="1"/>
              <a:t>mahoratiga</a:t>
            </a:r>
            <a:r>
              <a:rPr lang="en-US" sz="2400" dirty="0"/>
              <a:t> </a:t>
            </a:r>
            <a:r>
              <a:rPr lang="en-US" sz="2400" dirty="0" err="1"/>
              <a:t>bog‘liq</a:t>
            </a:r>
            <a:r>
              <a:rPr lang="en-US" sz="2400" dirty="0"/>
              <a:t>. </a:t>
            </a:r>
            <a:r>
              <a:rPr lang="en-US" sz="2400" dirty="0" err="1"/>
              <a:t>O‘qituvchi</a:t>
            </a:r>
            <a:r>
              <a:rPr lang="en-US" sz="2400" dirty="0"/>
              <a:t> —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nafaqat</a:t>
            </a:r>
            <a:r>
              <a:rPr lang="en-US" sz="2400" dirty="0"/>
              <a:t> </a:t>
            </a:r>
            <a:r>
              <a:rPr lang="en-US" sz="2400" dirty="0" err="1"/>
              <a:t>bilim</a:t>
            </a:r>
            <a:r>
              <a:rPr lang="en-US" sz="2400" dirty="0"/>
              <a:t> </a:t>
            </a:r>
            <a:r>
              <a:rPr lang="en-US" sz="2400" dirty="0" err="1"/>
              <a:t>beruvchi</a:t>
            </a:r>
            <a:r>
              <a:rPr lang="en-US" sz="2400" dirty="0"/>
              <a:t>, </a:t>
            </a:r>
            <a:r>
              <a:rPr lang="en-US" sz="2400" dirty="0" err="1"/>
              <a:t>balki</a:t>
            </a:r>
            <a:r>
              <a:rPr lang="en-US" sz="2400" dirty="0"/>
              <a:t> </a:t>
            </a:r>
            <a:r>
              <a:rPr lang="en-US" sz="2400" dirty="0" err="1"/>
              <a:t>inson</a:t>
            </a:r>
            <a:r>
              <a:rPr lang="en-US" sz="2400" dirty="0"/>
              <a:t> </a:t>
            </a:r>
            <a:r>
              <a:rPr lang="en-US" sz="2400" dirty="0" err="1"/>
              <a:t>qalbini</a:t>
            </a:r>
            <a:r>
              <a:rPr lang="en-US" sz="2400" dirty="0"/>
              <a:t>, </a:t>
            </a:r>
            <a:r>
              <a:rPr lang="en-US" sz="2400" dirty="0" err="1"/>
              <a:t>dunyoqarashini</a:t>
            </a:r>
            <a:r>
              <a:rPr lang="en-US" sz="2400" dirty="0"/>
              <a:t> </a:t>
            </a:r>
            <a:r>
              <a:rPr lang="en-US" sz="2400" dirty="0" err="1"/>
              <a:t>shakllantiruvchi</a:t>
            </a:r>
            <a:r>
              <a:rPr lang="en-US" sz="2400" dirty="0"/>
              <a:t>, </a:t>
            </a:r>
            <a:r>
              <a:rPr lang="en-US" sz="2400" dirty="0" err="1"/>
              <a:t>ijtimoiy</a:t>
            </a:r>
            <a:r>
              <a:rPr lang="en-US" sz="2400" dirty="0"/>
              <a:t> </a:t>
            </a:r>
            <a:r>
              <a:rPr lang="en-US" sz="2400" dirty="0" err="1"/>
              <a:t>ongni</a:t>
            </a:r>
            <a:r>
              <a:rPr lang="en-US" sz="2400" dirty="0"/>
              <a:t> </a:t>
            </a:r>
            <a:r>
              <a:rPr lang="en-US" sz="2400" dirty="0" err="1"/>
              <a:t>yuksaltiruvchi</a:t>
            </a:r>
            <a:r>
              <a:rPr lang="en-US" sz="2400" dirty="0"/>
              <a:t> </a:t>
            </a:r>
            <a:r>
              <a:rPr lang="en-US" sz="2400" dirty="0" err="1"/>
              <a:t>shaxsdir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10410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894EBC-94E6-4D3C-BAE0-7631A753E1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C5DC65-3556-431C-A83E-06AC0FF2C8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125242E-8E9A-4676-AA08-84487AF830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5E9E43-D8F3-4FC8-AC2E-8DED8DE584FB}"/>
              </a:ext>
            </a:extLst>
          </p:cNvPr>
          <p:cNvSpPr txBox="1"/>
          <p:nvPr/>
        </p:nvSpPr>
        <p:spPr>
          <a:xfrm>
            <a:off x="2913528" y="1027906"/>
            <a:ext cx="7386919" cy="4467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/>
              <a:t>O‘qituvchining</a:t>
            </a:r>
            <a:r>
              <a:rPr lang="en-US" sz="2400" b="1" dirty="0"/>
              <a:t> </a:t>
            </a:r>
            <a:r>
              <a:rPr lang="en-US" sz="2400" b="1" dirty="0" err="1"/>
              <a:t>kasbiy</a:t>
            </a:r>
            <a:r>
              <a:rPr lang="en-US" sz="2400" b="1" dirty="0"/>
              <a:t> </a:t>
            </a:r>
            <a:r>
              <a:rPr lang="en-US" sz="2400" b="1" dirty="0" err="1"/>
              <a:t>mahorati</a:t>
            </a:r>
            <a:r>
              <a:rPr lang="en-US" sz="2400" b="1" dirty="0"/>
              <a:t> — </a:t>
            </a:r>
            <a:r>
              <a:rPr lang="en-US" sz="2400" b="1" dirty="0" err="1"/>
              <a:t>pedagogik</a:t>
            </a:r>
            <a:r>
              <a:rPr lang="en-US" sz="2400" b="1" dirty="0"/>
              <a:t> </a:t>
            </a:r>
            <a:r>
              <a:rPr lang="en-US" sz="2400" b="1" dirty="0" err="1"/>
              <a:t>fikr</a:t>
            </a:r>
            <a:r>
              <a:rPr lang="en-US" sz="2400" b="1" dirty="0"/>
              <a:t> </a:t>
            </a:r>
            <a:r>
              <a:rPr lang="en-US" sz="2400" b="1" dirty="0" err="1"/>
              <a:t>taraqqiyotining</a:t>
            </a:r>
            <a:r>
              <a:rPr lang="en-US" sz="2400" b="1" dirty="0"/>
              <a:t> </a:t>
            </a:r>
            <a:r>
              <a:rPr lang="en-US" sz="2400" b="1" dirty="0" err="1"/>
              <a:t>asosiy</a:t>
            </a:r>
            <a:r>
              <a:rPr lang="en-US" sz="2400" b="1" dirty="0"/>
              <a:t> </a:t>
            </a:r>
            <a:r>
              <a:rPr lang="en-US" sz="2400" b="1" dirty="0" err="1"/>
              <a:t>omili</a:t>
            </a:r>
            <a:r>
              <a:rPr lang="en-US" sz="2400" b="1" dirty="0"/>
              <a:t> </a:t>
            </a:r>
            <a:r>
              <a:rPr lang="en-US" sz="2400" b="1" dirty="0" err="1"/>
              <a:t>sifatida.</a:t>
            </a:r>
            <a:r>
              <a:rPr lang="en-US" sz="2400" dirty="0" err="1"/>
              <a:t>Kasbiy</a:t>
            </a:r>
            <a:r>
              <a:rPr lang="en-US" sz="2400" dirty="0"/>
              <a:t> </a:t>
            </a:r>
            <a:r>
              <a:rPr lang="en-US" sz="2400" dirty="0" err="1"/>
              <a:t>mahorat</a:t>
            </a:r>
            <a:r>
              <a:rPr lang="en-US" sz="2400" dirty="0"/>
              <a:t> —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o‘qituvchining</a:t>
            </a:r>
            <a:r>
              <a:rPr lang="en-US" sz="2400" dirty="0"/>
              <a:t> </a:t>
            </a:r>
            <a:r>
              <a:rPr lang="en-US" sz="2400" dirty="0" err="1"/>
              <a:t>o‘z</a:t>
            </a:r>
            <a:r>
              <a:rPr lang="en-US" sz="2400" dirty="0"/>
              <a:t> </a:t>
            </a:r>
            <a:r>
              <a:rPr lang="en-US" sz="2400" dirty="0" err="1"/>
              <a:t>fanini</a:t>
            </a:r>
            <a:r>
              <a:rPr lang="en-US" sz="2400" dirty="0"/>
              <a:t> </a:t>
            </a:r>
            <a:r>
              <a:rPr lang="en-US" sz="2400" dirty="0" err="1"/>
              <a:t>chuqur</a:t>
            </a:r>
            <a:r>
              <a:rPr lang="en-US" sz="2400" dirty="0"/>
              <a:t> </a:t>
            </a:r>
            <a:r>
              <a:rPr lang="en-US" sz="2400" dirty="0" err="1"/>
              <a:t>bilishi</a:t>
            </a:r>
            <a:r>
              <a:rPr lang="en-US" sz="2400" dirty="0"/>
              <a:t>, </a:t>
            </a:r>
            <a:r>
              <a:rPr lang="en-US" sz="2400" dirty="0" err="1"/>
              <a:t>pedagogik</a:t>
            </a:r>
            <a:r>
              <a:rPr lang="en-US" sz="2400" dirty="0"/>
              <a:t> </a:t>
            </a:r>
            <a:r>
              <a:rPr lang="en-US" sz="2400" dirty="0" err="1"/>
              <a:t>texnologiyalarni</a:t>
            </a:r>
            <a:r>
              <a:rPr lang="en-US" sz="2400" dirty="0"/>
              <a:t> </a:t>
            </a:r>
            <a:r>
              <a:rPr lang="en-US" sz="2400" dirty="0" err="1"/>
              <a:t>puxta</a:t>
            </a:r>
            <a:r>
              <a:rPr lang="en-US" sz="2400" dirty="0"/>
              <a:t> </a:t>
            </a:r>
            <a:r>
              <a:rPr lang="en-US" sz="2400" dirty="0" err="1"/>
              <a:t>egallashi</a:t>
            </a:r>
            <a:r>
              <a:rPr lang="en-US" sz="2400" dirty="0"/>
              <a:t>, </a:t>
            </a:r>
            <a:r>
              <a:rPr lang="en-US" sz="2400" dirty="0" err="1"/>
              <a:t>o‘quvchilar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samarali</a:t>
            </a:r>
            <a:r>
              <a:rPr lang="en-US" sz="2400" dirty="0"/>
              <a:t> </a:t>
            </a:r>
            <a:r>
              <a:rPr lang="en-US" sz="2400" dirty="0" err="1"/>
              <a:t>muloqot</a:t>
            </a:r>
            <a:r>
              <a:rPr lang="en-US" sz="2400" dirty="0"/>
              <a:t> </a:t>
            </a:r>
            <a:r>
              <a:rPr lang="en-US" sz="2400" dirty="0" err="1"/>
              <a:t>o‘rnatish</a:t>
            </a:r>
            <a:r>
              <a:rPr lang="en-US" sz="2400" dirty="0"/>
              <a:t> </a:t>
            </a:r>
            <a:r>
              <a:rPr lang="en-US" sz="2400" dirty="0" err="1"/>
              <a:t>qobiliyatidir</a:t>
            </a:r>
            <a:r>
              <a:rPr lang="en-US" sz="2400" dirty="0"/>
              <a:t>. </a:t>
            </a:r>
            <a:r>
              <a:rPr lang="en-US" sz="2400" dirty="0" err="1"/>
              <a:t>Pedagogik</a:t>
            </a:r>
            <a:r>
              <a:rPr lang="en-US" sz="2400" dirty="0"/>
              <a:t> </a:t>
            </a:r>
            <a:r>
              <a:rPr lang="en-US" sz="2400" dirty="0" err="1"/>
              <a:t>fikr</a:t>
            </a:r>
            <a:r>
              <a:rPr lang="en-US" sz="2400" dirty="0"/>
              <a:t> </a:t>
            </a:r>
            <a:r>
              <a:rPr lang="en-US" sz="2400" dirty="0" err="1"/>
              <a:t>taraqqiyoti</a:t>
            </a:r>
            <a:r>
              <a:rPr lang="en-US" sz="2400" dirty="0"/>
              <a:t> </a:t>
            </a:r>
            <a:r>
              <a:rPr lang="en-US" sz="2400" dirty="0" err="1"/>
              <a:t>davomida</a:t>
            </a:r>
            <a:r>
              <a:rPr lang="en-US" sz="2400" dirty="0"/>
              <a:t> </a:t>
            </a:r>
            <a:r>
              <a:rPr lang="en-US" sz="2400" dirty="0" err="1"/>
              <a:t>o‘qituvchining</a:t>
            </a:r>
            <a:r>
              <a:rPr lang="en-US" sz="2400" dirty="0"/>
              <a:t> </a:t>
            </a:r>
            <a:r>
              <a:rPr lang="en-US" sz="2400" dirty="0" err="1"/>
              <a:t>roli</a:t>
            </a:r>
            <a:r>
              <a:rPr lang="en-US" sz="2400" dirty="0"/>
              <a:t> </a:t>
            </a:r>
            <a:r>
              <a:rPr lang="en-US" sz="2400" dirty="0" err="1"/>
              <a:t>o‘zgargan</a:t>
            </a:r>
            <a:r>
              <a:rPr lang="en-US" sz="2400" dirty="0"/>
              <a:t>: u </a:t>
            </a:r>
            <a:r>
              <a:rPr lang="en-US" sz="2400" dirty="0" err="1"/>
              <a:t>endi</a:t>
            </a:r>
            <a:r>
              <a:rPr lang="en-US" sz="2400" dirty="0"/>
              <a:t> </a:t>
            </a:r>
            <a:r>
              <a:rPr lang="en-US" sz="2400" dirty="0" err="1"/>
              <a:t>faqat</a:t>
            </a:r>
            <a:r>
              <a:rPr lang="en-US" sz="2400" dirty="0"/>
              <a:t> </a:t>
            </a:r>
            <a:r>
              <a:rPr lang="en-US" sz="2400" dirty="0" err="1"/>
              <a:t>bilim</a:t>
            </a:r>
            <a:r>
              <a:rPr lang="en-US" sz="2400" dirty="0"/>
              <a:t> </a:t>
            </a:r>
            <a:r>
              <a:rPr lang="en-US" sz="2400" dirty="0" err="1"/>
              <a:t>manbai</a:t>
            </a:r>
            <a:r>
              <a:rPr lang="en-US" sz="2400" dirty="0"/>
              <a:t> </a:t>
            </a:r>
            <a:r>
              <a:rPr lang="en-US" sz="2400" dirty="0" err="1"/>
              <a:t>emas</a:t>
            </a:r>
            <a:r>
              <a:rPr lang="en-US" sz="2400" dirty="0"/>
              <a:t>, </a:t>
            </a:r>
            <a:r>
              <a:rPr lang="en-US" sz="2400" dirty="0" err="1"/>
              <a:t>balki</a:t>
            </a:r>
            <a:r>
              <a:rPr lang="en-US" sz="2400" dirty="0"/>
              <a:t> </a:t>
            </a:r>
            <a:r>
              <a:rPr lang="en-US" sz="2400" dirty="0" err="1"/>
              <a:t>o‘quvchini</a:t>
            </a:r>
            <a:r>
              <a:rPr lang="en-US" sz="2400" dirty="0"/>
              <a:t> </a:t>
            </a:r>
            <a:r>
              <a:rPr lang="en-US" sz="2400" dirty="0" err="1"/>
              <a:t>mustaqil</a:t>
            </a:r>
            <a:r>
              <a:rPr lang="en-US" sz="2400" dirty="0"/>
              <a:t> </a:t>
            </a:r>
            <a:r>
              <a:rPr lang="en-US" sz="2400" dirty="0" err="1"/>
              <a:t>fikrlash</a:t>
            </a:r>
            <a:r>
              <a:rPr lang="en-US" sz="2400" dirty="0"/>
              <a:t>, </a:t>
            </a:r>
            <a:r>
              <a:rPr lang="en-US" sz="2400" dirty="0" err="1"/>
              <a:t>ijodiy</a:t>
            </a:r>
            <a:r>
              <a:rPr lang="en-US" sz="2400" dirty="0"/>
              <a:t> </a:t>
            </a:r>
            <a:r>
              <a:rPr lang="en-US" sz="2400" dirty="0" err="1"/>
              <a:t>yondashuvga</a:t>
            </a:r>
            <a:r>
              <a:rPr lang="en-US" sz="2400" dirty="0"/>
              <a:t> </a:t>
            </a:r>
            <a:r>
              <a:rPr lang="en-US" sz="2400" dirty="0" err="1"/>
              <a:t>o‘rgatuvchi</a:t>
            </a:r>
            <a:r>
              <a:rPr lang="en-US" sz="2400" dirty="0"/>
              <a:t> </a:t>
            </a:r>
            <a:r>
              <a:rPr lang="en-US" sz="2400" dirty="0" err="1"/>
              <a:t>yetakchidir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8744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3F4304-3C7C-4030-8970-F5E1D7337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CD18CA9-2E29-4460-A6E6-591E832A3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E906C8-1E0A-4912-867D-84D2FC715C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3018305-C32C-4897-B9CC-28E3A2CF4FD7}"/>
              </a:ext>
            </a:extLst>
          </p:cNvPr>
          <p:cNvSpPr txBox="1"/>
          <p:nvPr/>
        </p:nvSpPr>
        <p:spPr>
          <a:xfrm>
            <a:off x="3254187" y="1155908"/>
            <a:ext cx="6615953" cy="44670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/>
              <a:t>Bugungi</a:t>
            </a:r>
            <a:r>
              <a:rPr lang="en-US" sz="2400" dirty="0"/>
              <a:t> </a:t>
            </a:r>
            <a:r>
              <a:rPr lang="en-US" sz="2400" dirty="0" err="1"/>
              <a:t>kunda</a:t>
            </a:r>
            <a:r>
              <a:rPr lang="en-US" sz="2400" dirty="0"/>
              <a:t> </a:t>
            </a:r>
            <a:r>
              <a:rPr lang="en-US" sz="2400" dirty="0" err="1"/>
              <a:t>ta’lim</a:t>
            </a:r>
            <a:r>
              <a:rPr lang="en-US" sz="2400" dirty="0"/>
              <a:t> </a:t>
            </a:r>
            <a:r>
              <a:rPr lang="en-US" sz="2400" dirty="0" err="1"/>
              <a:t>tizimida</a:t>
            </a:r>
            <a:r>
              <a:rPr lang="en-US" sz="2400" dirty="0"/>
              <a:t> </a:t>
            </a:r>
            <a:r>
              <a:rPr lang="en-US" sz="2400" b="1" dirty="0" err="1"/>
              <a:t>innovatsion</a:t>
            </a:r>
            <a:r>
              <a:rPr lang="en-US" sz="2400" b="1" dirty="0"/>
              <a:t> </a:t>
            </a:r>
            <a:r>
              <a:rPr lang="en-US" sz="2400" b="1" dirty="0" err="1"/>
              <a:t>metodlar</a:t>
            </a:r>
            <a:r>
              <a:rPr lang="en-US" sz="2400" b="1" dirty="0"/>
              <a:t>, </a:t>
            </a:r>
            <a:r>
              <a:rPr lang="en-US" sz="2400" b="1" dirty="0" err="1"/>
              <a:t>axborot</a:t>
            </a:r>
            <a:r>
              <a:rPr lang="en-US" sz="2400" b="1" dirty="0"/>
              <a:t> </a:t>
            </a:r>
            <a:r>
              <a:rPr lang="en-US" sz="2400" b="1" dirty="0" err="1"/>
              <a:t>texnologiyalari</a:t>
            </a:r>
            <a:r>
              <a:rPr lang="en-US" sz="2400" b="1" dirty="0"/>
              <a:t>, </a:t>
            </a:r>
            <a:r>
              <a:rPr lang="en-US" sz="2400" b="1" dirty="0" err="1"/>
              <a:t>interaktiv</a:t>
            </a:r>
            <a:r>
              <a:rPr lang="en-US" sz="2400" b="1" dirty="0"/>
              <a:t> </a:t>
            </a:r>
            <a:r>
              <a:rPr lang="en-US" sz="2400" b="1" dirty="0" err="1"/>
              <a:t>o‘qitish</a:t>
            </a:r>
            <a:r>
              <a:rPr lang="en-US" sz="2400" b="1" dirty="0"/>
              <a:t> </a:t>
            </a:r>
            <a:r>
              <a:rPr lang="en-US" sz="2400" b="1" dirty="0" err="1"/>
              <a:t>shakllari</a:t>
            </a:r>
            <a:r>
              <a:rPr lang="en-US" sz="2400" dirty="0"/>
              <a:t> </a:t>
            </a:r>
            <a:r>
              <a:rPr lang="en-US" sz="2400" dirty="0" err="1"/>
              <a:t>o‘qituvchining</a:t>
            </a:r>
            <a:r>
              <a:rPr lang="en-US" sz="2400" dirty="0"/>
              <a:t> </a:t>
            </a:r>
            <a:r>
              <a:rPr lang="en-US" sz="2400" dirty="0" err="1"/>
              <a:t>kasbiy</a:t>
            </a:r>
            <a:r>
              <a:rPr lang="en-US" sz="2400" dirty="0"/>
              <a:t> </a:t>
            </a:r>
            <a:r>
              <a:rPr lang="en-US" sz="2400" dirty="0" err="1"/>
              <a:t>mahoratini</a:t>
            </a:r>
            <a:r>
              <a:rPr lang="en-US" sz="2400" dirty="0"/>
              <a:t> </a:t>
            </a:r>
            <a:r>
              <a:rPr lang="en-US" sz="2400" dirty="0" err="1"/>
              <a:t>yanada</a:t>
            </a:r>
            <a:r>
              <a:rPr lang="en-US" sz="2400" dirty="0"/>
              <a:t> </a:t>
            </a:r>
            <a:r>
              <a:rPr lang="en-US" sz="2400" dirty="0" err="1"/>
              <a:t>yuksaltirishga</a:t>
            </a:r>
            <a:r>
              <a:rPr lang="en-US" sz="2400" dirty="0"/>
              <a:t> </a:t>
            </a:r>
            <a:r>
              <a:rPr lang="en-US" sz="2400" dirty="0" err="1"/>
              <a:t>xizmat</a:t>
            </a:r>
            <a:r>
              <a:rPr lang="en-US" sz="2400" dirty="0"/>
              <a:t> </a:t>
            </a:r>
            <a:r>
              <a:rPr lang="en-US" sz="2400" dirty="0" err="1"/>
              <a:t>qilmoqda</a:t>
            </a:r>
            <a:r>
              <a:rPr lang="en-US" sz="2400" dirty="0"/>
              <a:t>. </a:t>
            </a:r>
            <a:r>
              <a:rPr lang="en-US" sz="2400" dirty="0" err="1"/>
              <a:t>Shuningdek</a:t>
            </a:r>
            <a:r>
              <a:rPr lang="en-US" sz="2400" dirty="0"/>
              <a:t>, </a:t>
            </a:r>
            <a:r>
              <a:rPr lang="en-US" sz="2400" dirty="0" err="1"/>
              <a:t>pedagogik</a:t>
            </a:r>
            <a:r>
              <a:rPr lang="en-US" sz="2400" dirty="0"/>
              <a:t> </a:t>
            </a:r>
            <a:r>
              <a:rPr lang="en-US" sz="2400" dirty="0" err="1"/>
              <a:t>fikr</a:t>
            </a:r>
            <a:r>
              <a:rPr lang="en-US" sz="2400" dirty="0"/>
              <a:t> </a:t>
            </a:r>
            <a:r>
              <a:rPr lang="en-US" sz="2400" dirty="0" err="1"/>
              <a:t>tarixida</a:t>
            </a:r>
            <a:r>
              <a:rPr lang="en-US" sz="2400" dirty="0"/>
              <a:t> Al-</a:t>
            </a:r>
            <a:r>
              <a:rPr lang="en-US" sz="2400" dirty="0" err="1"/>
              <a:t>Farg‘oniy</a:t>
            </a:r>
            <a:r>
              <a:rPr lang="en-US" sz="2400" dirty="0"/>
              <a:t>, Ibn Sino, Alisher </a:t>
            </a:r>
            <a:r>
              <a:rPr lang="en-US" sz="2400" dirty="0" err="1"/>
              <a:t>Navoiy</a:t>
            </a:r>
            <a:r>
              <a:rPr lang="en-US" sz="2400" dirty="0"/>
              <a:t>, Ahmad </a:t>
            </a:r>
            <a:r>
              <a:rPr lang="en-US" sz="2400" dirty="0" err="1"/>
              <a:t>Donish</a:t>
            </a:r>
            <a:r>
              <a:rPr lang="en-US" sz="2400" dirty="0"/>
              <a:t>, Abdulla </a:t>
            </a:r>
            <a:r>
              <a:rPr lang="en-US" sz="2400" dirty="0" err="1"/>
              <a:t>Avloniy</a:t>
            </a:r>
            <a:r>
              <a:rPr lang="en-US" sz="2400" dirty="0"/>
              <a:t> </a:t>
            </a:r>
            <a:r>
              <a:rPr lang="en-US" sz="2400" dirty="0" err="1"/>
              <a:t>kabi</a:t>
            </a:r>
            <a:r>
              <a:rPr lang="en-US" sz="2400" dirty="0"/>
              <a:t> </a:t>
            </a:r>
            <a:r>
              <a:rPr lang="en-US" sz="2400" dirty="0" err="1"/>
              <a:t>allomalar</a:t>
            </a:r>
            <a:r>
              <a:rPr lang="en-US" sz="2400" dirty="0"/>
              <a:t> </a:t>
            </a:r>
            <a:r>
              <a:rPr lang="en-US" sz="2400" dirty="0" err="1"/>
              <a:t>o‘qituvchi</a:t>
            </a:r>
            <a:r>
              <a:rPr lang="en-US" sz="2400" dirty="0"/>
              <a:t> </a:t>
            </a:r>
            <a:r>
              <a:rPr lang="en-US" sz="2400" dirty="0" err="1"/>
              <a:t>shaxsining</a:t>
            </a:r>
            <a:r>
              <a:rPr lang="en-US" sz="2400" dirty="0"/>
              <a:t> </a:t>
            </a:r>
            <a:r>
              <a:rPr lang="en-US" sz="2400" dirty="0" err="1"/>
              <a:t>ma’naviy</a:t>
            </a:r>
            <a:r>
              <a:rPr lang="en-US" sz="2400" dirty="0"/>
              <a:t> </a:t>
            </a:r>
            <a:r>
              <a:rPr lang="en-US" sz="2400" dirty="0" err="1"/>
              <a:t>barkamolligiga</a:t>
            </a:r>
            <a:r>
              <a:rPr lang="en-US" sz="2400" dirty="0"/>
              <a:t> </a:t>
            </a:r>
            <a:r>
              <a:rPr lang="en-US" sz="2400" dirty="0" err="1"/>
              <a:t>alohida</a:t>
            </a:r>
            <a:r>
              <a:rPr lang="en-US" sz="2400" dirty="0"/>
              <a:t> </a:t>
            </a:r>
            <a:r>
              <a:rPr lang="en-US" sz="2400" dirty="0" err="1"/>
              <a:t>e’tibor</a:t>
            </a:r>
            <a:r>
              <a:rPr lang="en-US" sz="2400" dirty="0"/>
              <a:t> </a:t>
            </a:r>
            <a:r>
              <a:rPr lang="en-US" sz="2400" dirty="0" err="1"/>
              <a:t>berganlar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90704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2928CA-9D04-4827-8C63-66F992FED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401615-549C-499D-80E2-AC5CC4729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DD1CA3-F630-4C6D-AFEA-5F9F0A041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C5C166-13F4-4217-B775-265C73FC3EA0}"/>
              </a:ext>
            </a:extLst>
          </p:cNvPr>
          <p:cNvSpPr txBox="1"/>
          <p:nvPr/>
        </p:nvSpPr>
        <p:spPr>
          <a:xfrm>
            <a:off x="3048000" y="1565720"/>
            <a:ext cx="6096000" cy="39130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err="1"/>
              <a:t>O‘qituvchining</a:t>
            </a:r>
            <a:r>
              <a:rPr lang="en-US" sz="2400" b="1" dirty="0"/>
              <a:t> </a:t>
            </a:r>
            <a:r>
              <a:rPr lang="en-US" sz="2400" b="1" dirty="0" err="1"/>
              <a:t>burch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mas’uliyatlari</a:t>
            </a:r>
            <a:r>
              <a:rPr lang="en-US" sz="2400" b="1" dirty="0"/>
              <a:t> — </a:t>
            </a:r>
            <a:r>
              <a:rPr lang="en-US" sz="2400" b="1" dirty="0" err="1"/>
              <a:t>ta’lim</a:t>
            </a:r>
            <a:r>
              <a:rPr lang="en-US" sz="2400" b="1" dirty="0"/>
              <a:t> </a:t>
            </a:r>
            <a:r>
              <a:rPr lang="en-US" sz="2400" b="1" dirty="0" err="1"/>
              <a:t>jarayonida</a:t>
            </a:r>
            <a:r>
              <a:rPr lang="en-US" sz="2400" b="1" dirty="0"/>
              <a:t> </a:t>
            </a:r>
            <a:r>
              <a:rPr lang="en-US" sz="2400" b="1" dirty="0" err="1"/>
              <a:t>insonparvarlik</a:t>
            </a:r>
            <a:r>
              <a:rPr lang="en-US" sz="2400" b="1" dirty="0"/>
              <a:t> </a:t>
            </a:r>
            <a:r>
              <a:rPr lang="en-US" sz="2400" b="1" dirty="0" err="1"/>
              <a:t>va</a:t>
            </a:r>
            <a:r>
              <a:rPr lang="en-US" sz="2400" b="1" dirty="0"/>
              <a:t> </a:t>
            </a:r>
            <a:r>
              <a:rPr lang="en-US" sz="2400" b="1" dirty="0" err="1"/>
              <a:t>vatanparvarlik</a:t>
            </a:r>
            <a:r>
              <a:rPr lang="en-US" sz="2400" b="1" dirty="0"/>
              <a:t> </a:t>
            </a:r>
            <a:r>
              <a:rPr lang="en-US" sz="2400" b="1" dirty="0" err="1"/>
              <a:t>mezonlari.</a:t>
            </a:r>
            <a:r>
              <a:rPr lang="en-US" sz="2400" dirty="0" err="1"/>
              <a:t>O‘qituvchining</a:t>
            </a:r>
            <a:r>
              <a:rPr lang="en-US" sz="2400" dirty="0"/>
              <a:t> </a:t>
            </a:r>
            <a:r>
              <a:rPr lang="en-US" sz="2400" dirty="0" err="1"/>
              <a:t>asosiy</a:t>
            </a:r>
            <a:r>
              <a:rPr lang="en-US" sz="2400" dirty="0"/>
              <a:t> </a:t>
            </a:r>
            <a:r>
              <a:rPr lang="en-US" sz="2400" dirty="0" err="1"/>
              <a:t>burchi</a:t>
            </a:r>
            <a:r>
              <a:rPr lang="en-US" sz="2400" dirty="0"/>
              <a:t> — </a:t>
            </a:r>
            <a:r>
              <a:rPr lang="en-US" sz="2400" dirty="0" err="1"/>
              <a:t>yosh</a:t>
            </a:r>
            <a:r>
              <a:rPr lang="en-US" sz="2400" dirty="0"/>
              <a:t> </a:t>
            </a:r>
            <a:r>
              <a:rPr lang="en-US" sz="2400" dirty="0" err="1"/>
              <a:t>avlodni</a:t>
            </a:r>
            <a:r>
              <a:rPr lang="en-US" sz="2400" dirty="0"/>
              <a:t> </a:t>
            </a:r>
            <a:r>
              <a:rPr lang="en-US" sz="2400" dirty="0" err="1"/>
              <a:t>bilimli</a:t>
            </a:r>
            <a:r>
              <a:rPr lang="en-US" sz="2400" dirty="0"/>
              <a:t>, </a:t>
            </a:r>
            <a:r>
              <a:rPr lang="en-US" sz="2400" dirty="0" err="1"/>
              <a:t>ma’naviy</a:t>
            </a:r>
            <a:r>
              <a:rPr lang="en-US" sz="2400" dirty="0"/>
              <a:t> </a:t>
            </a:r>
            <a:r>
              <a:rPr lang="en-US" sz="2400" dirty="0" err="1"/>
              <a:t>yetuk</a:t>
            </a:r>
            <a:r>
              <a:rPr lang="en-US" sz="2400" dirty="0"/>
              <a:t>, </a:t>
            </a:r>
            <a:r>
              <a:rPr lang="en-US" sz="2400" dirty="0" err="1"/>
              <a:t>vatanparvar</a:t>
            </a:r>
            <a:r>
              <a:rPr lang="en-US" sz="2400" dirty="0"/>
              <a:t> </a:t>
            </a:r>
            <a:r>
              <a:rPr lang="en-US" sz="2400" dirty="0" err="1"/>
              <a:t>qilib</a:t>
            </a:r>
            <a:r>
              <a:rPr lang="en-US" sz="2400" dirty="0"/>
              <a:t> </a:t>
            </a:r>
            <a:r>
              <a:rPr lang="en-US" sz="2400" dirty="0" err="1"/>
              <a:t>tarbiyalashdir</a:t>
            </a:r>
            <a:r>
              <a:rPr lang="en-US" sz="2400" dirty="0"/>
              <a:t>. U </a:t>
            </a:r>
            <a:r>
              <a:rPr lang="en-US" sz="2400" dirty="0" err="1"/>
              <a:t>o‘quvchilar</a:t>
            </a:r>
            <a:r>
              <a:rPr lang="en-US" sz="2400" dirty="0"/>
              <a:t> </a:t>
            </a:r>
            <a:r>
              <a:rPr lang="en-US" sz="2400" dirty="0" err="1"/>
              <a:t>qalbida</a:t>
            </a:r>
            <a:r>
              <a:rPr lang="en-US" sz="2400" dirty="0"/>
              <a:t> </a:t>
            </a:r>
            <a:r>
              <a:rPr lang="en-US" sz="2400" dirty="0" err="1"/>
              <a:t>insonparvarlik</a:t>
            </a:r>
            <a:r>
              <a:rPr lang="en-US" sz="2400" dirty="0"/>
              <a:t>, </a:t>
            </a:r>
            <a:r>
              <a:rPr lang="en-US" sz="2400" dirty="0" err="1"/>
              <a:t>adolat</a:t>
            </a:r>
            <a:r>
              <a:rPr lang="en-US" sz="2400" dirty="0"/>
              <a:t>, </a:t>
            </a:r>
            <a:r>
              <a:rPr lang="en-US" sz="2400" dirty="0" err="1"/>
              <a:t>mehnatsevarlik</a:t>
            </a:r>
            <a:r>
              <a:rPr lang="en-US" sz="2400" dirty="0"/>
              <a:t>, </a:t>
            </a:r>
            <a:r>
              <a:rPr lang="en-US" sz="2400" dirty="0" err="1"/>
              <a:t>mehr-oqibat</a:t>
            </a:r>
            <a:r>
              <a:rPr lang="en-US" sz="2400" dirty="0"/>
              <a:t> </a:t>
            </a:r>
            <a:r>
              <a:rPr lang="en-US" sz="2400" dirty="0" err="1"/>
              <a:t>kabi</a:t>
            </a:r>
            <a:r>
              <a:rPr lang="en-US" sz="2400" dirty="0"/>
              <a:t> </a:t>
            </a:r>
            <a:r>
              <a:rPr lang="en-US" sz="2400" dirty="0" err="1"/>
              <a:t>tuyg‘ularni</a:t>
            </a:r>
            <a:r>
              <a:rPr lang="en-US" sz="2400" dirty="0"/>
              <a:t> </a:t>
            </a:r>
            <a:r>
              <a:rPr lang="en-US" sz="2400" dirty="0" err="1"/>
              <a:t>shakllantiradi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68559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7181F2-4B86-481D-A786-205A4D73D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4B12D5-D22D-4152-B8D6-797EE3729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DCAE3A-4564-4BAF-8750-7C080685B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F779CF-4A72-4F15-8DE8-1599D91A47FB}"/>
              </a:ext>
            </a:extLst>
          </p:cNvPr>
          <p:cNvSpPr txBox="1"/>
          <p:nvPr/>
        </p:nvSpPr>
        <p:spPr>
          <a:xfrm>
            <a:off x="3397622" y="1840379"/>
            <a:ext cx="5764307" cy="3359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/>
              <a:t>Mas’uliyatli</a:t>
            </a:r>
            <a:r>
              <a:rPr lang="en-US" sz="2400" dirty="0"/>
              <a:t> </a:t>
            </a:r>
            <a:r>
              <a:rPr lang="en-US" sz="2400" dirty="0" err="1"/>
              <a:t>o‘qituvchi</a:t>
            </a:r>
            <a:r>
              <a:rPr lang="en-US" sz="2400" dirty="0"/>
              <a:t> </a:t>
            </a:r>
            <a:r>
              <a:rPr lang="en-US" sz="2400" dirty="0" err="1"/>
              <a:t>o‘z</a:t>
            </a:r>
            <a:r>
              <a:rPr lang="en-US" sz="2400" dirty="0"/>
              <a:t> </a:t>
            </a:r>
            <a:r>
              <a:rPr lang="en-US" sz="2400" dirty="0" err="1"/>
              <a:t>faoliyatida</a:t>
            </a:r>
            <a:r>
              <a:rPr lang="en-US" sz="2400" dirty="0"/>
              <a:t> </a:t>
            </a:r>
            <a:r>
              <a:rPr lang="en-US" sz="2400" dirty="0" err="1"/>
              <a:t>quyidagilarga</a:t>
            </a:r>
            <a:r>
              <a:rPr lang="en-US" sz="2400" dirty="0"/>
              <a:t> </a:t>
            </a:r>
            <a:r>
              <a:rPr lang="en-US" sz="2400" dirty="0" err="1"/>
              <a:t>rioya</a:t>
            </a:r>
            <a:r>
              <a:rPr lang="en-US" sz="2400" dirty="0"/>
              <a:t> </a:t>
            </a:r>
            <a:r>
              <a:rPr lang="en-US" sz="2400" dirty="0" err="1"/>
              <a:t>qiladi</a:t>
            </a:r>
            <a:r>
              <a:rPr lang="en-US" sz="2400" dirty="0"/>
              <a:t>: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har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o‘quvchiga</a:t>
            </a:r>
            <a:r>
              <a:rPr lang="en-US" sz="2400" dirty="0"/>
              <a:t> individual </a:t>
            </a:r>
            <a:r>
              <a:rPr lang="en-US" sz="2400" dirty="0" err="1"/>
              <a:t>yondashuvni</a:t>
            </a:r>
            <a:r>
              <a:rPr lang="en-US" sz="2400" dirty="0"/>
              <a:t> </a:t>
            </a:r>
            <a:r>
              <a:rPr lang="en-US" sz="2400" dirty="0" err="1"/>
              <a:t>amalga</a:t>
            </a:r>
            <a:r>
              <a:rPr lang="en-US" sz="2400" dirty="0"/>
              <a:t> </a:t>
            </a:r>
            <a:r>
              <a:rPr lang="en-US" sz="2400" dirty="0" err="1"/>
              <a:t>oshiradi</a:t>
            </a:r>
            <a:r>
              <a:rPr lang="en-US" sz="2400" dirty="0"/>
              <a:t>;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o‘quv</a:t>
            </a:r>
            <a:r>
              <a:rPr lang="en-US" sz="2400" dirty="0"/>
              <a:t> </a:t>
            </a:r>
            <a:r>
              <a:rPr lang="en-US" sz="2400" dirty="0" err="1"/>
              <a:t>jarayonida</a:t>
            </a:r>
            <a:r>
              <a:rPr lang="en-US" sz="2400" dirty="0"/>
              <a:t> </a:t>
            </a:r>
            <a:r>
              <a:rPr lang="en-US" sz="2400" dirty="0" err="1"/>
              <a:t>milliy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umuminsoniy</a:t>
            </a:r>
            <a:r>
              <a:rPr lang="en-US" sz="2400" dirty="0"/>
              <a:t> </a:t>
            </a:r>
            <a:r>
              <a:rPr lang="en-US" sz="2400" dirty="0" err="1"/>
              <a:t>qadriyatlarni</a:t>
            </a:r>
            <a:r>
              <a:rPr lang="en-US" sz="2400" dirty="0"/>
              <a:t> </a:t>
            </a:r>
            <a:r>
              <a:rPr lang="en-US" sz="2400" dirty="0" err="1"/>
              <a:t>uyg‘unlashtiradi</a:t>
            </a:r>
            <a:r>
              <a:rPr lang="en-US" sz="24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585046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F19C37-4ED0-4DB9-A5F8-CB31A0342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B08C0C-3106-46A1-BE0D-BDD6E6380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97F3605-14ED-4257-B360-B3B78746D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6AB5EA-9880-470E-AFCC-8B80FFAAD08F}"/>
              </a:ext>
            </a:extLst>
          </p:cNvPr>
          <p:cNvSpPr txBox="1"/>
          <p:nvPr/>
        </p:nvSpPr>
        <p:spPr>
          <a:xfrm>
            <a:off x="3137647" y="2303467"/>
            <a:ext cx="6096000" cy="225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o‘z</a:t>
            </a:r>
            <a:r>
              <a:rPr lang="en-US" sz="2400" dirty="0"/>
              <a:t> </a:t>
            </a:r>
            <a:r>
              <a:rPr lang="en-US" sz="2400" dirty="0" err="1"/>
              <a:t>kasbiy</a:t>
            </a:r>
            <a:r>
              <a:rPr lang="en-US" sz="2400" dirty="0"/>
              <a:t> </a:t>
            </a:r>
            <a:r>
              <a:rPr lang="en-US" sz="2400" dirty="0" err="1"/>
              <a:t>bilimini</a:t>
            </a:r>
            <a:r>
              <a:rPr lang="en-US" sz="2400" dirty="0"/>
              <a:t> </a:t>
            </a:r>
            <a:r>
              <a:rPr lang="en-US" sz="2400" dirty="0" err="1"/>
              <a:t>doimiy</a:t>
            </a:r>
            <a:r>
              <a:rPr lang="en-US" sz="2400" dirty="0"/>
              <a:t> </a:t>
            </a:r>
            <a:r>
              <a:rPr lang="en-US" sz="2400" dirty="0" err="1"/>
              <a:t>ravishda</a:t>
            </a:r>
            <a:r>
              <a:rPr lang="en-US" sz="2400" dirty="0"/>
              <a:t> </a:t>
            </a:r>
            <a:r>
              <a:rPr lang="en-US" sz="2400" dirty="0" err="1"/>
              <a:t>oshirib</a:t>
            </a:r>
            <a:r>
              <a:rPr lang="en-US" sz="2400" dirty="0"/>
              <a:t> </a:t>
            </a:r>
            <a:r>
              <a:rPr lang="en-US" sz="2400" dirty="0" err="1"/>
              <a:t>boradi</a:t>
            </a:r>
            <a:r>
              <a:rPr lang="en-US" sz="2400" dirty="0"/>
              <a:t>;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/>
              <a:t>ota-onalar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jamoatchilik</a:t>
            </a:r>
            <a:r>
              <a:rPr lang="en-US" sz="2400" dirty="0"/>
              <a:t> </a:t>
            </a:r>
            <a:r>
              <a:rPr lang="en-US" sz="2400" dirty="0" err="1"/>
              <a:t>bilan</a:t>
            </a:r>
            <a:r>
              <a:rPr lang="en-US" sz="2400" dirty="0"/>
              <a:t> </a:t>
            </a:r>
            <a:r>
              <a:rPr lang="en-US" sz="2400" dirty="0" err="1"/>
              <a:t>hamkorlikda</a:t>
            </a:r>
            <a:r>
              <a:rPr lang="en-US" sz="2400" dirty="0"/>
              <a:t> </a:t>
            </a:r>
            <a:r>
              <a:rPr lang="en-US" sz="2400" dirty="0" err="1"/>
              <a:t>tarbiyaviy</a:t>
            </a:r>
            <a:r>
              <a:rPr lang="en-US" sz="2400" dirty="0"/>
              <a:t> </a:t>
            </a:r>
            <a:r>
              <a:rPr lang="en-US" sz="2400" dirty="0" err="1"/>
              <a:t>ishlar</a:t>
            </a:r>
            <a:r>
              <a:rPr lang="en-US" sz="2400" dirty="0"/>
              <a:t> </a:t>
            </a:r>
            <a:r>
              <a:rPr lang="en-US" sz="2400" dirty="0" err="1"/>
              <a:t>olib</a:t>
            </a:r>
            <a:r>
              <a:rPr lang="en-US" sz="2400" dirty="0"/>
              <a:t> </a:t>
            </a:r>
            <a:r>
              <a:rPr lang="en-US" sz="2400" dirty="0" err="1"/>
              <a:t>boradi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89052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9A227E-83A7-452F-AE34-7C00AAC66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C03C62-E95F-4ADB-9678-AD88DBED6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7A9E06-1D20-4AF6-B5B2-EC09BD479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6E0365-C1CE-4D5A-A447-EF9E9576B681}"/>
              </a:ext>
            </a:extLst>
          </p:cNvPr>
          <p:cNvSpPr txBox="1"/>
          <p:nvPr/>
        </p:nvSpPr>
        <p:spPr>
          <a:xfrm>
            <a:off x="3146612" y="2187405"/>
            <a:ext cx="6096000" cy="2251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Shu </a:t>
            </a:r>
            <a:r>
              <a:rPr lang="en-US" sz="2400" dirty="0" err="1"/>
              <a:t>boisdan</a:t>
            </a:r>
            <a:r>
              <a:rPr lang="en-US" sz="2400" dirty="0"/>
              <a:t>, </a:t>
            </a:r>
            <a:r>
              <a:rPr lang="en-US" sz="2400" dirty="0" err="1"/>
              <a:t>pedagogik</a:t>
            </a:r>
            <a:r>
              <a:rPr lang="en-US" sz="2400" dirty="0"/>
              <a:t> </a:t>
            </a:r>
            <a:r>
              <a:rPr lang="en-US" sz="2400" dirty="0" err="1"/>
              <a:t>fikr</a:t>
            </a:r>
            <a:r>
              <a:rPr lang="en-US" sz="2400" dirty="0"/>
              <a:t> </a:t>
            </a:r>
            <a:r>
              <a:rPr lang="en-US" sz="2400" dirty="0" err="1"/>
              <a:t>taraqqiyoti</a:t>
            </a:r>
            <a:r>
              <a:rPr lang="en-US" sz="2400" dirty="0"/>
              <a:t> </a:t>
            </a:r>
            <a:r>
              <a:rPr lang="en-US" sz="2400" dirty="0" err="1"/>
              <a:t>o‘qituvchining</a:t>
            </a:r>
            <a:r>
              <a:rPr lang="en-US" sz="2400" dirty="0"/>
              <a:t> </a:t>
            </a:r>
            <a:r>
              <a:rPr lang="en-US" sz="2400" dirty="0" err="1"/>
              <a:t>burch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mas’uliyatini</a:t>
            </a:r>
            <a:r>
              <a:rPr lang="en-US" sz="2400" dirty="0"/>
              <a:t> </a:t>
            </a:r>
            <a:r>
              <a:rPr lang="en-US" sz="2400" dirty="0" err="1"/>
              <a:t>chuqur</a:t>
            </a:r>
            <a:r>
              <a:rPr lang="en-US" sz="2400" dirty="0"/>
              <a:t> </a:t>
            </a:r>
            <a:r>
              <a:rPr lang="en-US" sz="2400" dirty="0" err="1"/>
              <a:t>anglash</a:t>
            </a:r>
            <a:r>
              <a:rPr lang="en-US" sz="2400" dirty="0"/>
              <a:t>, </a:t>
            </a:r>
            <a:r>
              <a:rPr lang="en-US" sz="2400" dirty="0" err="1"/>
              <a:t>o‘z</a:t>
            </a:r>
            <a:r>
              <a:rPr lang="en-US" sz="2400" dirty="0"/>
              <a:t> </a:t>
            </a:r>
            <a:r>
              <a:rPr lang="en-US" sz="2400" dirty="0" err="1"/>
              <a:t>ustida</a:t>
            </a:r>
            <a:r>
              <a:rPr lang="en-US" sz="2400" dirty="0"/>
              <a:t> </a:t>
            </a:r>
            <a:r>
              <a:rPr lang="en-US" sz="2400" dirty="0" err="1"/>
              <a:t>ishlash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en-US" sz="2400" dirty="0"/>
              <a:t> </a:t>
            </a:r>
            <a:r>
              <a:rPr lang="en-US" sz="2400" dirty="0" err="1"/>
              <a:t>jamiyat</a:t>
            </a:r>
            <a:r>
              <a:rPr lang="en-US" sz="2400" dirty="0"/>
              <a:t> </a:t>
            </a:r>
            <a:r>
              <a:rPr lang="en-US" sz="2400" dirty="0" err="1"/>
              <a:t>oldidagi</a:t>
            </a:r>
            <a:r>
              <a:rPr lang="en-US" sz="2400" dirty="0"/>
              <a:t> </a:t>
            </a:r>
            <a:r>
              <a:rPr lang="en-US" sz="2400" dirty="0" err="1"/>
              <a:t>javobgarligini</a:t>
            </a:r>
            <a:r>
              <a:rPr lang="en-US" sz="2400" dirty="0"/>
              <a:t> his </a:t>
            </a:r>
            <a:r>
              <a:rPr lang="en-US" sz="2400" dirty="0" err="1"/>
              <a:t>etish</a:t>
            </a:r>
            <a:r>
              <a:rPr lang="en-US" sz="2400" dirty="0"/>
              <a:t> </a:t>
            </a:r>
            <a:r>
              <a:rPr lang="en-US" sz="2400" dirty="0" err="1"/>
              <a:t>orqali</a:t>
            </a:r>
            <a:r>
              <a:rPr lang="en-US" sz="2400" dirty="0"/>
              <a:t> </a:t>
            </a:r>
            <a:r>
              <a:rPr lang="en-US" sz="2400" dirty="0" err="1"/>
              <a:t>rivojlanib</a:t>
            </a:r>
            <a:r>
              <a:rPr lang="en-US" sz="2400" dirty="0"/>
              <a:t> </a:t>
            </a:r>
            <a:r>
              <a:rPr lang="en-US" sz="2400" dirty="0" err="1"/>
              <a:t>boradi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049105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372</Words>
  <Application>Microsoft Office PowerPoint</Application>
  <PresentationFormat>Широкоэкранный</PresentationFormat>
  <Paragraphs>16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5</cp:revision>
  <dcterms:created xsi:type="dcterms:W3CDTF">2025-10-19T07:37:52Z</dcterms:created>
  <dcterms:modified xsi:type="dcterms:W3CDTF">2025-11-07T04:15:27Z</dcterms:modified>
</cp:coreProperties>
</file>