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Kichkina Shahzoda Dunyosi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B.Bekbo'tayeva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440679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090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6596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6090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40679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3562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66090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8815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40679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9826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00837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66090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96596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00837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66090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74573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96596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00837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96596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026664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111496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721607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069079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848856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984248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67919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15391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3721607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458967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374136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984248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458967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069079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331720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679192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17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069079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984248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19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374136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Masalalar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Yotiq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→ Uchuvchi tashrif buyurgan kichik sayohat.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→ Odamning ichki dunyosini ko'rsatadi.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→ Vaqtni tejash uchun hap sotadi.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→ Uchuvchi va shahzoda uchrashgan joy.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→ Kitobdagi falsafiy o'gitlar, dono fikrlar.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→ Gulga bo'lgan shaxsiy tuyg'u.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Qumdan qilingan chiroyli shakl.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→ Hikoyaning o'zi, sahifalarga bitilgan.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18. → O'ziga buyruq berishni yaxshi ko'radi.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19. → Shahzoda va uning guli orasidagi bog'lanish. (5 harf)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20. → Qo'y suratini ko'ra olish qobiliyati. (8 harf)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Tik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↓ O'rganilgan sirlar, qimmatli bilimlar.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↓ Sahrodagi yomg'ir tomchilari.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↓ Shahzodaning buzilgan samolyotga qilgan ishi.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Shahzoda qutiga solib olgan.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↓ O'rganishga vaqti yo'q ilm egasi. (10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Sahroda qolgan, hikoya qiluvchi qahramon.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↓ Uchuvchining sahrodagi holati.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↓ Shahzodaning turli sayyoralarga qilgan safarlari.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17. ↓ Shahzodaga uyiga qaytishni taklif etadi. (4 harf)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Javoblar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5" name="Rectangle 4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6" name="Rectangle 5"/>
          <p:cNvSpPr/>
          <p:nvPr/>
        </p:nvSpPr>
        <p:spPr>
          <a:xfrm>
            <a:off x="5440679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090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6596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6090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40679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3562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66090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8815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40679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9826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00837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66090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96596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00837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66090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74573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2" name="Rectangle 91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96596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00837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X</a:t>
            </a:r>
          </a:p>
        </p:txBody>
      </p:sp>
      <p:sp>
        <p:nvSpPr>
          <p:cNvPr id="98" name="Rectangle 97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96596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026664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111496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721607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069079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848856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984248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67919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15391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3721607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458967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374136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984248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458967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069079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331720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679192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17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069079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984248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19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374136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