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 id="263" r:id="rId9"/>
    <p:sldId id="264" r:id="rId10"/>
    <p:sldId id="265" r:id="rId11"/>
    <p:sldId id="266" r:id="rId12"/>
    <p:sldId id="267" r:id="rId13"/>
  </p:sldIdLst>
  <p:sldSz cx="12192000" cy="6858000"/>
  <p:notesSz cx="6858000" cy="9144000"/>
  <p:defaultTextStyle>
    <a:defPPr>
      <a:defRPr la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25.670"/>
    </inkml:context>
    <inkml:brush xml:id="br0">
      <inkml:brushProperty name="width" value="0.05" units="cm"/>
      <inkml:brushProperty name="height" value="0.05" units="cm"/>
    </inkml:brush>
  </inkml:definitions>
  <inkml:trace contextRef="#ctx0" brushRef="#br0">2316 1,'0'0,"0"0,0 0,0 0,0 0,0 16,0-7,0 15,8 59,-4-42,0 42,13 99,-10-105,10 78,8 109,-13-142,1 21,12 121,-14-150,3 20,10 123,-16-185,1 79,8 56,-13-156,8 71,5 19,-14-113,2 76,3 12,-6-93,4 70,3 14,-8-86,6 57,1 5,-6-69,5 63,1 6,-7-70,6 48,1 5,-6-55,13 36,-7-18,-16-58</inkml:trace>
  <inkml:trace contextRef="#ctx0" brushRef="#br0" timeOffset="577">0 1142,'17'-8,"41"-9,-50 15,67-21,49-18,-108 35,133-38,58-14,-173 49,180-56,42-9,-211 61,150-41,28-3,-181 46,106-28,1-2,-123 34,72-19,18-8,-96 29,67-14,21-6,-91 21,65-17,9 5,-78 13,65-19,13 5,-78 15,57-12,12-3,-72 15,71-12,51-20,-118 31,187-43,89-29,-254 66,474-130,-510 139</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47.142"/>
    </inkml:context>
    <inkml:brush xml:id="br0">
      <inkml:brushProperty name="width" value="0.05" units="cm"/>
      <inkml:brushProperty name="height" value="0.05" units="cm"/>
    </inkml:brush>
  </inkml:definitions>
  <inkml:trace contextRef="#ctx0" brushRef="#br0">0 736,'0'0,"0"0,0 0,0 0,0 0,8 9,14 12,-19-18,39 39,4 10,-35-38,64 68,7 1,-65-66,91 98,-16-15,-69-76,85 92,-9-10,-74-79,107 113,-20-22,-83-87,119 126,-44-41,-67-75,95 108,-24-41,-83-84,99 100,-30-29,-73-74,87 78,-29-20,-59-59,71 71,-5-5,-64-64,77 77,-20-20,-59-59,79 71,-34-25,-47-49,56 49,-21-13,-40-40,45 45,-12-12,-34-34,46 46,-12-12,-34-34,46 46,-19-13,-29-32,40 36,-17-10,-25-28,34 30,-22-20,-40-42</inkml:trace>
  <inkml:trace contextRef="#ctx0" brushRef="#br0" timeOffset="695">4093 406,'0'0,"0"0,0 0,0 0,0 0,-8 16,-6 11,11-21,-30 52,-7 2,30-46,-47 86,-3-1,45-74,-68 123,4-20,51-82,-88 161,27-41,62-117,-105 182,29-56,74-126,-87 166,58-108,0-16,-49 99,56-100,3-6,-35 56,46-78,8-8,-13 29,25-48,-7 12,-17 36,23-47,-6 11,-9 35,20-48,-7 7,-13 33,19-41,-5 0,-6 25,14-31,-2 4,-12 19,14-28,-3 5,-3 15,10-23,-2 3,1-1,16-42</inkml:trace>
  <inkml:trace contextRef="#ctx0" brushRef="#br0" timeOffset="1394">3721 422,'0'0,"0"0,0 0,0 0,0 8,8 17,-4-13,9 17,3 29,-8-29,17 42,17 44,-22-57,9 33,29 75,-32-92,22 42,35 82,-45-106,7 15,38 91,-45-107,-2-17,1 9,116 206,-127-237,-2-4,25 43,-29-55,2 19,27 19,-28-44,8 23,21 21,-29-41,-1 0,21 33,-23-37,-3 0,18 21,-20-31,7 11,5 12,-15-26,5 9,10 8,-15-20,-4 7,11 5,-11-15,4 5,-1-3,-18-24</inkml:trace>
  <inkml:trace contextRef="#ctx0" brushRef="#br0" timeOffset="1945">6590 0,'0'0,"0"0,0 0,0 0,0 0,0 0,-8 17,-9 24,10-22,-19 37,-15 43,22-54,-12 42,-27 79,33-93,-16 52,-42 115,43-123,6 14,-40 117,39-134,3 20,-25 97,30-126,4-19,-10 62,18-80,-3-3,-7 50,14-65,5 0,-10 41,8-51,-1 19,1 40,4-55,-8 3,-5 44,10-51,-3 3,-6 39,9-46,6 3,-8 27,6-39,-2 12,-3 19,4-32,0 6,-1-3,10-58</inkml:trace>
  <inkml:trace contextRef="#ctx0" brushRef="#br0" timeOffset="2649">9037 786,'0'0,"0"0,0 0,0 0,-8 8,6-6,-13 29,-9 35,11-33,-16 42,-29 74,30-77,-18 54,-37 106,42-117,0 1,-34 107,39-113,6-21,-28 101,30-96,7-23,-21 78,22-74,7-26,-20 59,17-55,-1 1,-16 54,16-55,1-7,-17 53,18-55,5 3,-15 36,15-51,-5 18,-9 33,12-43,-1-6,-12 41,15-46,-5 16,-10 21,15-37,-13 9,-1 28,12-37,-10 8,-2 29,13-37,-3 8,-11 13,15-29,-5 16,-10 12,15-28,20-42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50.965"/>
    </inkml:context>
    <inkml:brush xml:id="br0">
      <inkml:brushProperty name="width" value="0.05" units="cm"/>
      <inkml:brushProperty name="height" value="0.05" units="cm"/>
    </inkml:brush>
  </inkml:definitions>
  <inkml:trace contextRef="#ctx0" brushRef="#br0">2605 1,'0'0,"0"0,0 0,0 0,0 0,0 0,0 0,0 0,0 16,9 42,-6-37,2 74,11 79,-8-92,1 75,16 141,-15-170,4 99,11 129,-16-226,7 71,9 80,-15-163,5 4,9 84,-13-118,3 15,3 62,-10-92,2-14,8 49,-11-66,4 15,7 34,-11-56,-4 21,7 35,-6-54,2 8,3 30,-5-45,2 6,4 30,-6-40,2 6,3 18,-4-30,0 9,5 21,-6-30,-6 9,3 5,0-21,0 23,0 14,0-29,0-42</inkml:trace>
  <inkml:trace contextRef="#ctx0" brushRef="#br0" timeOffset="1">1 3639,'0'0,"8"0,25-9,33-15,-38 13,60-11,69-28,-94 30,64-18,97-28,-113 33,-8 0,129-25,-116 29,-34 0,84-12,-88 21,-24 7,70-20,-65 17,-10 7,66-16,-63 14,12-3,52-11,-64 14,3-2,53-4,-60 10,3-3,48-6,-55 9,3-3,44-6,-55 9,11-3,27-6,-45 9,33-3,-16 2,-92 16</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51.547"/>
    </inkml:context>
    <inkml:brush xml:id="br0">
      <inkml:brushProperty name="width" value="0.05" units="cm"/>
      <inkml:brushProperty name="height" value="0.05" units="cm"/>
    </inkml:brush>
  </inkml:definitions>
  <inkml:trace contextRef="#ctx0" brushRef="#br0">459 1,'0'0,"0"0,0 0,0 0,0 0,0 0,0 0,0 25,-8 41,4-38,-9 68,-12 102,15-113,-4 70,-19 101,17-139,-2 39,-6 76,12-123,-1-12,-4 69,10-93,-2-6,-8 66,10-76,-2 18,-8 49,10-67,6-7,-16 66,10-66,6 8,-15 41,8-56,-1 5,-8 34,10-45,-2 1,-8 28,10-36,-2 6,-8 30,10-37,-2 0,1 29,4-32,-1 6,1-3,8-58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54.655"/>
    </inkml:context>
    <inkml:brush xml:id="br0">
      <inkml:brushProperty name="width" value="0.05" units="cm"/>
      <inkml:brushProperty name="height" value="0.05" units="cm"/>
    </inkml:brush>
  </inkml:definitions>
  <inkml:trace contextRef="#ctx0" brushRef="#br0">0 786,'0'0,"0"0,8 0,17-8,25-9,-25 9,16-9,42-7,-48 13,29-12,43-10,-59 19,12-5,47-14,-56 18,-11-3,51-7,-50 14,9-2,41-21,-48 19,13 6,44-16,-59 14,17-3,41-11,-55 14,11-3,44-10,-61 14,24-5,45-10,-65 15,40-13,67-10,-86 19,23-5,87-14,-105 20,46-7,85-13,-120 19,24 3,-12-2,-182 26</inkml:trace>
  <inkml:trace contextRef="#ctx0" brushRef="#br0" timeOffset="1154">5978 1398,'0'0,"-8"0,-9-9,-8 1,14 5,-11-2,-19-3,22 4,-20-1,-43-3,40 4,-16 8,-66-4,65 0,-22 8,-68 1,81-6,-21 10,-77 12,99-15,-23 5,-59 10,81-14,-4 11,-52 11,63-17,-19 9,-68 25,80-28,-5 14,-59 21,68-29,-5 11,-55 27,67-36,7 6,-49 38,58-43,7 13,-40 47,43-53,-13 23,-22 46,39-62,5 18,-11 44,19-62,3 10,3 36,4-56,8 21,12 26,-9-47,3 5,23 34,-19-43,13 21,31 30,-35-49,20 9,40 32,-51-44,18 6,58 22,-68-36,36-2,31 4,-66-14,17-3,25 1,-49-4,-2-8,34-4,-40 5,14-2,35-4,-48 6,20-10,28-4,-47 11,10-4,28-7,-41 11,8-4,25-7,-36 11,14-4,13-7,-28 10,8 6,29-7,-35 4,28-1,-14 1,-74 8</inkml:trace>
  <inkml:trace contextRef="#ctx0" brushRef="#br0" timeOffset="1896">7838 0,'0'0,"0"9,-8 24,-17 33,13-33,-9 33,-20 75,21-73,-1 29,-46 93,34-95,-8 42,-33 111,45-152,-25 81,-20 87,37-133,-1-22,-20 89,31-103,5 1,-20 52,22-75,7-22,-12 57,13-56,0 3,-13 53,15-67,-5 17,-10 41,14-52,-3-3,-2 39,9-47,-3 11,-6 27,8-40,-1-2,-7 34,9-38,-3 2,2 28,4-33,0 8,-5 50,6-48,6 21,-3-11,0-90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9:00.061"/>
    </inkml:context>
    <inkml:brush xml:id="br0">
      <inkml:brushProperty name="width" value="0.05" units="cm"/>
      <inkml:brushProperty name="height" value="0.05" units="cm"/>
    </inkml:brush>
  </inkml:definitions>
  <inkml:trace contextRef="#ctx0" brushRef="#br0">0 1580,'0'0,"0"0,0 0,0 0,0 0,0 0,0 0,0 0,0 0,8 0,1 0,-6 0,2 0,11 0,-8 0,1 0,16 0,-15 0,13 0,10 0,-19 0,13 0,15 0,-24 0,5 0,26 0,-25 0,2-8,24 8,-27 0,3-9,32 1,-35 5,12 6,15-3,-27 0,12-8,22 0,-31 4,15-1,16 5,-29 0,2-8,28 8,-29 0,0 0,29 0,-37 0,-42 0</inkml:trace>
  <inkml:trace contextRef="#ctx0" brushRef="#br0" timeOffset="2512">1439 1,'0'0,"0"0,0 0,0 8,0-4,-9 17,1 28,4-24,-8 25,-5 41,9-46,-9 1,-8 69,15-66,-13 43,-10 65,20-92,-7 27,-21 74,24-99,-7 31,-18 59,23-83,-3 17,-11 50,19-81,-5 12,-14 52,19-71,-5 2,-14 69,19-72,-14 36,-5 36,21-77,-9 22,-12 47,20-72,1 11,-13 44,16-63,-6 11,-2 44,11-59,-5 19,-5 31,10-52,-5 23,-5 30,10-53,4 14,-7 31,6-45,-2 6,1-3,8-66</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9:03.933"/>
    </inkml:context>
    <inkml:brush xml:id="br0">
      <inkml:brushProperty name="width" value="0.05" units="cm"/>
      <inkml:brushProperty name="height" value="0.05" units="cm"/>
    </inkml:brush>
  </inkml:definitions>
  <inkml:trace contextRef="#ctx0" brushRef="#br0">525 0,'0'0,"0"0,0 8,0-4,-8 17,0 37,4-29,-9 41,-20 63,17-67,-1 33,-16 83,16-91,-7 8,-18 91,22-95,7-16,-20 70,17-75,7-8,-15 58,11-62,9-8,-13 53,9-53,0 0,-9 53,9-55,0 4,-9 43,9-51,0-5,0 48,4-47,-1-5,-3 35,4-39,0-12,-5 43,5-34,0-6,-4 24,4-27,0 3,-5 16,6-24,6-36</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9:04.661"/>
    </inkml:context>
    <inkml:brush xml:id="br0">
      <inkml:brushProperty name="width" value="0.05" units="cm"/>
      <inkml:brushProperty name="height" value="0.05" units="cm"/>
    </inkml:brush>
  </inkml:definitions>
  <inkml:trace contextRef="#ctx0" brushRef="#br0">0 0,'0'0,"0"0,0 0,0 9,0-8,0 14,0 18,0-18,0 12,0 30,0-28,0 17,0 53,0-49,8 24,-8 58,0-71,9 19,-1 52,-4-66,0 0,5 50,-5-58,0 0,4 58,-4-58,0 8,5 58,-5-62,0 0,4 54,-4-59,0 1,-4 50,0-59,0 9,9 42,-5-52,-8-6,4 41,0-44,8-3,-8 38,0-38,0-6,0 28,0-30,8-6,0 27,-4-26,1 4,3 31,-4-32,-8-52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9:11.441"/>
    </inkml:context>
    <inkml:brush xml:id="br0">
      <inkml:brushProperty name="width" value="0.05" units="cm"/>
      <inkml:brushProperty name="height" value="0.05" units="cm"/>
    </inkml:brush>
  </inkml:definitions>
  <inkml:trace contextRef="#ctx0" brushRef="#br0">0 150,'0'8,"9"8,-1 17,-8-33,8 50,6-3,-11-36,13 55,-3-7,-9-43,12 66,4-11,-15-51,12 63,3-16,-16-51,21 66,-5-15,-15-51,20 75,1-19,-19-53,26 63,-8-19,-17-43,25 63,-7-19,-19-45,26 55,-14-17,-13-40,19 50,-6-15,-13-38,18 44,-11-13,-9-33,13 38,-5-11,-8-28,13 30,-4-9,-10-23,14 24,-11-8,-4-17,6 17,-1-6,-6-13,8 19,-3-6,-4-13,6 10,-1-3,-5-9,6 12,-2-3,-4-9,6 12,-1-3,-5-9,6 4,-2-2,-4-4,6 7,-2-3,-3-4,5 6,-4-4,25 25,-16-16,-9-9,4 4,-16-16</inkml:trace>
  <inkml:trace contextRef="#ctx0" brushRef="#br0" timeOffset="732">769 1,'0'0,"0"0,0 0,0 0,0 8,0 6,0-11,0 38,0 6,0-36,0 71,0 1,0-66,0 82,0-5,0-72,0 93,0-28,0-66,0 86,0-20,0-66,9 86,-3-30,-4-54,6 84,-1-19,-6-68,8 95,-3-28,-4-66,6 86,-1-20,-6-66,8 86,-3-27,-4-60,6 79,-1-27,-6-53,8 72,-3-26,-4-48,6 58,-1-18,-5-40,6 49,-2-22,-4-30,6 36,-1-13,-5-25,6 30,-2-11,-4-21,6 40,-1-13,-5-25,2 13,-8-50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9:14.705"/>
    </inkml:context>
    <inkml:brush xml:id="br0">
      <inkml:brushProperty name="width" value="0.05" units="cm"/>
      <inkml:brushProperty name="height" value="0.05" units="cm"/>
    </inkml:brush>
  </inkml:definitions>
  <inkml:trace contextRef="#ctx0" brushRef="#br0">2299 1,'0'0,"0"0,0 0,0 0,0 0,-8 0,0 0,-6 0,11 0,-30 0,-12 6,32-4,-53 6,-7 6,55-11,-89 13,23 4,60-15,-83 20,32-6,50-13,-66 19,19-6,53-14,-80 12,21 2,57-13,-78 27,26-7,55-19,-81 26,29-8,49-17,-70 25,27-1,45-23,-64 33,25-10,42-23,-58 32,22-8,37-24,-51 32,21-8,32-24,-36 32,10-2,28-29,-30 40,9 0,22-34,-23 50,21-23,8-28,-4 35,8-13,0-25,0 38,6-8,-4-26,14 34,3-13,-13-25,19 38,0-13,-17-25,25 30,-2-12,-20-19,30 30,-4-10,-25-20,38 22,-14-9,-22-15,35 24,-5-14,-30-13,44 19,-14-7,-30-12,44 11,-13-4,-32-10,45 14,-14-4,-31-9,37 4,-13-2,-24-4,36-2,-12 6,-24-4,28-2,-9 0,-22 0,31 0,-9-6,-23 4,24 2,-7-6,-19 4,26-6,-7-5,-18 9,16-13,-5 5,-13 8,19-21,-6 6,-13 13,19-18,-7-1,-12 16,11-24,-5 8,-8 17,13-33,-4 10,-9 21,12-40,1 0,-9 1,0-1,0 1,-8 12,0 24,0-37,0 6,0 30,0-43,0 18,0 28,-8-39,2 13,4 25,-6-38,1 13,5 25,-6-38,2 13,4 24,-6-28,1 9,5 23,2-24,0 7,0 18,-8-25,8 14,0 14,0-20,-6 6,4 13,-7-11,3 5,4 8,-6-13,2 5,4 8,-7-4,3 1,4 5,-6-6,-5 2,9 4,-12 2,3 0,9 0,-29 8,-6 5,29-9,-65 20,-8 15,59-28,-92 55,25 0,0 0,36-23,36-28,-48 43,30-21,25-24,-38 36,12-11,27-26,-39 46,12-13,26-32,-37 45,10-14,28-30,-38 43,16-12,24-32,-24 45,7-13,19-32,-26 53,21-16,7-34,-3 42,8-13,0-32,8 37,5-13,-9-25,21 30,-6-10,-13-23,27 24,-8-14,-17-13,33 19,-8-6,-25-14,42 20,-12-12,-26-9,37 12,-10-9,-28-5,38-2,3 0,-37 0,51-9,-15-3,-36 8,43-13,-20 5,-27 8,39-21,-13 6,-24 13,28-19,-3 6,-26 14,29-29,-10 9,-21 17,32-25,-11 8,-21 17,31-25,-16 9,-17 15,25-24,-8 8,-17 17,26-17,-16 6,-12 13,19-18,-6 11,-13 9,11-13,-5 5,-8 8,13-4,-4 1,-10 5,5-6,-1 2,-5 4,6 2,-2 0,-4 0,6 8,-1 5,-5-9,6 29,-2 6,-4-29,7 56,-3 3,-4-47,14 102,-9-16,-5-75,14 116,-3-42,-9-74,12 116,-4-48,-7-61,11 100,-3-29,-9-73,12 103,-9-42,-5-66,6 99,-2-50,-4-56,6 81,-1-45,-5-41,6 70,-8-23,0-45,0 68,0-24,0-43,0 67,-6-28,4-35,-7 54,3-21,4-39,-6 52,1-16,6-41,-8 49,-3-15,8-36,-13 43,5-14,8-30,-21 44,6-8,13-34,-27 50,-4-23,24-28,-44 35,12-25,32-17,-45 16,19-11,28-9,-30 4,9-8,23 0,-41 0,12 0,26 0,-46-8,14 2,31 4,-45-15,20 5,26 8,-46-21,13 5,32 15,-45-20,22 7,23 11,-37-26,13 8,25 17,-30-25,12 9,19 15,-22-24,2 2,21 21,-24-48,10-4,15 41,-15-70,24 24,0 43,33-91,4 28,-25 58,71-104,-8 40,-51 62,84-93,-24 34,-61 65,76-66,-34 19,-47 53,73-64,-27 19,-45 45,47-47,-15 15,-36 36,51-43,-14 6,-38 38,52-52,-14 14,-37 38,51-52,-14 13,-38 40,52-54,-14 15,-38 38,52-44,-8 0,-41 42,49-42,-33 29,-66 58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28.005"/>
    </inkml:context>
    <inkml:brush xml:id="br0">
      <inkml:brushProperty name="width" value="0.05" units="cm"/>
      <inkml:brushProperty name="height" value="0.05" units="cm"/>
    </inkml:brush>
  </inkml:definitions>
  <inkml:trace contextRef="#ctx0" brushRef="#br0">75 0,'0'0,"0"0,0 0,0 0,0 9,7 25,-6-27,7 59,6 23,-11-70,13 138,-2 10,-11-127,22 199,-5-20,-15-165,19 260,-11-48,-9-193,21 250,-5-77,-15-186,11 196,-3-85,-9-127,12 163,-3-62,-9-108,4 120,-1-52,-6-78,7 80,-1-27,-5-60,6 79,-1-20,-6-59,8 71,-3-18,-4-55,6 56,-1-8,-6-49,-1 58,0-23,0-38,0 52,0-21,0-32,0 36,0-24,0-50</inkml:trace>
  <inkml:trace contextRef="#ctx0" brushRef="#br0" timeOffset="504">0 2622,'0'0,"17"0,33-9,16 3,-50 4,92-15,-5 4,-82 10,111-14,-32 4,-76 10,84-5,-21 8,-67 0,79-9,-20 3,-59 4,80-6,-21 1,-59 5,71-6,-32 2,-44 4,60 2,-16 0,-44 0,51 0,-18 0,-38 0,40 0,-11 0,-29 0,40 0,-3 0,-36 0,18 0,-58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29.243"/>
    </inkml:context>
    <inkml:brush xml:id="br0">
      <inkml:brushProperty name="width" value="0.05" units="cm"/>
      <inkml:brushProperty name="height" value="0.05" units="cm"/>
    </inkml:brush>
  </inkml:definitions>
  <inkml:trace contextRef="#ctx0" brushRef="#br0">240 0,'0'0,"0"0,0 8,-6 18,4-19,-7 60,-3 27,8-64,-21 143,-1 21,19-140,-26 252,7-60,19-178,-26 255,14-82,13-168,-11 233,11-88,4-147,2 202,6-103,-4-108,15 161,-5-80,-7-96,19 118,-5-45,-13-82,19 94,-7-34,-11-64,9 65,-3-30,-9-47,12 61,-3-20,-9-43,12 62,-3-31,-9-36,13 60,-5-25,-8-34,13 50,-5-23,-8-28,4 43,-1-20,-5-26,6 29,-4-20,-8-42</inkml:trace>
  <inkml:trace contextRef="#ctx0" brushRef="#br0" timeOffset="1380">3415 620,'0'0,"0"0,0 0,0 0,0 8,-8 17,-9 25,-16 32,0 24,25-79,-58 155,-17 49,0 26,16-17,52-183,-76 241,19-64,53-171,-56 210,29-102,34-127,-37 138,23-71,19-81,-26 94,13-39,15-63,-20 86,6-26,13-57,-10 74,3-21,9-56,-12 69,3-26,9-48,-12 66,3-25,9-42,-4 51,1-16,5-36,-6 43,2-20,4-27,-2 14,8-50</inkml:trace>
  <inkml:trace contextRef="#ctx0" brushRef="#br0" timeOffset="1381">3985 562,'0'0,"0"0,0 17,0 16,7 13,-5-34,6 87,-1-1,-6-72,8 123,-3-12,-4-101,6 163,5-22,-9-131,4 186,-2-50,-4-133,6 199,-1-61,-5-134,14 170,-9-76,-5-104,14 139,-10-61,-4-85,7 88,-3-36,-4-60,14 71,-3-22,-9-54,4 76,5-28,-9-51,12 71,-3-21,-9-49,12 61,-3-24,-9-41,12 57,-3-23,-9-36,12 43,-3-20,-9-26,13 37,-6-14,-6-20,3 10,-16-50</inkml:trace>
  <inkml:trace contextRef="#ctx0" brushRef="#br0" timeOffset="1382">1240 3109,'0'0,"0"0,0 0,0 0,0 0,0 0,0 0,0 0,0 0,17 0,21 6,-26-4,79 6,16-1,-74-5,166 14,-22-3,-131-9,202 4,-57 5,-142-9,166 4,-75-2,-99-4,108 6,-51-1,-72-5,98 6,-26-2,-72-4,98 6,-35-1,-62-5,81 6,-32-2,-53-4,68 7,-28-3,-44-4,64-2,-25 0,-41 0,40 8,-11-8,-34 0,38 0,-11 0,-28 0,38 0,3 0,-38 0,19 0,-66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32.243"/>
    </inkml:context>
    <inkml:brush xml:id="br0">
      <inkml:brushProperty name="width" value="0.05" units="cm"/>
      <inkml:brushProperty name="height" value="0.05" units="cm"/>
    </inkml:brush>
  </inkml:definitions>
  <inkml:trace contextRef="#ctx0" brushRef="#br0">34 1,'0'0,"0"0,0 0,0 0,0 0,0 0,0 16,0 42,0 15,0-55,0 122,0-11,0-92,0 161,0-49,0-99,0 165,0-33,0-125,0 183,-7-63,5-122,-6 193,2-66,4-133,2 158,-7-50,6-116,1 133,0-59,0-81,0 98,0-37,0-66,0 79,0-31,0-55,0 77,0-28,0-51,0 71,0-21,0-49,8 62,-2-19,-4-46,6 49,-1-16,-5-36,6 51,-2-21,-4-32,2 16,-8-58</inkml:trace>
  <inkml:trace contextRef="#ctx0" brushRef="#br0" timeOffset="1">141 679,'0'0,"0"0,0 0,8 7,-8-6,9 15,10 4,-14-15,29 53,3-1,-25-40,54 83,-6-8,-45-69,76 110,-16-17,-59-92,83 117,-13-22,-65-89,79 127,-8-31,-69-95,101 134,-37-51,-66-87,86 97,-28-25,-59-74,71 82,-25-28,-49-58,58 61,-23-23,-38-43,52 50,-16-16,-34-34,42 50,-5-13,-40-40,53 45,-20-12,-34-34,46 46,-20-20,-27-27,39 39,-11-11,-28-28,30 30,-9-9,-23-23,24 24,-7-7,-18-18,25 25,-14-14,-14-14,20 20,-6-6,-13-13,6 6,-24-24</inkml:trace>
  <inkml:trace contextRef="#ctx0" brushRef="#br0" timeOffset="2">2580 58,'0'0,"0"0,0 0,0 0,0 0,0 0,0 0,0 9,8 32,5 17,-9-42,13 92,2 12,-14-83,28 153,-7-15,-18-127,25 209,-1-32,-23-161,24 234,-14-75,-13-149,10 216,-9-93,-5-138,6 189,-8-77,0-127,0 163,-6-61,4-102,-7 130,3-45,4-93,-6 121,1-54,6-74,-8 95,3-53,4-51,2 63,0-18,0-47,0 64,0-18,0-45,0 64,0-26,0-40,0 49,6-14,-4-37,7 42,-3-19,-4-26,2 13,-8-50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32.933"/>
    </inkml:context>
    <inkml:brush xml:id="br0">
      <inkml:brushProperty name="width" value="0.05" units="cm"/>
      <inkml:brushProperty name="height" value="0.05" units="cm"/>
    </inkml:brush>
  </inkml:definitions>
  <inkml:trace contextRef="#ctx0" brushRef="#br0">3258 150,'0'0,"0"0,0 0,0 0,0 0,0 0,0 0,0 0,0 0,0 0,0 0,-16 8,-23 25,28-25,-80 75,-13 8,76-66,-129 115,8-17,108-89,-158 132,24-30,127-99,-175 154,64-58,111-93,-150 117,68-53,94-75,-96 78,54-47,48-37,-69 51,36-17,44-39,-64 48,17-14,49-38,-57 52,16-21,41-32,-40 45,4-19,39-29,-43 40,17-17,30-25,-40 34,17-16,25-19,-33 18,15 0,19-17,-27 16,15-4,14-15,-8 8,26-26</inkml:trace>
  <inkml:trace contextRef="#ctx0" brushRef="#br0" timeOffset="880">174 2680,'0'0,"0"0,0 0,0 0,0 0,0 0,0 0,0 0,0 0,9 8,10 5,-14-9,28 20,12 9,-32-24,62 49,11 1,-65-44,103 68,-19-11,-77-53,112 72,-16-13,-91-57,124 70,-38-25,-89-50,102 59,-33-22,-74-40,75 37,-29-11,-51-29,62 40,-9-10,-55-31,73 33,-25-9,-49-25,57 33,-15-14,-43-20,50 26,-20-7,-34-19,46 17,-18-4,-31-15,33 20,-9-12,-25-9,33 12,-14-2,-21-11,27 13,0-3,-24-9,11 4,-40-16</inkml:trace>
  <inkml:trace contextRef="#ctx0" brushRef="#br0" timeOffset="1430">1 1,'0'0,"0"0,0 0,0 0,0 8,0 25,0 25,0 8,0-49,8 99,-2 17,-4-93,6 159,-1-24,-5-127,6 175,-2-48,-4-118,15 174,-11-49,-4-132,6 198,5-66,-9-133,4 191,-1-64,-6-129,8 160,-3-51,-4-114,6 140,-1-54,-5-90,-2 110,0-45,0-73,0 94,6-34,-4-65,6 83,-2-33,-4-51,7 59,-3-22,-4-39,6 60,-2-19,-4-43,7 54,3-17,-8-39,4 19,-16-74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36.273"/>
    </inkml:context>
    <inkml:brush xml:id="br0">
      <inkml:brushProperty name="width" value="0.05" units="cm"/>
      <inkml:brushProperty name="height" value="0.05" units="cm"/>
    </inkml:brush>
  </inkml:definitions>
  <inkml:trace contextRef="#ctx0" brushRef="#br0">3961 0,'0'0,"0"0,0 0,0 0,0 0,0 0,-9 0,9 0,-25 8,-16 1,34-8,-60 23,-49 9,95-27,-140 37,-79 23,194-53,-189 57,-62 29,244-81,-192 64,-36 17,237-84,-152 69,-19 7,180-76,-120 44,-2 16,131-63,-89 42,-1 4,99-50,-57 33,-8 9,69-42,-49 34,-20 7,71-43,-53 38,-10-3,62-34,-42 27,-4 8,49-36,-40 21,-1 6,42-28,-33 23,-1-3,37-22,-31 19,3 2,28-20,-23 9,3 4,22-15,-19 12,6 3,13-15,-11 12,-2 3,13-15,-11 4,6 2,7-7,-6 6,-2 2,8-8,-6 6,7 1,0-6,0 13,8 1,-6-13,5 11,9 11,-14-22,29 35,19 12,-44-44,54 37,14 15,-64-50,71 42,19 8,-88-51,75 44,20-2,-92-42,78 36,14 7,-97-46,71 33,18-4,-87-29,76 17,11 12,-87-29,67 17,12 4,-80-22,60 18,12 4,-70-21,57 17,21 4,-79-22,58 19,13 2,-70-20,49 17,20-4,-68-15,55 12,5 3,-60-14,47 10,13 12,-60-20,38 7,6 4,-48-13,38 11,2 11,-42-21,33 8,1 5,-35-15,27 12,-1 11,-27-21,13 17,6-5,-21-13,8 19,-4-5,-6-15,5 20,1 3,-7-21,-2 17,-7 4,7-22,-7 19,-16 11,20-28,-25 39,-13 14,37-50,-48 50,-13 8,59-58,-60 59,-8 7,65-63,-62 53,-28 18,88-71,-91 78,-21 10,110-88,-96 85,-39 12,130-95,-119 90,-19 12,136-100,-132 94,-29 24,159-117,-128 92,3 16,130-110,-113 87,7-1,106-86,-63 54,6-10,65-50,-46 42,-10 8,56-49,-46 48,-10 9,50-51,-26 36,13-18,58-66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37.639"/>
    </inkml:context>
    <inkml:brush xml:id="br0">
      <inkml:brushProperty name="width" value="0.05" units="cm"/>
      <inkml:brushProperty name="height" value="0.05" units="cm"/>
    </inkml:brush>
  </inkml:definitions>
  <inkml:trace contextRef="#ctx0" brushRef="#br0">1 0,'0'0,"0"8,0-7,0 23,0 16,0-38,0 72,0 29,0-98,0 135,0 21,0-157,8 178,0 19,-8-195,9 201,-1-12,-8-192,8 196,0-52,-8-137,17 130,-9-19,-8-118,8 105,0-11,-7-95,7 89,0-4,-8-83,8 79,0-7,-7-70,7 69,0-14,-8-56,9 53,-2-4,-6-50,7 45,0-10,-8-36,0 30,0-2,0-29,0 31,8-2,-7-29,-1 23,0-13,0-24</inkml:trace>
  <inkml:trace contextRef="#ctx0" brushRef="#br0" timeOffset="705">323 290,'0'0,"0"0,8 0,24-8,-30 7,64-15,30 0,-93 15,121-24,0 9,-117 15,110-15,-1 0,-114 15,95-15,2 8,-96 8,93-8,4 0,-99 7,97-7,-17 0,-80 8,90-8,-4 8,-83 0,79 0,-4 0,-75 0,78 0,-8 0,-73 0,90-9,64-7,-153 16,76-8,-156 16</inkml:trace>
  <inkml:trace contextRef="#ctx0" brushRef="#br0" timeOffset="1242">629 1770,'8'0,"9"0,-1 0,-16 0,9 0,82 16,-52-8,-37-8,48 9,-2-1,-47-8,57 8,0 1,-58-9,58 8,-9 0,-49-8,50 8,0 1,-49-9,39 8,1-8,-41 0,42 0,-1 0,-41 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39.751"/>
    </inkml:context>
    <inkml:brush xml:id="br0">
      <inkml:brushProperty name="width" value="0.05" units="cm"/>
      <inkml:brushProperty name="height" value="0.05" units="cm"/>
    </inkml:brush>
  </inkml:definitions>
  <inkml:trace contextRef="#ctx0" brushRef="#br0">389 0,'0'0,"0"0,0 0,0 0,0 0,0 0,-8 9,0 7,7-16,-7 25,-8 15,16-39,-25 57,0 15,25-71,-33 89,0 6,33-95,-33 97,1 4,31-98,-32 102,9-4,23-98,-24 94,1 4,23-99,-15 104,0-4,15-101,-15 105,16-3,0-103,-9 122,9-1,0-122,9 115,-1 16,-8-131,16 106,17 9,-32-116,48 107,17 0,-66-106,83 89,7-24,-89-65,90 40,-2-25,-87-16,80 0,0-8,-81 8,74-16,-11-8,-62 23,64-24,-2-7,-62 31,72-40,-2 1,-69 38,55-39,-3 1,-52 39,54-49,0 2,-56 46,57-39,-12-5,-42 42,45-45,-9 1,-38 46,39-47,-2 2,-37 44,31-38,-1 2,-30 36,22-38,0-13,-23 50,16-62,-10 4,-6 58,-1-71,0 7,0 62,-8-68,-8 12,15 57,-24-61,2 12,22 50,-24-45,-7 1,31 46,-32-56,-6 5,36 48,-38-44,-5 3,42 42,-45-45,1 1,46 46,-48-48,4 12,43 35,-47-38,3 9,45 31,-48-32,9 0,41 32,-50-15,1-8,48 23,-56-24,-15 1,69 24,-63-17,1 1,64 15,-49-7,2 0,47 8,-49 0,2 0,46 0,-47 0,0 0,48 0,-24 0,50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04T11:18:41.166"/>
    </inkml:context>
    <inkml:brush xml:id="br0">
      <inkml:brushProperty name="width" value="0.05" units="cm"/>
      <inkml:brushProperty name="height" value="0.05" units="cm"/>
    </inkml:brush>
  </inkml:definitions>
  <inkml:trace contextRef="#ctx0" brushRef="#br0">422 8,'0'0,"0"0,0 0,0 9,0-9,0 24,0 16,0-38,-8 56,0 23,8-80,-9 99,9 28,0-124,0 153,0 3,0-155,0 152,0-21,0-131,0 135,0-11,0-125,0 120,0-15,0-102,0 108,0-4,0-106,0 103,0-12,0-93,0 88,0-11,0-78,0 73,0-11,0-62,0 56,8-11,-7-45,7 48,-4-25,-8-50</inkml:trace>
  <inkml:trace contextRef="#ctx0" brushRef="#br0" timeOffset="1">1 389,'0'0,"8"0,25-17,-33 17,157-58,-155 58,120-41,23-7,-141 46,120-39,-9 8,-114 33,90-25,-4 1,-83 23,87-24,-1 9,-89 16,89-17,-9 1,-79 16,89-8,-3 0,-85 7,80-7,-7 8,-70 0,69 0,-4 0,-68 0,63 8,-2 0,-62-7,56 15,-2 0,-54-15,48 23,-3 8,-45-30,40 31,-11 5,-29-35,23 47,-2 13,-22-60,8 71,-9-12,0-58,-17 71,-5-15,19-54,-30 60,-5-12,35-50,-38 54,-6-12,44-43,-47 39,4-11,43-29,-55 31,5-3,48-27,-53 30,-3-3,56-27,-61 22,6-3,54-19,-60 21,4 0,57-23,-61 16,3-1,60-16,-63 17,18-1,46-16,-55 17,2-1,52-16,-55 9,11-1,44-8,-46 8,1 0,46-7,-39 7,1 0,38-8,-31 8,2 0,29-7,-23 7,2 8,22-16,-16 17,9-1,8-15,-9 15,17 8,-7-23,15 24,8 7,-23-31,32 32,8-1,-41-31,50 32,0 8,-50-41,58 42,-2-2,-55-39,57 40,-3-1,-52-38,55 39,-11-10,-44-29,55 39,4-1,-58-38,62 39,-2-1,-62-39,64 33,-2-3,-62-29,64 31,-2-2,-61-29,63 31,-3-9,-60-23,63 23,-11 0,-52-23,55 24,-4-9,-50-15,54 15,-11 0,-45-15,48 15,-4-1,-43-13,30 14,6 0,-36-15,38 15,6 8,-44-23,22 12,-50-26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283A-F467-9899-9E5A-8939039E70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
          </a:p>
        </p:txBody>
      </p:sp>
      <p:sp>
        <p:nvSpPr>
          <p:cNvPr id="3" name="Subtitle 2">
            <a:extLst>
              <a:ext uri="{FF2B5EF4-FFF2-40B4-BE49-F238E27FC236}">
                <a16:creationId xmlns:a16="http://schemas.microsoft.com/office/drawing/2014/main" id="{A108C411-EED5-06D8-D054-492B3044EF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
          </a:p>
        </p:txBody>
      </p:sp>
      <p:sp>
        <p:nvSpPr>
          <p:cNvPr id="4" name="Date Placeholder 3">
            <a:extLst>
              <a:ext uri="{FF2B5EF4-FFF2-40B4-BE49-F238E27FC236}">
                <a16:creationId xmlns:a16="http://schemas.microsoft.com/office/drawing/2014/main" id="{11C937DA-E786-9EC3-3C9D-AFA6874F17D1}"/>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5" name="Footer Placeholder 4">
            <a:extLst>
              <a:ext uri="{FF2B5EF4-FFF2-40B4-BE49-F238E27FC236}">
                <a16:creationId xmlns:a16="http://schemas.microsoft.com/office/drawing/2014/main" id="{5DDE9300-C5C2-8639-D601-76561BA0B735}"/>
              </a:ext>
            </a:extLst>
          </p:cNvPr>
          <p:cNvSpPr>
            <a:spLocks noGrp="1"/>
          </p:cNvSpPr>
          <p:nvPr>
            <p:ph type="ftr" sz="quarter" idx="11"/>
          </p:nvPr>
        </p:nvSpPr>
        <p:spPr/>
        <p:txBody>
          <a:bodyPr/>
          <a:lstStyle/>
          <a:p>
            <a:endParaRPr lang=""/>
          </a:p>
        </p:txBody>
      </p:sp>
      <p:sp>
        <p:nvSpPr>
          <p:cNvPr id="6" name="Slide Number Placeholder 5">
            <a:extLst>
              <a:ext uri="{FF2B5EF4-FFF2-40B4-BE49-F238E27FC236}">
                <a16:creationId xmlns:a16="http://schemas.microsoft.com/office/drawing/2014/main" id="{548B4CB4-B59A-8367-5CA3-28F12D59A1DA}"/>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102367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17523-ED66-C0A9-C9A4-E8119E74C976}"/>
              </a:ext>
            </a:extLst>
          </p:cNvPr>
          <p:cNvSpPr>
            <a:spLocks noGrp="1"/>
          </p:cNvSpPr>
          <p:nvPr>
            <p:ph type="title"/>
          </p:nvPr>
        </p:nvSpPr>
        <p:spPr/>
        <p:txBody>
          <a:bodyPr/>
          <a:lstStyle/>
          <a:p>
            <a:r>
              <a:rPr lang="en-US"/>
              <a:t>Click to edit Master title style</a:t>
            </a:r>
            <a:endParaRPr lang=""/>
          </a:p>
        </p:txBody>
      </p:sp>
      <p:sp>
        <p:nvSpPr>
          <p:cNvPr id="3" name="Vertical Text Placeholder 2">
            <a:extLst>
              <a:ext uri="{FF2B5EF4-FFF2-40B4-BE49-F238E27FC236}">
                <a16:creationId xmlns:a16="http://schemas.microsoft.com/office/drawing/2014/main" id="{AF198CF7-8DDA-8F31-6BE8-DAB3C1B771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4" name="Date Placeholder 3">
            <a:extLst>
              <a:ext uri="{FF2B5EF4-FFF2-40B4-BE49-F238E27FC236}">
                <a16:creationId xmlns:a16="http://schemas.microsoft.com/office/drawing/2014/main" id="{B3C9B9AD-68AE-CE92-CF4D-91079600F786}"/>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5" name="Footer Placeholder 4">
            <a:extLst>
              <a:ext uri="{FF2B5EF4-FFF2-40B4-BE49-F238E27FC236}">
                <a16:creationId xmlns:a16="http://schemas.microsoft.com/office/drawing/2014/main" id="{165DA8AD-0360-B250-0BA7-D28649B28CC4}"/>
              </a:ext>
            </a:extLst>
          </p:cNvPr>
          <p:cNvSpPr>
            <a:spLocks noGrp="1"/>
          </p:cNvSpPr>
          <p:nvPr>
            <p:ph type="ftr" sz="quarter" idx="11"/>
          </p:nvPr>
        </p:nvSpPr>
        <p:spPr/>
        <p:txBody>
          <a:bodyPr/>
          <a:lstStyle/>
          <a:p>
            <a:endParaRPr lang=""/>
          </a:p>
        </p:txBody>
      </p:sp>
      <p:sp>
        <p:nvSpPr>
          <p:cNvPr id="6" name="Slide Number Placeholder 5">
            <a:extLst>
              <a:ext uri="{FF2B5EF4-FFF2-40B4-BE49-F238E27FC236}">
                <a16:creationId xmlns:a16="http://schemas.microsoft.com/office/drawing/2014/main" id="{72CEB37F-AA98-56F8-EE08-6C660BF556A8}"/>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1033019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028FA4-12F2-8502-C61E-F6B7D9B4F5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
          </a:p>
        </p:txBody>
      </p:sp>
      <p:sp>
        <p:nvSpPr>
          <p:cNvPr id="3" name="Vertical Text Placeholder 2">
            <a:extLst>
              <a:ext uri="{FF2B5EF4-FFF2-40B4-BE49-F238E27FC236}">
                <a16:creationId xmlns:a16="http://schemas.microsoft.com/office/drawing/2014/main" id="{E3409CB8-38CF-59E4-988B-AA3AA42AB7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4" name="Date Placeholder 3">
            <a:extLst>
              <a:ext uri="{FF2B5EF4-FFF2-40B4-BE49-F238E27FC236}">
                <a16:creationId xmlns:a16="http://schemas.microsoft.com/office/drawing/2014/main" id="{8F98CCC8-68EB-F00A-4BB9-91AC84D56DB4}"/>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5" name="Footer Placeholder 4">
            <a:extLst>
              <a:ext uri="{FF2B5EF4-FFF2-40B4-BE49-F238E27FC236}">
                <a16:creationId xmlns:a16="http://schemas.microsoft.com/office/drawing/2014/main" id="{05926AE3-60E8-ED5F-8AD1-3A8C91940D04}"/>
              </a:ext>
            </a:extLst>
          </p:cNvPr>
          <p:cNvSpPr>
            <a:spLocks noGrp="1"/>
          </p:cNvSpPr>
          <p:nvPr>
            <p:ph type="ftr" sz="quarter" idx="11"/>
          </p:nvPr>
        </p:nvSpPr>
        <p:spPr/>
        <p:txBody>
          <a:bodyPr/>
          <a:lstStyle/>
          <a:p>
            <a:endParaRPr lang=""/>
          </a:p>
        </p:txBody>
      </p:sp>
      <p:sp>
        <p:nvSpPr>
          <p:cNvPr id="6" name="Slide Number Placeholder 5">
            <a:extLst>
              <a:ext uri="{FF2B5EF4-FFF2-40B4-BE49-F238E27FC236}">
                <a16:creationId xmlns:a16="http://schemas.microsoft.com/office/drawing/2014/main" id="{5A4C938D-8E22-5FCE-233F-1785BD291E3C}"/>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3815100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A5823-4A1C-6974-BDEC-14809BB4B81B}"/>
              </a:ext>
            </a:extLst>
          </p:cNvPr>
          <p:cNvSpPr>
            <a:spLocks noGrp="1"/>
          </p:cNvSpPr>
          <p:nvPr>
            <p:ph type="title"/>
          </p:nvPr>
        </p:nvSpPr>
        <p:spPr/>
        <p:txBody>
          <a:bodyPr/>
          <a:lstStyle/>
          <a:p>
            <a:r>
              <a:rPr lang="en-US"/>
              <a:t>Click to edit Master title style</a:t>
            </a:r>
            <a:endParaRPr lang=""/>
          </a:p>
        </p:txBody>
      </p:sp>
      <p:sp>
        <p:nvSpPr>
          <p:cNvPr id="3" name="Content Placeholder 2">
            <a:extLst>
              <a:ext uri="{FF2B5EF4-FFF2-40B4-BE49-F238E27FC236}">
                <a16:creationId xmlns:a16="http://schemas.microsoft.com/office/drawing/2014/main" id="{1CB3EDBA-6438-3E3F-5F48-5713C782B6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4" name="Date Placeholder 3">
            <a:extLst>
              <a:ext uri="{FF2B5EF4-FFF2-40B4-BE49-F238E27FC236}">
                <a16:creationId xmlns:a16="http://schemas.microsoft.com/office/drawing/2014/main" id="{E00804E2-31B4-6338-FF73-0DD828381589}"/>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5" name="Footer Placeholder 4">
            <a:extLst>
              <a:ext uri="{FF2B5EF4-FFF2-40B4-BE49-F238E27FC236}">
                <a16:creationId xmlns:a16="http://schemas.microsoft.com/office/drawing/2014/main" id="{ABC5A722-3605-F5E5-1618-29275FB8B992}"/>
              </a:ext>
            </a:extLst>
          </p:cNvPr>
          <p:cNvSpPr>
            <a:spLocks noGrp="1"/>
          </p:cNvSpPr>
          <p:nvPr>
            <p:ph type="ftr" sz="quarter" idx="11"/>
          </p:nvPr>
        </p:nvSpPr>
        <p:spPr/>
        <p:txBody>
          <a:bodyPr/>
          <a:lstStyle/>
          <a:p>
            <a:endParaRPr lang=""/>
          </a:p>
        </p:txBody>
      </p:sp>
      <p:sp>
        <p:nvSpPr>
          <p:cNvPr id="6" name="Slide Number Placeholder 5">
            <a:extLst>
              <a:ext uri="{FF2B5EF4-FFF2-40B4-BE49-F238E27FC236}">
                <a16:creationId xmlns:a16="http://schemas.microsoft.com/office/drawing/2014/main" id="{4A00FAB1-2B79-780F-4458-298210DBBD5A}"/>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4291358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9B70F-E964-16B6-31A0-C08496FF52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
          </a:p>
        </p:txBody>
      </p:sp>
      <p:sp>
        <p:nvSpPr>
          <p:cNvPr id="3" name="Text Placeholder 2">
            <a:extLst>
              <a:ext uri="{FF2B5EF4-FFF2-40B4-BE49-F238E27FC236}">
                <a16:creationId xmlns:a16="http://schemas.microsoft.com/office/drawing/2014/main" id="{C5ABBC72-91C5-F460-E2F2-65108025B2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71DD1D-4EC4-6DF1-96F0-3C13C7B4451D}"/>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5" name="Footer Placeholder 4">
            <a:extLst>
              <a:ext uri="{FF2B5EF4-FFF2-40B4-BE49-F238E27FC236}">
                <a16:creationId xmlns:a16="http://schemas.microsoft.com/office/drawing/2014/main" id="{E8A634F8-F86E-AAB4-9103-5367C6C79F03}"/>
              </a:ext>
            </a:extLst>
          </p:cNvPr>
          <p:cNvSpPr>
            <a:spLocks noGrp="1"/>
          </p:cNvSpPr>
          <p:nvPr>
            <p:ph type="ftr" sz="quarter" idx="11"/>
          </p:nvPr>
        </p:nvSpPr>
        <p:spPr/>
        <p:txBody>
          <a:bodyPr/>
          <a:lstStyle/>
          <a:p>
            <a:endParaRPr lang=""/>
          </a:p>
        </p:txBody>
      </p:sp>
      <p:sp>
        <p:nvSpPr>
          <p:cNvPr id="6" name="Slide Number Placeholder 5">
            <a:extLst>
              <a:ext uri="{FF2B5EF4-FFF2-40B4-BE49-F238E27FC236}">
                <a16:creationId xmlns:a16="http://schemas.microsoft.com/office/drawing/2014/main" id="{8CA68591-93F5-1BC4-9C4E-1B670ECC07FB}"/>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790987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27F62-237C-84D3-65BC-6465E49B8034}"/>
              </a:ext>
            </a:extLst>
          </p:cNvPr>
          <p:cNvSpPr>
            <a:spLocks noGrp="1"/>
          </p:cNvSpPr>
          <p:nvPr>
            <p:ph type="title"/>
          </p:nvPr>
        </p:nvSpPr>
        <p:spPr/>
        <p:txBody>
          <a:bodyPr/>
          <a:lstStyle/>
          <a:p>
            <a:r>
              <a:rPr lang="en-US"/>
              <a:t>Click to edit Master title style</a:t>
            </a:r>
            <a:endParaRPr lang=""/>
          </a:p>
        </p:txBody>
      </p:sp>
      <p:sp>
        <p:nvSpPr>
          <p:cNvPr id="3" name="Content Placeholder 2">
            <a:extLst>
              <a:ext uri="{FF2B5EF4-FFF2-40B4-BE49-F238E27FC236}">
                <a16:creationId xmlns:a16="http://schemas.microsoft.com/office/drawing/2014/main" id="{C15D419E-1675-0839-0ADD-ACFD76BFFB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4" name="Content Placeholder 3">
            <a:extLst>
              <a:ext uri="{FF2B5EF4-FFF2-40B4-BE49-F238E27FC236}">
                <a16:creationId xmlns:a16="http://schemas.microsoft.com/office/drawing/2014/main" id="{EF0A913C-9CDA-2E5D-7E76-78B914A259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5" name="Date Placeholder 4">
            <a:extLst>
              <a:ext uri="{FF2B5EF4-FFF2-40B4-BE49-F238E27FC236}">
                <a16:creationId xmlns:a16="http://schemas.microsoft.com/office/drawing/2014/main" id="{470C55F7-AF6D-9704-6FA2-F1698348F4C0}"/>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6" name="Footer Placeholder 5">
            <a:extLst>
              <a:ext uri="{FF2B5EF4-FFF2-40B4-BE49-F238E27FC236}">
                <a16:creationId xmlns:a16="http://schemas.microsoft.com/office/drawing/2014/main" id="{101A4FFA-9380-550F-3A04-DBC2E4D5E368}"/>
              </a:ext>
            </a:extLst>
          </p:cNvPr>
          <p:cNvSpPr>
            <a:spLocks noGrp="1"/>
          </p:cNvSpPr>
          <p:nvPr>
            <p:ph type="ftr" sz="quarter" idx="11"/>
          </p:nvPr>
        </p:nvSpPr>
        <p:spPr/>
        <p:txBody>
          <a:bodyPr/>
          <a:lstStyle/>
          <a:p>
            <a:endParaRPr lang=""/>
          </a:p>
        </p:txBody>
      </p:sp>
      <p:sp>
        <p:nvSpPr>
          <p:cNvPr id="7" name="Slide Number Placeholder 6">
            <a:extLst>
              <a:ext uri="{FF2B5EF4-FFF2-40B4-BE49-F238E27FC236}">
                <a16:creationId xmlns:a16="http://schemas.microsoft.com/office/drawing/2014/main" id="{C2CE022C-AED9-2896-CA56-E8E5A2D5FC12}"/>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2648942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EBB24-E1ED-3035-A5C2-F77B3A29ED05}"/>
              </a:ext>
            </a:extLst>
          </p:cNvPr>
          <p:cNvSpPr>
            <a:spLocks noGrp="1"/>
          </p:cNvSpPr>
          <p:nvPr>
            <p:ph type="title"/>
          </p:nvPr>
        </p:nvSpPr>
        <p:spPr>
          <a:xfrm>
            <a:off x="839788" y="365125"/>
            <a:ext cx="10515600" cy="1325563"/>
          </a:xfrm>
        </p:spPr>
        <p:txBody>
          <a:bodyPr/>
          <a:lstStyle/>
          <a:p>
            <a:r>
              <a:rPr lang="en-US"/>
              <a:t>Click to edit Master title style</a:t>
            </a:r>
            <a:endParaRPr lang=""/>
          </a:p>
        </p:txBody>
      </p:sp>
      <p:sp>
        <p:nvSpPr>
          <p:cNvPr id="3" name="Text Placeholder 2">
            <a:extLst>
              <a:ext uri="{FF2B5EF4-FFF2-40B4-BE49-F238E27FC236}">
                <a16:creationId xmlns:a16="http://schemas.microsoft.com/office/drawing/2014/main" id="{618A1AAA-AE45-BE9C-E3DF-8E6A4FC581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C327D9-E725-6FC5-A66C-5A36CA28D1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5" name="Text Placeholder 4">
            <a:extLst>
              <a:ext uri="{FF2B5EF4-FFF2-40B4-BE49-F238E27FC236}">
                <a16:creationId xmlns:a16="http://schemas.microsoft.com/office/drawing/2014/main" id="{62B67E6C-2719-4003-1857-1B3737147B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C6978F-3485-1A74-59D7-23E182B7D6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7" name="Date Placeholder 6">
            <a:extLst>
              <a:ext uri="{FF2B5EF4-FFF2-40B4-BE49-F238E27FC236}">
                <a16:creationId xmlns:a16="http://schemas.microsoft.com/office/drawing/2014/main" id="{815E33F1-5143-12E5-6013-CE98DD4C56DD}"/>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8" name="Footer Placeholder 7">
            <a:extLst>
              <a:ext uri="{FF2B5EF4-FFF2-40B4-BE49-F238E27FC236}">
                <a16:creationId xmlns:a16="http://schemas.microsoft.com/office/drawing/2014/main" id="{05C08FAE-D9E0-F0CB-D9AE-5CC87EF565EE}"/>
              </a:ext>
            </a:extLst>
          </p:cNvPr>
          <p:cNvSpPr>
            <a:spLocks noGrp="1"/>
          </p:cNvSpPr>
          <p:nvPr>
            <p:ph type="ftr" sz="quarter" idx="11"/>
          </p:nvPr>
        </p:nvSpPr>
        <p:spPr/>
        <p:txBody>
          <a:bodyPr/>
          <a:lstStyle/>
          <a:p>
            <a:endParaRPr lang=""/>
          </a:p>
        </p:txBody>
      </p:sp>
      <p:sp>
        <p:nvSpPr>
          <p:cNvPr id="9" name="Slide Number Placeholder 8">
            <a:extLst>
              <a:ext uri="{FF2B5EF4-FFF2-40B4-BE49-F238E27FC236}">
                <a16:creationId xmlns:a16="http://schemas.microsoft.com/office/drawing/2014/main" id="{9099D50D-CE6B-6792-8CD0-A2C3C307029F}"/>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125216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65ABA-D038-F91E-FFC5-A4840D6DD53C}"/>
              </a:ext>
            </a:extLst>
          </p:cNvPr>
          <p:cNvSpPr>
            <a:spLocks noGrp="1"/>
          </p:cNvSpPr>
          <p:nvPr>
            <p:ph type="title"/>
          </p:nvPr>
        </p:nvSpPr>
        <p:spPr/>
        <p:txBody>
          <a:bodyPr/>
          <a:lstStyle/>
          <a:p>
            <a:r>
              <a:rPr lang="en-US"/>
              <a:t>Click to edit Master title style</a:t>
            </a:r>
            <a:endParaRPr lang=""/>
          </a:p>
        </p:txBody>
      </p:sp>
      <p:sp>
        <p:nvSpPr>
          <p:cNvPr id="3" name="Date Placeholder 2">
            <a:extLst>
              <a:ext uri="{FF2B5EF4-FFF2-40B4-BE49-F238E27FC236}">
                <a16:creationId xmlns:a16="http://schemas.microsoft.com/office/drawing/2014/main" id="{97556E2A-ABC8-FEC2-6C10-E77CD90D9812}"/>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4" name="Footer Placeholder 3">
            <a:extLst>
              <a:ext uri="{FF2B5EF4-FFF2-40B4-BE49-F238E27FC236}">
                <a16:creationId xmlns:a16="http://schemas.microsoft.com/office/drawing/2014/main" id="{AD3471A4-76CA-1B53-52D9-620788AC25A5}"/>
              </a:ext>
            </a:extLst>
          </p:cNvPr>
          <p:cNvSpPr>
            <a:spLocks noGrp="1"/>
          </p:cNvSpPr>
          <p:nvPr>
            <p:ph type="ftr" sz="quarter" idx="11"/>
          </p:nvPr>
        </p:nvSpPr>
        <p:spPr/>
        <p:txBody>
          <a:bodyPr/>
          <a:lstStyle/>
          <a:p>
            <a:endParaRPr lang=""/>
          </a:p>
        </p:txBody>
      </p:sp>
      <p:sp>
        <p:nvSpPr>
          <p:cNvPr id="5" name="Slide Number Placeholder 4">
            <a:extLst>
              <a:ext uri="{FF2B5EF4-FFF2-40B4-BE49-F238E27FC236}">
                <a16:creationId xmlns:a16="http://schemas.microsoft.com/office/drawing/2014/main" id="{7304EEC7-327F-D7CA-09E2-C57E9DDC2DEA}"/>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3831292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78F2BB-F46A-25E8-BDF1-AE5634845D56}"/>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3" name="Footer Placeholder 2">
            <a:extLst>
              <a:ext uri="{FF2B5EF4-FFF2-40B4-BE49-F238E27FC236}">
                <a16:creationId xmlns:a16="http://schemas.microsoft.com/office/drawing/2014/main" id="{35F08E17-AE37-DB28-DA37-C63F759AEAC2}"/>
              </a:ext>
            </a:extLst>
          </p:cNvPr>
          <p:cNvSpPr>
            <a:spLocks noGrp="1"/>
          </p:cNvSpPr>
          <p:nvPr>
            <p:ph type="ftr" sz="quarter" idx="11"/>
          </p:nvPr>
        </p:nvSpPr>
        <p:spPr/>
        <p:txBody>
          <a:bodyPr/>
          <a:lstStyle/>
          <a:p>
            <a:endParaRPr lang=""/>
          </a:p>
        </p:txBody>
      </p:sp>
      <p:sp>
        <p:nvSpPr>
          <p:cNvPr id="4" name="Slide Number Placeholder 3">
            <a:extLst>
              <a:ext uri="{FF2B5EF4-FFF2-40B4-BE49-F238E27FC236}">
                <a16:creationId xmlns:a16="http://schemas.microsoft.com/office/drawing/2014/main" id="{72D595F8-3414-5ABA-A102-BD1C7CC54B02}"/>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331213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7BC2E-4EF1-ECD9-5131-2107D80E84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
          </a:p>
        </p:txBody>
      </p:sp>
      <p:sp>
        <p:nvSpPr>
          <p:cNvPr id="3" name="Content Placeholder 2">
            <a:extLst>
              <a:ext uri="{FF2B5EF4-FFF2-40B4-BE49-F238E27FC236}">
                <a16:creationId xmlns:a16="http://schemas.microsoft.com/office/drawing/2014/main" id="{543120F4-F8D6-6796-837E-20ABC61344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4" name="Text Placeholder 3">
            <a:extLst>
              <a:ext uri="{FF2B5EF4-FFF2-40B4-BE49-F238E27FC236}">
                <a16:creationId xmlns:a16="http://schemas.microsoft.com/office/drawing/2014/main" id="{76D7C770-4B1B-7AC6-9DFD-4B06F643F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835F35-AFAE-017A-50EF-D65C8B3A0DAD}"/>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6" name="Footer Placeholder 5">
            <a:extLst>
              <a:ext uri="{FF2B5EF4-FFF2-40B4-BE49-F238E27FC236}">
                <a16:creationId xmlns:a16="http://schemas.microsoft.com/office/drawing/2014/main" id="{9CE915CA-A733-7305-EDE5-F12505F5C3BB}"/>
              </a:ext>
            </a:extLst>
          </p:cNvPr>
          <p:cNvSpPr>
            <a:spLocks noGrp="1"/>
          </p:cNvSpPr>
          <p:nvPr>
            <p:ph type="ftr" sz="quarter" idx="11"/>
          </p:nvPr>
        </p:nvSpPr>
        <p:spPr/>
        <p:txBody>
          <a:bodyPr/>
          <a:lstStyle/>
          <a:p>
            <a:endParaRPr lang=""/>
          </a:p>
        </p:txBody>
      </p:sp>
      <p:sp>
        <p:nvSpPr>
          <p:cNvPr id="7" name="Slide Number Placeholder 6">
            <a:extLst>
              <a:ext uri="{FF2B5EF4-FFF2-40B4-BE49-F238E27FC236}">
                <a16:creationId xmlns:a16="http://schemas.microsoft.com/office/drawing/2014/main" id="{9698FB0B-8548-F9A9-4330-1C33BCA4DD25}"/>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108916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F45D5-0179-EC3D-1A0F-5005423393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
          </a:p>
        </p:txBody>
      </p:sp>
      <p:sp>
        <p:nvSpPr>
          <p:cNvPr id="3" name="Picture Placeholder 2">
            <a:extLst>
              <a:ext uri="{FF2B5EF4-FFF2-40B4-BE49-F238E27FC236}">
                <a16:creationId xmlns:a16="http://schemas.microsoft.com/office/drawing/2014/main" id="{A3C53E97-85F4-1519-7D0D-1F0F28D23D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
          </a:p>
        </p:txBody>
      </p:sp>
      <p:sp>
        <p:nvSpPr>
          <p:cNvPr id="4" name="Text Placeholder 3">
            <a:extLst>
              <a:ext uri="{FF2B5EF4-FFF2-40B4-BE49-F238E27FC236}">
                <a16:creationId xmlns:a16="http://schemas.microsoft.com/office/drawing/2014/main" id="{68F50F24-AF9C-FBBB-7111-E88CABEBE0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52EFB3-4516-3988-4B4A-924E892FBABA}"/>
              </a:ext>
            </a:extLst>
          </p:cNvPr>
          <p:cNvSpPr>
            <a:spLocks noGrp="1"/>
          </p:cNvSpPr>
          <p:nvPr>
            <p:ph type="dt" sz="half" idx="10"/>
          </p:nvPr>
        </p:nvSpPr>
        <p:spPr/>
        <p:txBody>
          <a:bodyPr/>
          <a:lstStyle/>
          <a:p>
            <a:fld id="{F983C84A-6BFD-4747-BD48-013D377CC91A}" type="datetimeFigureOut">
              <a:rPr lang="" smtClean="0"/>
              <a:t>05/04/2025</a:t>
            </a:fld>
            <a:endParaRPr lang=""/>
          </a:p>
        </p:txBody>
      </p:sp>
      <p:sp>
        <p:nvSpPr>
          <p:cNvPr id="6" name="Footer Placeholder 5">
            <a:extLst>
              <a:ext uri="{FF2B5EF4-FFF2-40B4-BE49-F238E27FC236}">
                <a16:creationId xmlns:a16="http://schemas.microsoft.com/office/drawing/2014/main" id="{34ACCDA6-A302-3CF2-6A16-7A49A5FFD2C4}"/>
              </a:ext>
            </a:extLst>
          </p:cNvPr>
          <p:cNvSpPr>
            <a:spLocks noGrp="1"/>
          </p:cNvSpPr>
          <p:nvPr>
            <p:ph type="ftr" sz="quarter" idx="11"/>
          </p:nvPr>
        </p:nvSpPr>
        <p:spPr/>
        <p:txBody>
          <a:bodyPr/>
          <a:lstStyle/>
          <a:p>
            <a:endParaRPr lang=""/>
          </a:p>
        </p:txBody>
      </p:sp>
      <p:sp>
        <p:nvSpPr>
          <p:cNvPr id="7" name="Slide Number Placeholder 6">
            <a:extLst>
              <a:ext uri="{FF2B5EF4-FFF2-40B4-BE49-F238E27FC236}">
                <a16:creationId xmlns:a16="http://schemas.microsoft.com/office/drawing/2014/main" id="{171E8526-30C4-60FB-2D42-3F9F7A926240}"/>
              </a:ext>
            </a:extLst>
          </p:cNvPr>
          <p:cNvSpPr>
            <a:spLocks noGrp="1"/>
          </p:cNvSpPr>
          <p:nvPr>
            <p:ph type="sldNum" sz="quarter" idx="12"/>
          </p:nvPr>
        </p:nvSpPr>
        <p:spPr/>
        <p:txBody>
          <a:bodyPr/>
          <a:lstStyle/>
          <a:p>
            <a:fld id="{2457D172-C801-8A44-B6BF-9FCCEAD5A651}" type="slidenum">
              <a:rPr lang="" smtClean="0"/>
              <a:t>‹#›</a:t>
            </a:fld>
            <a:endParaRPr lang=""/>
          </a:p>
        </p:txBody>
      </p:sp>
    </p:spTree>
    <p:extLst>
      <p:ext uri="{BB962C8B-B14F-4D97-AF65-F5344CB8AC3E}">
        <p14:creationId xmlns:p14="http://schemas.microsoft.com/office/powerpoint/2010/main" val="3262500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F6E804-D642-5129-565D-47922E96CA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
          </a:p>
        </p:txBody>
      </p:sp>
      <p:sp>
        <p:nvSpPr>
          <p:cNvPr id="3" name="Text Placeholder 2">
            <a:extLst>
              <a:ext uri="{FF2B5EF4-FFF2-40B4-BE49-F238E27FC236}">
                <a16:creationId xmlns:a16="http://schemas.microsoft.com/office/drawing/2014/main" id="{60F85F4E-971A-6449-64D8-1BC7877722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
          </a:p>
        </p:txBody>
      </p:sp>
      <p:sp>
        <p:nvSpPr>
          <p:cNvPr id="4" name="Date Placeholder 3">
            <a:extLst>
              <a:ext uri="{FF2B5EF4-FFF2-40B4-BE49-F238E27FC236}">
                <a16:creationId xmlns:a16="http://schemas.microsoft.com/office/drawing/2014/main" id="{E2650C01-1C53-AD3A-32B0-BCA68BBE07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83C84A-6BFD-4747-BD48-013D377CC91A}" type="datetimeFigureOut">
              <a:rPr lang="" smtClean="0"/>
              <a:t>05/04/2025</a:t>
            </a:fld>
            <a:endParaRPr lang=""/>
          </a:p>
        </p:txBody>
      </p:sp>
      <p:sp>
        <p:nvSpPr>
          <p:cNvPr id="5" name="Footer Placeholder 4">
            <a:extLst>
              <a:ext uri="{FF2B5EF4-FFF2-40B4-BE49-F238E27FC236}">
                <a16:creationId xmlns:a16="http://schemas.microsoft.com/office/drawing/2014/main" id="{B9ABAD7A-B27C-41BF-4B3B-C1035A16EC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
          </a:p>
        </p:txBody>
      </p:sp>
      <p:sp>
        <p:nvSpPr>
          <p:cNvPr id="6" name="Slide Number Placeholder 5">
            <a:extLst>
              <a:ext uri="{FF2B5EF4-FFF2-40B4-BE49-F238E27FC236}">
                <a16:creationId xmlns:a16="http://schemas.microsoft.com/office/drawing/2014/main" id="{9CC261DB-E6EF-B5C9-A630-C0BDFC8AD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57D172-C801-8A44-B6BF-9FCCEAD5A651}" type="slidenum">
              <a:rPr lang="" smtClean="0"/>
              <a:t>‹#›</a:t>
            </a:fld>
            <a:endParaRPr lang=""/>
          </a:p>
        </p:txBody>
      </p:sp>
    </p:spTree>
    <p:extLst>
      <p:ext uri="{BB962C8B-B14F-4D97-AF65-F5344CB8AC3E}">
        <p14:creationId xmlns:p14="http://schemas.microsoft.com/office/powerpoint/2010/main" val="1187456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11.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5.jpeg" /><Relationship Id="rId1" Type="http://schemas.openxmlformats.org/officeDocument/2006/relationships/slideLayout" Target="../slideLayouts/slideLayout4.xml" /></Relationships>
</file>

<file path=ppt/slides/_rels/slide12.xml.rels><?xml version="1.0" encoding="UTF-8" standalone="yes"?>
<Relationships xmlns="http://schemas.openxmlformats.org/package/2006/relationships"><Relationship Id="rId8" Type="http://schemas.openxmlformats.org/officeDocument/2006/relationships/customXml" Target="../ink/ink4.xml" /><Relationship Id="rId13" Type="http://schemas.openxmlformats.org/officeDocument/2006/relationships/image" Target="../media/image12.png" /><Relationship Id="rId18" Type="http://schemas.openxmlformats.org/officeDocument/2006/relationships/customXml" Target="../ink/ink9.xml" /><Relationship Id="rId26" Type="http://schemas.openxmlformats.org/officeDocument/2006/relationships/customXml" Target="../ink/ink13.xml" /><Relationship Id="rId3" Type="http://schemas.openxmlformats.org/officeDocument/2006/relationships/image" Target="../media/image7.png" /><Relationship Id="rId21" Type="http://schemas.openxmlformats.org/officeDocument/2006/relationships/image" Target="../media/image16.png" /><Relationship Id="rId34" Type="http://schemas.openxmlformats.org/officeDocument/2006/relationships/customXml" Target="../ink/ink17.xml" /><Relationship Id="rId7" Type="http://schemas.openxmlformats.org/officeDocument/2006/relationships/image" Target="../media/image9.png" /><Relationship Id="rId12" Type="http://schemas.openxmlformats.org/officeDocument/2006/relationships/customXml" Target="../ink/ink6.xml" /><Relationship Id="rId17" Type="http://schemas.openxmlformats.org/officeDocument/2006/relationships/image" Target="../media/image14.png" /><Relationship Id="rId25" Type="http://schemas.openxmlformats.org/officeDocument/2006/relationships/image" Target="../media/image18.png" /><Relationship Id="rId33" Type="http://schemas.openxmlformats.org/officeDocument/2006/relationships/image" Target="../media/image22.png" /><Relationship Id="rId2" Type="http://schemas.openxmlformats.org/officeDocument/2006/relationships/customXml" Target="../ink/ink1.xml" /><Relationship Id="rId16" Type="http://schemas.openxmlformats.org/officeDocument/2006/relationships/customXml" Target="../ink/ink8.xml" /><Relationship Id="rId20" Type="http://schemas.openxmlformats.org/officeDocument/2006/relationships/customXml" Target="../ink/ink10.xml" /><Relationship Id="rId29" Type="http://schemas.openxmlformats.org/officeDocument/2006/relationships/image" Target="../media/image20.png" /><Relationship Id="rId1" Type="http://schemas.openxmlformats.org/officeDocument/2006/relationships/slideLayout" Target="../slideLayouts/slideLayout7.xml" /><Relationship Id="rId6" Type="http://schemas.openxmlformats.org/officeDocument/2006/relationships/customXml" Target="../ink/ink3.xml" /><Relationship Id="rId11" Type="http://schemas.openxmlformats.org/officeDocument/2006/relationships/image" Target="../media/image11.png" /><Relationship Id="rId24" Type="http://schemas.openxmlformats.org/officeDocument/2006/relationships/customXml" Target="../ink/ink12.xml" /><Relationship Id="rId32" Type="http://schemas.openxmlformats.org/officeDocument/2006/relationships/customXml" Target="../ink/ink16.xml" /><Relationship Id="rId37" Type="http://schemas.openxmlformats.org/officeDocument/2006/relationships/image" Target="../media/image24.png" /><Relationship Id="rId5" Type="http://schemas.openxmlformats.org/officeDocument/2006/relationships/image" Target="../media/image8.png" /><Relationship Id="rId15" Type="http://schemas.openxmlformats.org/officeDocument/2006/relationships/image" Target="../media/image13.png" /><Relationship Id="rId23" Type="http://schemas.openxmlformats.org/officeDocument/2006/relationships/image" Target="../media/image17.png" /><Relationship Id="rId28" Type="http://schemas.openxmlformats.org/officeDocument/2006/relationships/customXml" Target="../ink/ink14.xml" /><Relationship Id="rId36" Type="http://schemas.openxmlformats.org/officeDocument/2006/relationships/customXml" Target="../ink/ink18.xml" /><Relationship Id="rId10" Type="http://schemas.openxmlformats.org/officeDocument/2006/relationships/customXml" Target="../ink/ink5.xml" /><Relationship Id="rId19" Type="http://schemas.openxmlformats.org/officeDocument/2006/relationships/image" Target="../media/image15.png" /><Relationship Id="rId31" Type="http://schemas.openxmlformats.org/officeDocument/2006/relationships/image" Target="../media/image21.png" /><Relationship Id="rId4" Type="http://schemas.openxmlformats.org/officeDocument/2006/relationships/customXml" Target="../ink/ink2.xml" /><Relationship Id="rId9" Type="http://schemas.openxmlformats.org/officeDocument/2006/relationships/image" Target="../media/image10.png" /><Relationship Id="rId14" Type="http://schemas.openxmlformats.org/officeDocument/2006/relationships/customXml" Target="../ink/ink7.xml" /><Relationship Id="rId22" Type="http://schemas.openxmlformats.org/officeDocument/2006/relationships/customXml" Target="../ink/ink11.xml" /><Relationship Id="rId27" Type="http://schemas.openxmlformats.org/officeDocument/2006/relationships/image" Target="../media/image19.png" /><Relationship Id="rId30" Type="http://schemas.openxmlformats.org/officeDocument/2006/relationships/customXml" Target="../ink/ink15.xml" /><Relationship Id="rId35" Type="http://schemas.openxmlformats.org/officeDocument/2006/relationships/image" Target="../media/image23.png"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4.xml" /></Relationships>
</file>

<file path=ppt/slides/_rels/slide7.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8.xml" /></Relationships>
</file>

<file path=ppt/slides/_rels/slide8.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4.xml" /></Relationships>
</file>

<file path=ppt/slides/_rels/slide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39737-B03E-9705-A1CC-D45C33AFB437}"/>
              </a:ext>
            </a:extLst>
          </p:cNvPr>
          <p:cNvSpPr>
            <a:spLocks noGrp="1"/>
          </p:cNvSpPr>
          <p:nvPr>
            <p:ph type="ctrTitle"/>
          </p:nvPr>
        </p:nvSpPr>
        <p:spPr/>
        <p:txBody>
          <a:bodyPr/>
          <a:lstStyle/>
          <a:p>
            <a:r>
              <a:rPr lang="" dirty="0"/>
              <a:t>Forvakuum va diffuz nasoslar</a:t>
            </a:r>
          </a:p>
        </p:txBody>
      </p:sp>
      <p:sp>
        <p:nvSpPr>
          <p:cNvPr id="3" name="Subtitle 2">
            <a:extLst>
              <a:ext uri="{FF2B5EF4-FFF2-40B4-BE49-F238E27FC236}">
                <a16:creationId xmlns:a16="http://schemas.microsoft.com/office/drawing/2014/main" id="{60F99187-5262-B67A-BCBA-1E658A23A543}"/>
              </a:ext>
            </a:extLst>
          </p:cNvPr>
          <p:cNvSpPr>
            <a:spLocks noGrp="1"/>
          </p:cNvSpPr>
          <p:nvPr>
            <p:ph type="subTitle" idx="1"/>
          </p:nvPr>
        </p:nvSpPr>
        <p:spPr/>
        <p:txBody>
          <a:bodyPr/>
          <a:lstStyle/>
          <a:p>
            <a:r>
              <a:rPr lang="" dirty="0"/>
              <a:t>Abduhamidov Shohjahon</a:t>
            </a:r>
          </a:p>
          <a:p>
            <a:r>
              <a:rPr lang="" dirty="0"/>
              <a:t>Asrorova Sarvinoz</a:t>
            </a:r>
          </a:p>
        </p:txBody>
      </p:sp>
    </p:spTree>
    <p:extLst>
      <p:ext uri="{BB962C8B-B14F-4D97-AF65-F5344CB8AC3E}">
        <p14:creationId xmlns:p14="http://schemas.microsoft.com/office/powerpoint/2010/main" val="323403524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94C99-5469-3A02-25AF-7FC5EC02DB49}"/>
              </a:ext>
            </a:extLst>
          </p:cNvPr>
          <p:cNvSpPr>
            <a:spLocks noGrp="1"/>
          </p:cNvSpPr>
          <p:nvPr>
            <p:ph type="title"/>
          </p:nvPr>
        </p:nvSpPr>
        <p:spPr/>
        <p:txBody>
          <a:bodyPr/>
          <a:lstStyle/>
          <a:p>
            <a:r>
              <a:rPr lang="" dirty="0"/>
              <a:t>Diffuz nasoslar </a:t>
            </a:r>
          </a:p>
        </p:txBody>
      </p:sp>
      <p:sp>
        <p:nvSpPr>
          <p:cNvPr id="3" name="Content Placeholder 2">
            <a:extLst>
              <a:ext uri="{FF2B5EF4-FFF2-40B4-BE49-F238E27FC236}">
                <a16:creationId xmlns:a16="http://schemas.microsoft.com/office/drawing/2014/main" id="{53210F75-7A27-B3D1-7469-F1A7DA79CB84}"/>
              </a:ext>
            </a:extLst>
          </p:cNvPr>
          <p:cNvSpPr>
            <a:spLocks noGrp="1"/>
          </p:cNvSpPr>
          <p:nvPr>
            <p:ph sz="half" idx="1"/>
          </p:nvPr>
        </p:nvSpPr>
        <p:spPr/>
        <p:txBody>
          <a:bodyPr>
            <a:normAutofit fontScale="92500" lnSpcReduction="10000"/>
          </a:bodyPr>
          <a:lstStyle/>
          <a:p>
            <a:r>
              <a:rPr lang="" dirty="0"/>
              <a:t>Diffuzion nasos yuqori vakuum hosil qilish uchun ishlatiladigan bir turdagi vakuum nasosidir. Uning ishlash prinsipi boshqa turdagi nasoslarnikidan farq qiladi.</a:t>
            </a:r>
          </a:p>
        </p:txBody>
      </p:sp>
      <p:sp>
        <p:nvSpPr>
          <p:cNvPr id="4" name="Content Placeholder 3">
            <a:extLst>
              <a:ext uri="{FF2B5EF4-FFF2-40B4-BE49-F238E27FC236}">
                <a16:creationId xmlns:a16="http://schemas.microsoft.com/office/drawing/2014/main" id="{77442A6B-8CF4-B7F1-B39F-F4F90D0C3E49}"/>
              </a:ext>
            </a:extLst>
          </p:cNvPr>
          <p:cNvSpPr>
            <a:spLocks noGrp="1"/>
          </p:cNvSpPr>
          <p:nvPr>
            <p:ph sz="half" idx="2"/>
          </p:nvPr>
        </p:nvSpPr>
        <p:spPr/>
        <p:txBody>
          <a:bodyPr>
            <a:normAutofit fontScale="92500" lnSpcReduction="10000"/>
          </a:bodyPr>
          <a:lstStyle/>
          <a:p>
            <a:r>
              <a:rPr lang="en-US"/>
              <a:t>Diffuzion nasosning asosiy vazifasi – bu tizimda yuqori vakuum (High Vacuum, HV) va o'ta yuqori vakuum (Ultra High Vacuum, UHV) diapazonlariga yaqin bosimlarni hosil qilish va saqlab turishdir.</a:t>
            </a:r>
            <a:br>
              <a:rPr lang="en-US"/>
            </a:br>
            <a:r>
              <a:rPr lang="en-US"/>
              <a:t>Ular odatda atmosfera bosimiga qarshi ishlay olmaydi, shuning uchun ular ishga tushirilishidan oldin tizim forvakuum nasosi yordamida oldindan past bosimga tushiriladi.</a:t>
            </a:r>
            <a:endParaRPr lang=""/>
          </a:p>
        </p:txBody>
      </p:sp>
    </p:spTree>
    <p:extLst>
      <p:ext uri="{BB962C8B-B14F-4D97-AF65-F5344CB8AC3E}">
        <p14:creationId xmlns:p14="http://schemas.microsoft.com/office/powerpoint/2010/main" val="16548941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FC252-7AF5-BFB8-BD01-D312770C3E5F}"/>
              </a:ext>
            </a:extLst>
          </p:cNvPr>
          <p:cNvSpPr>
            <a:spLocks noGrp="1"/>
          </p:cNvSpPr>
          <p:nvPr>
            <p:ph type="title"/>
          </p:nvPr>
        </p:nvSpPr>
        <p:spPr/>
        <p:txBody>
          <a:bodyPr/>
          <a:lstStyle/>
          <a:p>
            <a:r>
              <a:rPr lang="" dirty="0"/>
              <a:t>Diffuz nasoslar </a:t>
            </a:r>
          </a:p>
        </p:txBody>
      </p:sp>
      <p:pic>
        <p:nvPicPr>
          <p:cNvPr id="5" name="Content Placeholder 4">
            <a:extLst>
              <a:ext uri="{FF2B5EF4-FFF2-40B4-BE49-F238E27FC236}">
                <a16:creationId xmlns:a16="http://schemas.microsoft.com/office/drawing/2014/main" id="{135C5D80-6996-C88B-5AEE-E6DCE4B6B3A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53331" y="1825625"/>
            <a:ext cx="4351338" cy="4351338"/>
          </a:xfrm>
        </p:spPr>
      </p:pic>
      <p:pic>
        <p:nvPicPr>
          <p:cNvPr id="6" name="Content Placeholder 5">
            <a:extLst>
              <a:ext uri="{FF2B5EF4-FFF2-40B4-BE49-F238E27FC236}">
                <a16:creationId xmlns:a16="http://schemas.microsoft.com/office/drawing/2014/main" id="{E3DA4592-C2E9-CB2E-AA60-A5036DB57B5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033598"/>
            <a:ext cx="5181600" cy="3935392"/>
          </a:xfrm>
        </p:spPr>
      </p:pic>
    </p:spTree>
    <p:extLst>
      <p:ext uri="{BB962C8B-B14F-4D97-AF65-F5344CB8AC3E}">
        <p14:creationId xmlns:p14="http://schemas.microsoft.com/office/powerpoint/2010/main" val="1221928516"/>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2">
            <p14:nvContentPartPr>
              <p14:cNvPr id="9" name="Ink 8">
                <a:extLst>
                  <a:ext uri="{FF2B5EF4-FFF2-40B4-BE49-F238E27FC236}">
                    <a16:creationId xmlns:a16="http://schemas.microsoft.com/office/drawing/2014/main" id="{65CCF985-412D-F6A2-062E-5C1CD54533AA}"/>
                  </a:ext>
                </a:extLst>
              </p14:cNvPr>
              <p14:cNvContentPartPr/>
              <p14:nvPr/>
            </p14:nvContentPartPr>
            <p14:xfrm>
              <a:off x="970185" y="797419"/>
              <a:ext cx="1521360" cy="1356120"/>
            </p14:xfrm>
          </p:contentPart>
        </mc:Choice>
        <mc:Fallback>
          <p:pic>
            <p:nvPicPr>
              <p:cNvPr id="9" name="Ink 8">
                <a:extLst>
                  <a:ext uri="{FF2B5EF4-FFF2-40B4-BE49-F238E27FC236}">
                    <a16:creationId xmlns:a16="http://schemas.microsoft.com/office/drawing/2014/main" id="{65CCF985-412D-F6A2-062E-5C1CD54533AA}"/>
                  </a:ext>
                </a:extLst>
              </p:cNvPr>
              <p:cNvPicPr/>
              <p:nvPr/>
            </p:nvPicPr>
            <p:blipFill>
              <a:blip r:embed="rId3"/>
              <a:stretch>
                <a:fillRect/>
              </a:stretch>
            </p:blipFill>
            <p:spPr>
              <a:xfrm>
                <a:off x="961185" y="788779"/>
                <a:ext cx="1539000" cy="13737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E357B39D-9BD1-F73E-D578-EC0E9479571E}"/>
                  </a:ext>
                </a:extLst>
              </p14:cNvPr>
              <p14:cNvContentPartPr/>
              <p14:nvPr/>
            </p14:nvContentPartPr>
            <p14:xfrm>
              <a:off x="3000225" y="493939"/>
              <a:ext cx="692280" cy="1661400"/>
            </p14:xfrm>
          </p:contentPart>
        </mc:Choice>
        <mc:Fallback>
          <p:pic>
            <p:nvPicPr>
              <p:cNvPr id="12" name="Ink 11">
                <a:extLst>
                  <a:ext uri="{FF2B5EF4-FFF2-40B4-BE49-F238E27FC236}">
                    <a16:creationId xmlns:a16="http://schemas.microsoft.com/office/drawing/2014/main" id="{E357B39D-9BD1-F73E-D578-EC0E9479571E}"/>
                  </a:ext>
                </a:extLst>
              </p:cNvPr>
              <p:cNvPicPr/>
              <p:nvPr/>
            </p:nvPicPr>
            <p:blipFill>
              <a:blip r:embed="rId5"/>
              <a:stretch>
                <a:fillRect/>
              </a:stretch>
            </p:blipFill>
            <p:spPr>
              <a:xfrm>
                <a:off x="2991225" y="484939"/>
                <a:ext cx="709920" cy="16790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5" name="Ink 14">
                <a:extLst>
                  <a:ext uri="{FF2B5EF4-FFF2-40B4-BE49-F238E27FC236}">
                    <a16:creationId xmlns:a16="http://schemas.microsoft.com/office/drawing/2014/main" id="{25F20C53-4FCC-1F68-9308-F9242EB4B9EC}"/>
                  </a:ext>
                </a:extLst>
              </p14:cNvPr>
              <p14:cNvContentPartPr/>
              <p14:nvPr/>
            </p14:nvContentPartPr>
            <p14:xfrm>
              <a:off x="3985545" y="378019"/>
              <a:ext cx="1622520" cy="1782000"/>
            </p14:xfrm>
          </p:contentPart>
        </mc:Choice>
        <mc:Fallback>
          <p:pic>
            <p:nvPicPr>
              <p:cNvPr id="15" name="Ink 14">
                <a:extLst>
                  <a:ext uri="{FF2B5EF4-FFF2-40B4-BE49-F238E27FC236}">
                    <a16:creationId xmlns:a16="http://schemas.microsoft.com/office/drawing/2014/main" id="{25F20C53-4FCC-1F68-9308-F9242EB4B9EC}"/>
                  </a:ext>
                </a:extLst>
              </p:cNvPr>
              <p:cNvPicPr/>
              <p:nvPr/>
            </p:nvPicPr>
            <p:blipFill>
              <a:blip r:embed="rId7"/>
              <a:stretch>
                <a:fillRect/>
              </a:stretch>
            </p:blipFill>
            <p:spPr>
              <a:xfrm>
                <a:off x="3976545" y="369019"/>
                <a:ext cx="1640160" cy="17996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6" name="Ink 15">
                <a:extLst>
                  <a:ext uri="{FF2B5EF4-FFF2-40B4-BE49-F238E27FC236}">
                    <a16:creationId xmlns:a16="http://schemas.microsoft.com/office/drawing/2014/main" id="{54320168-C815-5133-AB1C-129F8B0F96B9}"/>
                  </a:ext>
                </a:extLst>
              </p14:cNvPr>
              <p14:cNvContentPartPr/>
              <p14:nvPr/>
            </p14:nvContentPartPr>
            <p14:xfrm>
              <a:off x="6408345" y="550459"/>
              <a:ext cx="1036080" cy="1801080"/>
            </p14:xfrm>
          </p:contentPart>
        </mc:Choice>
        <mc:Fallback>
          <p:pic>
            <p:nvPicPr>
              <p:cNvPr id="16" name="Ink 15">
                <a:extLst>
                  <a:ext uri="{FF2B5EF4-FFF2-40B4-BE49-F238E27FC236}">
                    <a16:creationId xmlns:a16="http://schemas.microsoft.com/office/drawing/2014/main" id="{54320168-C815-5133-AB1C-129F8B0F96B9}"/>
                  </a:ext>
                </a:extLst>
              </p:cNvPr>
              <p:cNvPicPr/>
              <p:nvPr/>
            </p:nvPicPr>
            <p:blipFill>
              <a:blip r:embed="rId9"/>
              <a:stretch>
                <a:fillRect/>
              </a:stretch>
            </p:blipFill>
            <p:spPr>
              <a:xfrm>
                <a:off x="6399705" y="541819"/>
                <a:ext cx="1053720" cy="18187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0" name="Ink 19">
                <a:extLst>
                  <a:ext uri="{FF2B5EF4-FFF2-40B4-BE49-F238E27FC236}">
                    <a16:creationId xmlns:a16="http://schemas.microsoft.com/office/drawing/2014/main" id="{EF9344FF-C4A4-5159-694F-638C19FE731C}"/>
                  </a:ext>
                </a:extLst>
              </p14:cNvPr>
              <p14:cNvContentPartPr/>
              <p14:nvPr/>
            </p14:nvContentPartPr>
            <p14:xfrm>
              <a:off x="8063265" y="475939"/>
              <a:ext cx="1173240" cy="1710360"/>
            </p14:xfrm>
          </p:contentPart>
        </mc:Choice>
        <mc:Fallback>
          <p:pic>
            <p:nvPicPr>
              <p:cNvPr id="20" name="Ink 19">
                <a:extLst>
                  <a:ext uri="{FF2B5EF4-FFF2-40B4-BE49-F238E27FC236}">
                    <a16:creationId xmlns:a16="http://schemas.microsoft.com/office/drawing/2014/main" id="{EF9344FF-C4A4-5159-694F-638C19FE731C}"/>
                  </a:ext>
                </a:extLst>
              </p:cNvPr>
              <p:cNvPicPr/>
              <p:nvPr/>
            </p:nvPicPr>
            <p:blipFill>
              <a:blip r:embed="rId11"/>
              <a:stretch>
                <a:fillRect/>
              </a:stretch>
            </p:blipFill>
            <p:spPr>
              <a:xfrm>
                <a:off x="8054625" y="467299"/>
                <a:ext cx="1190880" cy="1728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21" name="Ink 20">
                <a:extLst>
                  <a:ext uri="{FF2B5EF4-FFF2-40B4-BE49-F238E27FC236}">
                    <a16:creationId xmlns:a16="http://schemas.microsoft.com/office/drawing/2014/main" id="{37C18739-89D9-36AE-AEC6-C4671F8E2FE7}"/>
                  </a:ext>
                </a:extLst>
              </p14:cNvPr>
              <p14:cNvContentPartPr/>
              <p14:nvPr/>
            </p14:nvContentPartPr>
            <p14:xfrm>
              <a:off x="9599385" y="535699"/>
              <a:ext cx="1425960" cy="2000520"/>
            </p14:xfrm>
          </p:contentPart>
        </mc:Choice>
        <mc:Fallback>
          <p:pic>
            <p:nvPicPr>
              <p:cNvPr id="21" name="Ink 20">
                <a:extLst>
                  <a:ext uri="{FF2B5EF4-FFF2-40B4-BE49-F238E27FC236}">
                    <a16:creationId xmlns:a16="http://schemas.microsoft.com/office/drawing/2014/main" id="{37C18739-89D9-36AE-AEC6-C4671F8E2FE7}"/>
                  </a:ext>
                </a:extLst>
              </p:cNvPr>
              <p:cNvPicPr/>
              <p:nvPr/>
            </p:nvPicPr>
            <p:blipFill>
              <a:blip r:embed="rId13"/>
              <a:stretch>
                <a:fillRect/>
              </a:stretch>
            </p:blipFill>
            <p:spPr>
              <a:xfrm>
                <a:off x="9590385" y="526699"/>
                <a:ext cx="1443600" cy="2018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5" name="Ink 24">
                <a:extLst>
                  <a:ext uri="{FF2B5EF4-FFF2-40B4-BE49-F238E27FC236}">
                    <a16:creationId xmlns:a16="http://schemas.microsoft.com/office/drawing/2014/main" id="{F1BF3B11-13D8-4F05-B4DE-78BDC2AF0A39}"/>
                  </a:ext>
                </a:extLst>
              </p14:cNvPr>
              <p14:cNvContentPartPr/>
              <p14:nvPr/>
            </p14:nvContentPartPr>
            <p14:xfrm>
              <a:off x="5333745" y="2744299"/>
              <a:ext cx="874080" cy="1097280"/>
            </p14:xfrm>
          </p:contentPart>
        </mc:Choice>
        <mc:Fallback>
          <p:pic>
            <p:nvPicPr>
              <p:cNvPr id="25" name="Ink 24">
                <a:extLst>
                  <a:ext uri="{FF2B5EF4-FFF2-40B4-BE49-F238E27FC236}">
                    <a16:creationId xmlns:a16="http://schemas.microsoft.com/office/drawing/2014/main" id="{F1BF3B11-13D8-4F05-B4DE-78BDC2AF0A39}"/>
                  </a:ext>
                </a:extLst>
              </p:cNvPr>
              <p:cNvPicPr/>
              <p:nvPr/>
            </p:nvPicPr>
            <p:blipFill>
              <a:blip r:embed="rId15"/>
              <a:stretch>
                <a:fillRect/>
              </a:stretch>
            </p:blipFill>
            <p:spPr>
              <a:xfrm>
                <a:off x="5325105" y="2735299"/>
                <a:ext cx="891720" cy="11149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6" name="Ink 25">
                <a:extLst>
                  <a:ext uri="{FF2B5EF4-FFF2-40B4-BE49-F238E27FC236}">
                    <a16:creationId xmlns:a16="http://schemas.microsoft.com/office/drawing/2014/main" id="{B75903B7-BE70-98AB-0219-931A494FBB50}"/>
                  </a:ext>
                </a:extLst>
              </p14:cNvPr>
              <p14:cNvContentPartPr/>
              <p14:nvPr/>
            </p14:nvContentPartPr>
            <p14:xfrm>
              <a:off x="6694185" y="2979379"/>
              <a:ext cx="640440" cy="943920"/>
            </p14:xfrm>
          </p:contentPart>
        </mc:Choice>
        <mc:Fallback>
          <p:pic>
            <p:nvPicPr>
              <p:cNvPr id="26" name="Ink 25">
                <a:extLst>
                  <a:ext uri="{FF2B5EF4-FFF2-40B4-BE49-F238E27FC236}">
                    <a16:creationId xmlns:a16="http://schemas.microsoft.com/office/drawing/2014/main" id="{B75903B7-BE70-98AB-0219-931A494FBB50}"/>
                  </a:ext>
                </a:extLst>
              </p:cNvPr>
              <p:cNvPicPr/>
              <p:nvPr/>
            </p:nvPicPr>
            <p:blipFill>
              <a:blip r:embed="rId17"/>
              <a:stretch>
                <a:fillRect/>
              </a:stretch>
            </p:blipFill>
            <p:spPr>
              <a:xfrm>
                <a:off x="6685185" y="2970379"/>
                <a:ext cx="658080" cy="9615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7" name="Ink 26">
                <a:extLst>
                  <a:ext uri="{FF2B5EF4-FFF2-40B4-BE49-F238E27FC236}">
                    <a16:creationId xmlns:a16="http://schemas.microsoft.com/office/drawing/2014/main" id="{A78A1EA7-20CF-6F44-7A61-D639BDE0679F}"/>
                  </a:ext>
                </a:extLst>
              </p14:cNvPr>
              <p14:cNvContentPartPr/>
              <p14:nvPr/>
            </p14:nvContentPartPr>
            <p14:xfrm>
              <a:off x="7884705" y="2875339"/>
              <a:ext cx="887400" cy="908280"/>
            </p14:xfrm>
          </p:contentPart>
        </mc:Choice>
        <mc:Fallback>
          <p:pic>
            <p:nvPicPr>
              <p:cNvPr id="27" name="Ink 26">
                <a:extLst>
                  <a:ext uri="{FF2B5EF4-FFF2-40B4-BE49-F238E27FC236}">
                    <a16:creationId xmlns:a16="http://schemas.microsoft.com/office/drawing/2014/main" id="{A78A1EA7-20CF-6F44-7A61-D639BDE0679F}"/>
                  </a:ext>
                </a:extLst>
              </p:cNvPr>
              <p:cNvPicPr/>
              <p:nvPr/>
            </p:nvPicPr>
            <p:blipFill>
              <a:blip r:embed="rId19"/>
              <a:stretch>
                <a:fillRect/>
              </a:stretch>
            </p:blipFill>
            <p:spPr>
              <a:xfrm>
                <a:off x="7875705" y="2866339"/>
                <a:ext cx="905040" cy="9259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39" name="Ink 38">
                <a:extLst>
                  <a:ext uri="{FF2B5EF4-FFF2-40B4-BE49-F238E27FC236}">
                    <a16:creationId xmlns:a16="http://schemas.microsoft.com/office/drawing/2014/main" id="{4895238D-3DDE-6B25-C163-C663F053427D}"/>
                  </a:ext>
                </a:extLst>
              </p14:cNvPr>
              <p14:cNvContentPartPr/>
              <p14:nvPr/>
            </p14:nvContentPartPr>
            <p14:xfrm>
              <a:off x="1809705" y="4598659"/>
              <a:ext cx="3253320" cy="1626840"/>
            </p14:xfrm>
          </p:contentPart>
        </mc:Choice>
        <mc:Fallback>
          <p:pic>
            <p:nvPicPr>
              <p:cNvPr id="39" name="Ink 38">
                <a:extLst>
                  <a:ext uri="{FF2B5EF4-FFF2-40B4-BE49-F238E27FC236}">
                    <a16:creationId xmlns:a16="http://schemas.microsoft.com/office/drawing/2014/main" id="{4895238D-3DDE-6B25-C163-C663F053427D}"/>
                  </a:ext>
                </a:extLst>
              </p:cNvPr>
              <p:cNvPicPr/>
              <p:nvPr/>
            </p:nvPicPr>
            <p:blipFill>
              <a:blip r:embed="rId21"/>
              <a:stretch>
                <a:fillRect/>
              </a:stretch>
            </p:blipFill>
            <p:spPr>
              <a:xfrm>
                <a:off x="1800706" y="4589661"/>
                <a:ext cx="3270958" cy="1644476"/>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40" name="Ink 39">
                <a:extLst>
                  <a:ext uri="{FF2B5EF4-FFF2-40B4-BE49-F238E27FC236}">
                    <a16:creationId xmlns:a16="http://schemas.microsoft.com/office/drawing/2014/main" id="{56C8320E-4003-2C7F-529B-009434D800EB}"/>
                  </a:ext>
                </a:extLst>
              </p14:cNvPr>
              <p14:cNvContentPartPr/>
              <p14:nvPr/>
            </p14:nvContentPartPr>
            <p14:xfrm>
              <a:off x="4402065" y="4658059"/>
              <a:ext cx="1153800" cy="1561680"/>
            </p14:xfrm>
          </p:contentPart>
        </mc:Choice>
        <mc:Fallback>
          <p:pic>
            <p:nvPicPr>
              <p:cNvPr id="40" name="Ink 39">
                <a:extLst>
                  <a:ext uri="{FF2B5EF4-FFF2-40B4-BE49-F238E27FC236}">
                    <a16:creationId xmlns:a16="http://schemas.microsoft.com/office/drawing/2014/main" id="{56C8320E-4003-2C7F-529B-009434D800EB}"/>
                  </a:ext>
                </a:extLst>
              </p:cNvPr>
              <p:cNvPicPr/>
              <p:nvPr/>
            </p:nvPicPr>
            <p:blipFill>
              <a:blip r:embed="rId23"/>
              <a:stretch>
                <a:fillRect/>
              </a:stretch>
            </p:blipFill>
            <p:spPr>
              <a:xfrm>
                <a:off x="4393065" y="4649059"/>
                <a:ext cx="1171440" cy="15793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41" name="Ink 40">
                <a:extLst>
                  <a:ext uri="{FF2B5EF4-FFF2-40B4-BE49-F238E27FC236}">
                    <a16:creationId xmlns:a16="http://schemas.microsoft.com/office/drawing/2014/main" id="{C19C36CA-50B5-CE24-C7F7-590E11A99247}"/>
                  </a:ext>
                </a:extLst>
              </p14:cNvPr>
              <p14:cNvContentPartPr/>
              <p14:nvPr/>
            </p14:nvContentPartPr>
            <p14:xfrm>
              <a:off x="6237345" y="4702699"/>
              <a:ext cx="165600" cy="1222200"/>
            </p14:xfrm>
          </p:contentPart>
        </mc:Choice>
        <mc:Fallback>
          <p:pic>
            <p:nvPicPr>
              <p:cNvPr id="41" name="Ink 40">
                <a:extLst>
                  <a:ext uri="{FF2B5EF4-FFF2-40B4-BE49-F238E27FC236}">
                    <a16:creationId xmlns:a16="http://schemas.microsoft.com/office/drawing/2014/main" id="{C19C36CA-50B5-CE24-C7F7-590E11A99247}"/>
                  </a:ext>
                </a:extLst>
              </p:cNvPr>
              <p:cNvPicPr/>
              <p:nvPr/>
            </p:nvPicPr>
            <p:blipFill>
              <a:blip r:embed="rId25"/>
              <a:stretch>
                <a:fillRect/>
              </a:stretch>
            </p:blipFill>
            <p:spPr>
              <a:xfrm>
                <a:off x="6228345" y="4693699"/>
                <a:ext cx="183240" cy="12398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48" name="Ink 47">
                <a:extLst>
                  <a:ext uri="{FF2B5EF4-FFF2-40B4-BE49-F238E27FC236}">
                    <a16:creationId xmlns:a16="http://schemas.microsoft.com/office/drawing/2014/main" id="{18DE161C-77A0-3EFB-14ED-CFDF6109D4F2}"/>
                  </a:ext>
                </a:extLst>
              </p14:cNvPr>
              <p14:cNvContentPartPr/>
              <p14:nvPr/>
            </p14:nvContentPartPr>
            <p14:xfrm>
              <a:off x="5938185" y="4610539"/>
              <a:ext cx="2822040" cy="1439640"/>
            </p14:xfrm>
          </p:contentPart>
        </mc:Choice>
        <mc:Fallback>
          <p:pic>
            <p:nvPicPr>
              <p:cNvPr id="48" name="Ink 47">
                <a:extLst>
                  <a:ext uri="{FF2B5EF4-FFF2-40B4-BE49-F238E27FC236}">
                    <a16:creationId xmlns:a16="http://schemas.microsoft.com/office/drawing/2014/main" id="{18DE161C-77A0-3EFB-14ED-CFDF6109D4F2}"/>
                  </a:ext>
                </a:extLst>
              </p:cNvPr>
              <p:cNvPicPr/>
              <p:nvPr/>
            </p:nvPicPr>
            <p:blipFill>
              <a:blip r:embed="rId27"/>
              <a:stretch>
                <a:fillRect/>
              </a:stretch>
            </p:blipFill>
            <p:spPr>
              <a:xfrm>
                <a:off x="5929185" y="4601539"/>
                <a:ext cx="2839680" cy="14572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55" name="Ink 54">
                <a:extLst>
                  <a:ext uri="{FF2B5EF4-FFF2-40B4-BE49-F238E27FC236}">
                    <a16:creationId xmlns:a16="http://schemas.microsoft.com/office/drawing/2014/main" id="{B8A30298-8F7F-BF22-3EBE-3DCFD6432CD3}"/>
                  </a:ext>
                </a:extLst>
              </p14:cNvPr>
              <p14:cNvContentPartPr/>
              <p14:nvPr/>
            </p14:nvContentPartPr>
            <p14:xfrm>
              <a:off x="8489145" y="4857499"/>
              <a:ext cx="518040" cy="1310040"/>
            </p14:xfrm>
          </p:contentPart>
        </mc:Choice>
        <mc:Fallback>
          <p:pic>
            <p:nvPicPr>
              <p:cNvPr id="55" name="Ink 54">
                <a:extLst>
                  <a:ext uri="{FF2B5EF4-FFF2-40B4-BE49-F238E27FC236}">
                    <a16:creationId xmlns:a16="http://schemas.microsoft.com/office/drawing/2014/main" id="{B8A30298-8F7F-BF22-3EBE-3DCFD6432CD3}"/>
                  </a:ext>
                </a:extLst>
              </p:cNvPr>
              <p:cNvPicPr/>
              <p:nvPr/>
            </p:nvPicPr>
            <p:blipFill>
              <a:blip r:embed="rId29"/>
              <a:stretch>
                <a:fillRect/>
              </a:stretch>
            </p:blipFill>
            <p:spPr>
              <a:xfrm>
                <a:off x="8480151" y="4848859"/>
                <a:ext cx="535668" cy="13276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56" name="Ink 55">
                <a:extLst>
                  <a:ext uri="{FF2B5EF4-FFF2-40B4-BE49-F238E27FC236}">
                    <a16:creationId xmlns:a16="http://schemas.microsoft.com/office/drawing/2014/main" id="{FFE6D0BD-6FCA-9166-8642-C87997CE9578}"/>
                  </a:ext>
                </a:extLst>
              </p14:cNvPr>
              <p14:cNvContentPartPr/>
              <p14:nvPr/>
            </p14:nvContentPartPr>
            <p14:xfrm>
              <a:off x="9446025" y="5205979"/>
              <a:ext cx="189360" cy="1066680"/>
            </p14:xfrm>
          </p:contentPart>
        </mc:Choice>
        <mc:Fallback>
          <p:pic>
            <p:nvPicPr>
              <p:cNvPr id="56" name="Ink 55">
                <a:extLst>
                  <a:ext uri="{FF2B5EF4-FFF2-40B4-BE49-F238E27FC236}">
                    <a16:creationId xmlns:a16="http://schemas.microsoft.com/office/drawing/2014/main" id="{FFE6D0BD-6FCA-9166-8642-C87997CE9578}"/>
                  </a:ext>
                </a:extLst>
              </p:cNvPr>
              <p:cNvPicPr/>
              <p:nvPr/>
            </p:nvPicPr>
            <p:blipFill>
              <a:blip r:embed="rId31"/>
              <a:stretch>
                <a:fillRect/>
              </a:stretch>
            </p:blipFill>
            <p:spPr>
              <a:xfrm>
                <a:off x="9437008" y="5196979"/>
                <a:ext cx="207034" cy="10843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57" name="Ink 56">
                <a:extLst>
                  <a:ext uri="{FF2B5EF4-FFF2-40B4-BE49-F238E27FC236}">
                    <a16:creationId xmlns:a16="http://schemas.microsoft.com/office/drawing/2014/main" id="{9189D005-4DE1-9114-D12A-6CEE551CD184}"/>
                  </a:ext>
                </a:extLst>
              </p14:cNvPr>
              <p14:cNvContentPartPr/>
              <p14:nvPr/>
            </p14:nvContentPartPr>
            <p14:xfrm>
              <a:off x="10066665" y="5119579"/>
              <a:ext cx="55440" cy="1057680"/>
            </p14:xfrm>
          </p:contentPart>
        </mc:Choice>
        <mc:Fallback>
          <p:pic>
            <p:nvPicPr>
              <p:cNvPr id="57" name="Ink 56">
                <a:extLst>
                  <a:ext uri="{FF2B5EF4-FFF2-40B4-BE49-F238E27FC236}">
                    <a16:creationId xmlns:a16="http://schemas.microsoft.com/office/drawing/2014/main" id="{9189D005-4DE1-9114-D12A-6CEE551CD184}"/>
                  </a:ext>
                </a:extLst>
              </p:cNvPr>
              <p:cNvPicPr/>
              <p:nvPr/>
            </p:nvPicPr>
            <p:blipFill>
              <a:blip r:embed="rId33"/>
              <a:stretch>
                <a:fillRect/>
              </a:stretch>
            </p:blipFill>
            <p:spPr>
              <a:xfrm>
                <a:off x="10057665" y="5110579"/>
                <a:ext cx="73080" cy="10753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66" name="Ink 65">
                <a:extLst>
                  <a:ext uri="{FF2B5EF4-FFF2-40B4-BE49-F238E27FC236}">
                    <a16:creationId xmlns:a16="http://schemas.microsoft.com/office/drawing/2014/main" id="{52F55BD3-0C1D-084A-CB5E-45255F39607D}"/>
                  </a:ext>
                </a:extLst>
              </p14:cNvPr>
              <p14:cNvContentPartPr/>
              <p14:nvPr/>
            </p14:nvContentPartPr>
            <p14:xfrm>
              <a:off x="10123185" y="5158099"/>
              <a:ext cx="350280" cy="1068840"/>
            </p14:xfrm>
          </p:contentPart>
        </mc:Choice>
        <mc:Fallback>
          <p:pic>
            <p:nvPicPr>
              <p:cNvPr id="66" name="Ink 65">
                <a:extLst>
                  <a:ext uri="{FF2B5EF4-FFF2-40B4-BE49-F238E27FC236}">
                    <a16:creationId xmlns:a16="http://schemas.microsoft.com/office/drawing/2014/main" id="{52F55BD3-0C1D-084A-CB5E-45255F39607D}"/>
                  </a:ext>
                </a:extLst>
              </p:cNvPr>
              <p:cNvPicPr/>
              <p:nvPr/>
            </p:nvPicPr>
            <p:blipFill>
              <a:blip r:embed="rId35"/>
              <a:stretch>
                <a:fillRect/>
              </a:stretch>
            </p:blipFill>
            <p:spPr>
              <a:xfrm>
                <a:off x="10114185" y="5149459"/>
                <a:ext cx="367920" cy="10864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67" name="Ink 66">
                <a:extLst>
                  <a:ext uri="{FF2B5EF4-FFF2-40B4-BE49-F238E27FC236}">
                    <a16:creationId xmlns:a16="http://schemas.microsoft.com/office/drawing/2014/main" id="{8C6B9BD2-5600-FDF8-F10F-8072A0EFB542}"/>
                  </a:ext>
                </a:extLst>
              </p14:cNvPr>
              <p14:cNvContentPartPr/>
              <p14:nvPr/>
            </p14:nvContentPartPr>
            <p14:xfrm>
              <a:off x="10748145" y="4914019"/>
              <a:ext cx="828000" cy="1792080"/>
            </p14:xfrm>
          </p:contentPart>
        </mc:Choice>
        <mc:Fallback>
          <p:pic>
            <p:nvPicPr>
              <p:cNvPr id="67" name="Ink 66">
                <a:extLst>
                  <a:ext uri="{FF2B5EF4-FFF2-40B4-BE49-F238E27FC236}">
                    <a16:creationId xmlns:a16="http://schemas.microsoft.com/office/drawing/2014/main" id="{8C6B9BD2-5600-FDF8-F10F-8072A0EFB542}"/>
                  </a:ext>
                </a:extLst>
              </p:cNvPr>
              <p:cNvPicPr/>
              <p:nvPr/>
            </p:nvPicPr>
            <p:blipFill>
              <a:blip r:embed="rId37"/>
              <a:stretch>
                <a:fillRect/>
              </a:stretch>
            </p:blipFill>
            <p:spPr>
              <a:xfrm>
                <a:off x="10739505" y="4905379"/>
                <a:ext cx="845640" cy="1809720"/>
              </a:xfrm>
              <a:prstGeom prst="rect">
                <a:avLst/>
              </a:prstGeom>
            </p:spPr>
          </p:pic>
        </mc:Fallback>
      </mc:AlternateContent>
    </p:spTree>
    <p:extLst>
      <p:ext uri="{BB962C8B-B14F-4D97-AF65-F5344CB8AC3E}">
        <p14:creationId xmlns:p14="http://schemas.microsoft.com/office/powerpoint/2010/main" val="1622688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4CC111-07FA-3E83-5677-CC134C6F4D4D}"/>
              </a:ext>
            </a:extLst>
          </p:cNvPr>
          <p:cNvSpPr>
            <a:spLocks noGrp="1"/>
          </p:cNvSpPr>
          <p:nvPr>
            <p:ph type="title"/>
          </p:nvPr>
        </p:nvSpPr>
        <p:spPr/>
        <p:txBody>
          <a:bodyPr/>
          <a:lstStyle/>
          <a:p>
            <a:r>
              <a:rPr lang="" dirty="0"/>
              <a:t>Reja;</a:t>
            </a:r>
          </a:p>
        </p:txBody>
      </p:sp>
      <p:sp>
        <p:nvSpPr>
          <p:cNvPr id="5" name="Content Placeholder 4">
            <a:extLst>
              <a:ext uri="{FF2B5EF4-FFF2-40B4-BE49-F238E27FC236}">
                <a16:creationId xmlns:a16="http://schemas.microsoft.com/office/drawing/2014/main" id="{FCC85097-E6BF-BEAA-468B-72AAAB262186}"/>
              </a:ext>
            </a:extLst>
          </p:cNvPr>
          <p:cNvSpPr>
            <a:spLocks noGrp="1"/>
          </p:cNvSpPr>
          <p:nvPr>
            <p:ph idx="1"/>
          </p:nvPr>
        </p:nvSpPr>
        <p:spPr/>
        <p:txBody>
          <a:bodyPr/>
          <a:lstStyle/>
          <a:p>
            <a:r>
              <a:rPr lang="en-US" dirty="0" err="1"/>
              <a:t>Vakuum</a:t>
            </a:r>
            <a:r>
              <a:rPr lang="en-US" dirty="0"/>
              <a:t> </a:t>
            </a:r>
            <a:r>
              <a:rPr lang="en-US" dirty="0" err="1"/>
              <a:t>tushunchasi</a:t>
            </a:r>
            <a:r>
              <a:rPr lang="en-US" dirty="0"/>
              <a:t> </a:t>
            </a:r>
            <a:r>
              <a:rPr lang="en-US" dirty="0" err="1"/>
              <a:t>va</a:t>
            </a:r>
            <a:r>
              <a:rPr lang="en-US" dirty="0"/>
              <a:t> </a:t>
            </a:r>
            <a:r>
              <a:rPr lang="en-US" dirty="0" err="1"/>
              <a:t>uning</a:t>
            </a:r>
            <a:r>
              <a:rPr lang="en-US" dirty="0"/>
              <a:t> </a:t>
            </a:r>
            <a:r>
              <a:rPr lang="en-US" dirty="0" err="1"/>
              <a:t>ahamiyati</a:t>
            </a:r>
            <a:endParaRPr lang="en-US" dirty="0"/>
          </a:p>
          <a:p>
            <a:r>
              <a:rPr lang="en-US" dirty="0" err="1"/>
              <a:t>Vakuum</a:t>
            </a:r>
            <a:r>
              <a:rPr lang="en-US" dirty="0"/>
              <a:t> </a:t>
            </a:r>
            <a:r>
              <a:rPr lang="en-US" dirty="0" err="1"/>
              <a:t>texnikasining</a:t>
            </a:r>
            <a:r>
              <a:rPr lang="en-US" dirty="0"/>
              <a:t> </a:t>
            </a:r>
            <a:r>
              <a:rPr lang="en-US" dirty="0" err="1"/>
              <a:t>qo‘llanilish</a:t>
            </a:r>
            <a:r>
              <a:rPr lang="en-US" dirty="0"/>
              <a:t> </a:t>
            </a:r>
            <a:r>
              <a:rPr lang="en-US" dirty="0" err="1"/>
              <a:t>sohalari</a:t>
            </a:r>
            <a:endParaRPr lang="en-US" dirty="0"/>
          </a:p>
          <a:p>
            <a:r>
              <a:rPr lang="" dirty="0"/>
              <a:t>Forvakuum nasoslarning vazifasi</a:t>
            </a:r>
          </a:p>
          <a:p>
            <a:r>
              <a:rPr lang="" dirty="0"/>
              <a:t>Diffuz nasoslar</a:t>
            </a:r>
            <a:endParaRPr lang="en-US" dirty="0"/>
          </a:p>
          <a:p>
            <a:endParaRPr lang="" dirty="0"/>
          </a:p>
        </p:txBody>
      </p:sp>
    </p:spTree>
    <p:extLst>
      <p:ext uri="{BB962C8B-B14F-4D97-AF65-F5344CB8AC3E}">
        <p14:creationId xmlns:p14="http://schemas.microsoft.com/office/powerpoint/2010/main" val="310481349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53810-1B22-F9BE-6DDB-1AB8FD073B87}"/>
              </a:ext>
            </a:extLst>
          </p:cNvPr>
          <p:cNvSpPr>
            <a:spLocks noGrp="1"/>
          </p:cNvSpPr>
          <p:nvPr>
            <p:ph type="title"/>
          </p:nvPr>
        </p:nvSpPr>
        <p:spPr/>
        <p:txBody>
          <a:bodyPr/>
          <a:lstStyle/>
          <a:p>
            <a:r>
              <a:rPr lang=""/>
              <a:t>Vacuum </a:t>
            </a:r>
          </a:p>
        </p:txBody>
      </p:sp>
      <p:sp>
        <p:nvSpPr>
          <p:cNvPr id="3" name="Content Placeholder 2">
            <a:extLst>
              <a:ext uri="{FF2B5EF4-FFF2-40B4-BE49-F238E27FC236}">
                <a16:creationId xmlns:a16="http://schemas.microsoft.com/office/drawing/2014/main" id="{0B5E92AB-C0EC-B6C2-1B1C-570B728955F3}"/>
              </a:ext>
            </a:extLst>
          </p:cNvPr>
          <p:cNvSpPr>
            <a:spLocks noGrp="1"/>
          </p:cNvSpPr>
          <p:nvPr>
            <p:ph idx="1"/>
          </p:nvPr>
        </p:nvSpPr>
        <p:spPr/>
        <p:txBody>
          <a:bodyPr>
            <a:normAutofit fontScale="70000" lnSpcReduction="20000"/>
          </a:bodyPr>
          <a:lstStyle/>
          <a:p>
            <a:r>
              <a:rPr lang="en-US" dirty="0" err="1"/>
              <a:t>Vakuum</a:t>
            </a:r>
            <a:r>
              <a:rPr lang="en-US" dirty="0"/>
              <a:t> – </a:t>
            </a:r>
            <a:r>
              <a:rPr lang="en-US" dirty="0" err="1"/>
              <a:t>bu</a:t>
            </a:r>
            <a:r>
              <a:rPr lang="en-US" dirty="0"/>
              <a:t> </a:t>
            </a:r>
            <a:r>
              <a:rPr lang="en-US" dirty="0" err="1"/>
              <a:t>materiyadan</a:t>
            </a:r>
            <a:r>
              <a:rPr lang="en-US" dirty="0"/>
              <a:t> </a:t>
            </a:r>
            <a:r>
              <a:rPr lang="en-US" dirty="0" err="1"/>
              <a:t>xoli</a:t>
            </a:r>
            <a:r>
              <a:rPr lang="en-US" dirty="0"/>
              <a:t> </a:t>
            </a:r>
            <a:r>
              <a:rPr lang="en-US" dirty="0" err="1"/>
              <a:t>boʻlgan</a:t>
            </a:r>
            <a:r>
              <a:rPr lang="en-US" dirty="0"/>
              <a:t> </a:t>
            </a:r>
            <a:r>
              <a:rPr lang="en-US" dirty="0" err="1"/>
              <a:t>fazo</a:t>
            </a:r>
            <a:r>
              <a:rPr lang="en-US" dirty="0"/>
              <a:t> </a:t>
            </a:r>
            <a:r>
              <a:rPr lang="en-US" dirty="0" err="1"/>
              <a:t>tushunchasidir</a:t>
            </a:r>
            <a:r>
              <a:rPr lang="en-US" dirty="0"/>
              <a:t>. Ideal </a:t>
            </a:r>
            <a:r>
              <a:rPr lang="en-US" dirty="0" err="1"/>
              <a:t>vakuumda</a:t>
            </a:r>
            <a:r>
              <a:rPr lang="en-US" dirty="0"/>
              <a:t> </a:t>
            </a:r>
            <a:r>
              <a:rPr lang="en-US" dirty="0" err="1"/>
              <a:t>hech</a:t>
            </a:r>
            <a:r>
              <a:rPr lang="en-US" dirty="0"/>
              <a:t> </a:t>
            </a:r>
            <a:r>
              <a:rPr lang="en-US" dirty="0" err="1"/>
              <a:t>qanday</a:t>
            </a:r>
            <a:r>
              <a:rPr lang="en-US" dirty="0"/>
              <a:t> </a:t>
            </a:r>
            <a:r>
              <a:rPr lang="en-US" dirty="0" err="1"/>
              <a:t>zarracha</a:t>
            </a:r>
            <a:r>
              <a:rPr lang="en-US" dirty="0"/>
              <a:t>, </a:t>
            </a:r>
            <a:r>
              <a:rPr lang="en-US" dirty="0" err="1"/>
              <a:t>hatto</a:t>
            </a:r>
            <a:r>
              <a:rPr lang="en-US" dirty="0"/>
              <a:t> </a:t>
            </a:r>
            <a:r>
              <a:rPr lang="en-US" dirty="0" err="1"/>
              <a:t>fotonlar</a:t>
            </a:r>
            <a:r>
              <a:rPr lang="en-US" dirty="0"/>
              <a:t> ham </a:t>
            </a:r>
            <a:r>
              <a:rPr lang="en-US" dirty="0" err="1"/>
              <a:t>mavjud</a:t>
            </a:r>
            <a:r>
              <a:rPr lang="en-US" dirty="0"/>
              <a:t> </a:t>
            </a:r>
            <a:r>
              <a:rPr lang="en-US" dirty="0" err="1"/>
              <a:t>boʻlmaydi</a:t>
            </a:r>
            <a:r>
              <a:rPr lang="en-US" dirty="0"/>
              <a:t>, ammo </a:t>
            </a:r>
            <a:r>
              <a:rPr lang="en-US" dirty="0" err="1"/>
              <a:t>amalda</a:t>
            </a:r>
            <a:r>
              <a:rPr lang="en-US" dirty="0"/>
              <a:t> </a:t>
            </a:r>
            <a:r>
              <a:rPr lang="en-US" dirty="0" err="1"/>
              <a:t>bunday</a:t>
            </a:r>
            <a:r>
              <a:rPr lang="en-US" dirty="0"/>
              <a:t> ideal </a:t>
            </a:r>
            <a:r>
              <a:rPr lang="en-US" dirty="0" err="1"/>
              <a:t>vakuumga</a:t>
            </a:r>
            <a:r>
              <a:rPr lang="en-US" dirty="0"/>
              <a:t> </a:t>
            </a:r>
            <a:r>
              <a:rPr lang="en-US" dirty="0" err="1"/>
              <a:t>erishish</a:t>
            </a:r>
            <a:r>
              <a:rPr lang="en-US" dirty="0"/>
              <a:t> </a:t>
            </a:r>
            <a:r>
              <a:rPr lang="en-US" dirty="0" err="1"/>
              <a:t>mumkin</a:t>
            </a:r>
            <a:r>
              <a:rPr lang="en-US" dirty="0"/>
              <a:t> </a:t>
            </a:r>
            <a:r>
              <a:rPr lang="en-US" dirty="0" err="1"/>
              <a:t>emas</a:t>
            </a:r>
            <a:r>
              <a:rPr lang="en-US" dirty="0"/>
              <a:t>. </a:t>
            </a:r>
            <a:r>
              <a:rPr lang="en-US" dirty="0" err="1"/>
              <a:t>Shuning</a:t>
            </a:r>
            <a:r>
              <a:rPr lang="en-US" dirty="0"/>
              <a:t> </a:t>
            </a:r>
            <a:r>
              <a:rPr lang="en-US" dirty="0" err="1"/>
              <a:t>uchun</a:t>
            </a:r>
            <a:r>
              <a:rPr lang="en-US" dirty="0"/>
              <a:t>, </a:t>
            </a:r>
            <a:r>
              <a:rPr lang="en-US" dirty="0" err="1"/>
              <a:t>odatda</a:t>
            </a:r>
            <a:r>
              <a:rPr lang="en-US" dirty="0"/>
              <a:t>, </a:t>
            </a:r>
            <a:r>
              <a:rPr lang="en-US" dirty="0" err="1"/>
              <a:t>vakuum</a:t>
            </a:r>
            <a:r>
              <a:rPr lang="en-US" dirty="0"/>
              <a:t> </a:t>
            </a:r>
            <a:r>
              <a:rPr lang="en-US" dirty="0" err="1"/>
              <a:t>deganda</a:t>
            </a:r>
            <a:r>
              <a:rPr lang="en-US" dirty="0"/>
              <a:t> </a:t>
            </a:r>
            <a:r>
              <a:rPr lang="en-US" dirty="0" err="1"/>
              <a:t>gaz</a:t>
            </a:r>
            <a:r>
              <a:rPr lang="en-US" dirty="0"/>
              <a:t> </a:t>
            </a:r>
            <a:r>
              <a:rPr lang="en-US" dirty="0" err="1"/>
              <a:t>bosimi</a:t>
            </a:r>
            <a:r>
              <a:rPr lang="en-US" dirty="0"/>
              <a:t> </a:t>
            </a:r>
            <a:r>
              <a:rPr lang="en-US" dirty="0" err="1"/>
              <a:t>juda</a:t>
            </a:r>
            <a:r>
              <a:rPr lang="en-US" dirty="0"/>
              <a:t> past </a:t>
            </a:r>
            <a:r>
              <a:rPr lang="en-US" dirty="0" err="1"/>
              <a:t>boʻlgan</a:t>
            </a:r>
            <a:r>
              <a:rPr lang="en-US" dirty="0"/>
              <a:t> </a:t>
            </a:r>
            <a:r>
              <a:rPr lang="en-US" dirty="0" err="1"/>
              <a:t>fazo</a:t>
            </a:r>
            <a:r>
              <a:rPr lang="en-US" dirty="0"/>
              <a:t> </a:t>
            </a:r>
            <a:r>
              <a:rPr lang="en-US" dirty="0" err="1"/>
              <a:t>tushuniladi</a:t>
            </a:r>
            <a:r>
              <a:rPr lang="en-US" dirty="0"/>
              <a:t>. </a:t>
            </a:r>
            <a:r>
              <a:rPr lang="en-US" dirty="0" err="1"/>
              <a:t>Bosim</a:t>
            </a:r>
            <a:r>
              <a:rPr lang="en-US" dirty="0"/>
              <a:t> </a:t>
            </a:r>
            <a:r>
              <a:rPr lang="en-US" dirty="0" err="1"/>
              <a:t>qanchalik</a:t>
            </a:r>
            <a:r>
              <a:rPr lang="en-US" dirty="0"/>
              <a:t> past </a:t>
            </a:r>
            <a:r>
              <a:rPr lang="en-US" dirty="0" err="1"/>
              <a:t>boʻlsa</a:t>
            </a:r>
            <a:r>
              <a:rPr lang="en-US" dirty="0"/>
              <a:t>, </a:t>
            </a:r>
            <a:r>
              <a:rPr lang="en-US" dirty="0" err="1"/>
              <a:t>vakuum</a:t>
            </a:r>
            <a:r>
              <a:rPr lang="en-US" dirty="0"/>
              <a:t> </a:t>
            </a:r>
            <a:r>
              <a:rPr lang="en-US" dirty="0" err="1"/>
              <a:t>shunchalik</a:t>
            </a:r>
            <a:r>
              <a:rPr lang="en-US" dirty="0"/>
              <a:t> </a:t>
            </a:r>
            <a:r>
              <a:rPr lang="en-US" dirty="0" err="1"/>
              <a:t>yuqori</a:t>
            </a:r>
            <a:r>
              <a:rPr lang="en-US" dirty="0"/>
              <a:t> </a:t>
            </a:r>
            <a:r>
              <a:rPr lang="en-US" dirty="0" err="1"/>
              <a:t>hisoblanadi</a:t>
            </a:r>
            <a:r>
              <a:rPr lang="en-US" dirty="0"/>
              <a:t>.</a:t>
            </a:r>
            <a:br>
              <a:rPr lang="en-US" dirty="0"/>
            </a:br>
            <a:r>
              <a:rPr lang="en-US" dirty="0" err="1"/>
              <a:t>Vakuumning</a:t>
            </a:r>
            <a:r>
              <a:rPr lang="en-US" dirty="0"/>
              <a:t> </a:t>
            </a:r>
            <a:r>
              <a:rPr lang="en-US" dirty="0" err="1"/>
              <a:t>ahamiyati</a:t>
            </a:r>
            <a:r>
              <a:rPr lang="en-US" dirty="0"/>
              <a:t> fan </a:t>
            </a:r>
            <a:r>
              <a:rPr lang="en-US" dirty="0" err="1"/>
              <a:t>va</a:t>
            </a:r>
            <a:r>
              <a:rPr lang="en-US" dirty="0"/>
              <a:t> </a:t>
            </a:r>
            <a:r>
              <a:rPr lang="en-US" dirty="0" err="1"/>
              <a:t>texnikaning</a:t>
            </a:r>
            <a:r>
              <a:rPr lang="en-US" dirty="0"/>
              <a:t> </a:t>
            </a:r>
            <a:r>
              <a:rPr lang="en-US" dirty="0" err="1"/>
              <a:t>turli</a:t>
            </a:r>
            <a:r>
              <a:rPr lang="en-US" dirty="0"/>
              <a:t> </a:t>
            </a:r>
            <a:r>
              <a:rPr lang="en-US" dirty="0" err="1"/>
              <a:t>sohalarida</a:t>
            </a:r>
            <a:r>
              <a:rPr lang="en-US" dirty="0"/>
              <a:t> </a:t>
            </a:r>
            <a:r>
              <a:rPr lang="en-US" dirty="0" err="1"/>
              <a:t>juda</a:t>
            </a:r>
            <a:r>
              <a:rPr lang="en-US" dirty="0"/>
              <a:t> </a:t>
            </a:r>
            <a:r>
              <a:rPr lang="en-US" dirty="0" err="1"/>
              <a:t>katta</a:t>
            </a:r>
            <a:r>
              <a:rPr lang="en-US" dirty="0"/>
              <a:t>:</a:t>
            </a:r>
            <a:br>
              <a:rPr lang="en-US" dirty="0"/>
            </a:br>
            <a:r>
              <a:rPr lang="en-US" dirty="0"/>
              <a:t> </a:t>
            </a:r>
            <a:r>
              <a:rPr lang="en-US" dirty="0" err="1"/>
              <a:t>Fizikada</a:t>
            </a:r>
            <a:r>
              <a:rPr lang="en-US" dirty="0"/>
              <a:t>: </a:t>
            </a:r>
            <a:r>
              <a:rPr lang="en-US" dirty="0" err="1"/>
              <a:t>Vakuum</a:t>
            </a:r>
            <a:r>
              <a:rPr lang="en-US" dirty="0"/>
              <a:t> fundamental </a:t>
            </a:r>
            <a:r>
              <a:rPr lang="en-US" dirty="0" err="1"/>
              <a:t>tadqiqotlar</a:t>
            </a:r>
            <a:r>
              <a:rPr lang="en-US" dirty="0"/>
              <a:t> </a:t>
            </a:r>
            <a:r>
              <a:rPr lang="en-US" dirty="0" err="1"/>
              <a:t>uchun</a:t>
            </a:r>
            <a:r>
              <a:rPr lang="en-US" dirty="0"/>
              <a:t> </a:t>
            </a:r>
            <a:r>
              <a:rPr lang="en-US" dirty="0" err="1"/>
              <a:t>asosiy</a:t>
            </a:r>
            <a:r>
              <a:rPr lang="en-US" dirty="0"/>
              <a:t> </a:t>
            </a:r>
            <a:r>
              <a:rPr lang="en-US" dirty="0" err="1"/>
              <a:t>sharoit</a:t>
            </a:r>
            <a:r>
              <a:rPr lang="en-US" dirty="0"/>
              <a:t> </a:t>
            </a:r>
            <a:r>
              <a:rPr lang="en-US" dirty="0" err="1"/>
              <a:t>hisoblanadi</a:t>
            </a:r>
            <a:r>
              <a:rPr lang="en-US" dirty="0"/>
              <a:t>. </a:t>
            </a:r>
            <a:r>
              <a:rPr lang="en-US" dirty="0" err="1"/>
              <a:t>Zarrachalar</a:t>
            </a:r>
            <a:r>
              <a:rPr lang="en-US" dirty="0"/>
              <a:t> </a:t>
            </a:r>
            <a:r>
              <a:rPr lang="en-US" dirty="0" err="1"/>
              <a:t>fizikasi</a:t>
            </a:r>
            <a:r>
              <a:rPr lang="en-US" dirty="0"/>
              <a:t> </a:t>
            </a:r>
            <a:r>
              <a:rPr lang="en-US" dirty="0" err="1"/>
              <a:t>tajribalarida</a:t>
            </a:r>
            <a:r>
              <a:rPr lang="en-US" dirty="0"/>
              <a:t>, </a:t>
            </a:r>
            <a:r>
              <a:rPr lang="en-US" dirty="0" err="1"/>
              <a:t>tezlatkichlarda</a:t>
            </a:r>
            <a:r>
              <a:rPr lang="en-US" dirty="0"/>
              <a:t> </a:t>
            </a:r>
            <a:r>
              <a:rPr lang="en-US" dirty="0" err="1"/>
              <a:t>zarralarning</a:t>
            </a:r>
            <a:r>
              <a:rPr lang="en-US" dirty="0"/>
              <a:t> </a:t>
            </a:r>
            <a:r>
              <a:rPr lang="en-US" dirty="0" err="1"/>
              <a:t>toʻqnashuvini</a:t>
            </a:r>
            <a:r>
              <a:rPr lang="en-US" dirty="0"/>
              <a:t> </a:t>
            </a:r>
            <a:r>
              <a:rPr lang="en-US" dirty="0" err="1"/>
              <a:t>oʻrganishda</a:t>
            </a:r>
            <a:r>
              <a:rPr lang="en-US" dirty="0"/>
              <a:t> </a:t>
            </a:r>
            <a:r>
              <a:rPr lang="en-US" dirty="0" err="1"/>
              <a:t>vakuum</a:t>
            </a:r>
            <a:r>
              <a:rPr lang="en-US" dirty="0"/>
              <a:t> </a:t>
            </a:r>
            <a:r>
              <a:rPr lang="en-US" dirty="0" err="1"/>
              <a:t>muhiti</a:t>
            </a:r>
            <a:r>
              <a:rPr lang="en-US" dirty="0"/>
              <a:t> </a:t>
            </a:r>
            <a:r>
              <a:rPr lang="en-US" dirty="0" err="1"/>
              <a:t>zarur</a:t>
            </a:r>
            <a:r>
              <a:rPr lang="en-US" dirty="0"/>
              <a:t>. </a:t>
            </a:r>
            <a:r>
              <a:rPr lang="en-US" dirty="0" err="1"/>
              <a:t>Yorugʻlikning</a:t>
            </a:r>
            <a:r>
              <a:rPr lang="en-US" dirty="0"/>
              <a:t> </a:t>
            </a:r>
            <a:r>
              <a:rPr lang="en-US" dirty="0" err="1"/>
              <a:t>vakuumdagi</a:t>
            </a:r>
            <a:r>
              <a:rPr lang="en-US" dirty="0"/>
              <a:t> </a:t>
            </a:r>
            <a:r>
              <a:rPr lang="en-US" dirty="0" err="1"/>
              <a:t>tezligi</a:t>
            </a:r>
            <a:r>
              <a:rPr lang="en-US" dirty="0"/>
              <a:t> (c) fundamental </a:t>
            </a:r>
            <a:r>
              <a:rPr lang="en-US" dirty="0" err="1"/>
              <a:t>doimiy</a:t>
            </a:r>
            <a:r>
              <a:rPr lang="en-US" dirty="0"/>
              <a:t> </a:t>
            </a:r>
            <a:r>
              <a:rPr lang="en-US" dirty="0" err="1"/>
              <a:t>boʻlib</a:t>
            </a:r>
            <a:r>
              <a:rPr lang="en-US" dirty="0"/>
              <a:t>, </a:t>
            </a:r>
            <a:r>
              <a:rPr lang="en-US" dirty="0" err="1"/>
              <a:t>fizikaning</a:t>
            </a:r>
            <a:r>
              <a:rPr lang="en-US" dirty="0"/>
              <a:t> </a:t>
            </a:r>
            <a:r>
              <a:rPr lang="en-US" dirty="0" err="1"/>
              <a:t>asosiy</a:t>
            </a:r>
            <a:r>
              <a:rPr lang="en-US" dirty="0"/>
              <a:t> </a:t>
            </a:r>
            <a:r>
              <a:rPr lang="en-US" dirty="0" err="1"/>
              <a:t>nazariyalarida</a:t>
            </a:r>
            <a:r>
              <a:rPr lang="en-US" dirty="0"/>
              <a:t> </a:t>
            </a:r>
            <a:r>
              <a:rPr lang="en-US" dirty="0" err="1"/>
              <a:t>muhim</a:t>
            </a:r>
            <a:r>
              <a:rPr lang="en-US" dirty="0"/>
              <a:t> </a:t>
            </a:r>
            <a:r>
              <a:rPr lang="en-US" dirty="0" err="1"/>
              <a:t>rol</a:t>
            </a:r>
            <a:r>
              <a:rPr lang="en-US" dirty="0"/>
              <a:t> </a:t>
            </a:r>
            <a:r>
              <a:rPr lang="en-US" dirty="0" err="1"/>
              <a:t>oʻynaydi</a:t>
            </a:r>
            <a:r>
              <a:rPr lang="en-US" dirty="0"/>
              <a:t>.</a:t>
            </a:r>
            <a:br>
              <a:rPr lang="en-US" dirty="0"/>
            </a:br>
            <a:r>
              <a:rPr lang="en-US" dirty="0"/>
              <a:t> </a:t>
            </a:r>
            <a:r>
              <a:rPr lang="en-US" dirty="0" err="1"/>
              <a:t>Texnologiyada</a:t>
            </a:r>
            <a:r>
              <a:rPr lang="en-US" dirty="0"/>
              <a:t>:</a:t>
            </a:r>
            <a:br>
              <a:rPr lang="en-US" dirty="0"/>
            </a:br>
            <a:r>
              <a:rPr lang="en-US" dirty="0"/>
              <a:t>   </a:t>
            </a:r>
            <a:r>
              <a:rPr lang="en-US" dirty="0" err="1"/>
              <a:t>Elektronika</a:t>
            </a:r>
            <a:r>
              <a:rPr lang="en-US" dirty="0"/>
              <a:t>: </a:t>
            </a:r>
            <a:r>
              <a:rPr lang="en-US" dirty="0" err="1"/>
              <a:t>Mikroelektronika</a:t>
            </a:r>
            <a:r>
              <a:rPr lang="en-US" dirty="0"/>
              <a:t> </a:t>
            </a:r>
            <a:r>
              <a:rPr lang="en-US" dirty="0" err="1"/>
              <a:t>qurilmalarini</a:t>
            </a:r>
            <a:r>
              <a:rPr lang="en-US" dirty="0"/>
              <a:t> </a:t>
            </a:r>
            <a:r>
              <a:rPr lang="en-US" dirty="0" err="1"/>
              <a:t>ishlab</a:t>
            </a:r>
            <a:r>
              <a:rPr lang="en-US" dirty="0"/>
              <a:t> </a:t>
            </a:r>
            <a:r>
              <a:rPr lang="en-US" dirty="0" err="1"/>
              <a:t>chiqarishda</a:t>
            </a:r>
            <a:r>
              <a:rPr lang="en-US" dirty="0"/>
              <a:t>, </a:t>
            </a:r>
            <a:r>
              <a:rPr lang="en-US" dirty="0" err="1"/>
              <a:t>yarimoʻtkazgichlarni</a:t>
            </a:r>
            <a:r>
              <a:rPr lang="en-US" dirty="0"/>
              <a:t> </a:t>
            </a:r>
            <a:r>
              <a:rPr lang="en-US" dirty="0" err="1"/>
              <a:t>sintez</a:t>
            </a:r>
            <a:r>
              <a:rPr lang="en-US" dirty="0"/>
              <a:t> </a:t>
            </a:r>
            <a:r>
              <a:rPr lang="en-US" dirty="0" err="1"/>
              <a:t>qilishda</a:t>
            </a:r>
            <a:r>
              <a:rPr lang="en-US" dirty="0"/>
              <a:t>, integral </a:t>
            </a:r>
            <a:r>
              <a:rPr lang="en-US" dirty="0" err="1"/>
              <a:t>sxemalarni</a:t>
            </a:r>
            <a:r>
              <a:rPr lang="en-US" dirty="0"/>
              <a:t> </a:t>
            </a:r>
            <a:r>
              <a:rPr lang="en-US" dirty="0" err="1"/>
              <a:t>tayyorlashda</a:t>
            </a:r>
            <a:r>
              <a:rPr lang="en-US" dirty="0"/>
              <a:t> </a:t>
            </a:r>
            <a:r>
              <a:rPr lang="en-US" dirty="0" err="1"/>
              <a:t>yuqori</a:t>
            </a:r>
            <a:r>
              <a:rPr lang="en-US" dirty="0"/>
              <a:t> </a:t>
            </a:r>
            <a:r>
              <a:rPr lang="en-US" dirty="0" err="1"/>
              <a:t>vakuum</a:t>
            </a:r>
            <a:r>
              <a:rPr lang="en-US" dirty="0"/>
              <a:t> </a:t>
            </a:r>
            <a:r>
              <a:rPr lang="en-US" dirty="0" err="1"/>
              <a:t>sharoitlari</a:t>
            </a:r>
            <a:r>
              <a:rPr lang="en-US" dirty="0"/>
              <a:t> </a:t>
            </a:r>
            <a:r>
              <a:rPr lang="en-US" dirty="0" err="1"/>
              <a:t>talab</a:t>
            </a:r>
            <a:r>
              <a:rPr lang="en-US" dirty="0"/>
              <a:t> </a:t>
            </a:r>
            <a:r>
              <a:rPr lang="en-US" dirty="0" err="1"/>
              <a:t>qilinadi</a:t>
            </a:r>
            <a:r>
              <a:rPr lang="en-US" dirty="0"/>
              <a:t>.</a:t>
            </a:r>
            <a:br>
              <a:rPr lang="en-US" dirty="0"/>
            </a:br>
            <a:r>
              <a:rPr lang="en-US" dirty="0"/>
              <a:t>    </a:t>
            </a:r>
            <a:r>
              <a:rPr lang="en-US" dirty="0" err="1"/>
              <a:t>Materialshunoslik</a:t>
            </a:r>
            <a:r>
              <a:rPr lang="en-US" dirty="0"/>
              <a:t>: </a:t>
            </a:r>
            <a:r>
              <a:rPr lang="en-US" dirty="0" err="1"/>
              <a:t>Yupqa</a:t>
            </a:r>
            <a:r>
              <a:rPr lang="en-US" dirty="0"/>
              <a:t> </a:t>
            </a:r>
            <a:r>
              <a:rPr lang="en-US" dirty="0" err="1"/>
              <a:t>plyonkalar</a:t>
            </a:r>
            <a:r>
              <a:rPr lang="en-US" dirty="0"/>
              <a:t> </a:t>
            </a:r>
            <a:r>
              <a:rPr lang="en-US" dirty="0" err="1"/>
              <a:t>hosil</a:t>
            </a:r>
            <a:r>
              <a:rPr lang="en-US" dirty="0"/>
              <a:t> </a:t>
            </a:r>
            <a:r>
              <a:rPr lang="en-US" dirty="0" err="1"/>
              <a:t>qilishda</a:t>
            </a:r>
            <a:r>
              <a:rPr lang="en-US" dirty="0"/>
              <a:t>, </a:t>
            </a:r>
            <a:r>
              <a:rPr lang="en-US" dirty="0" err="1"/>
              <a:t>sirtlarni</a:t>
            </a:r>
            <a:r>
              <a:rPr lang="en-US" dirty="0"/>
              <a:t> </a:t>
            </a:r>
            <a:r>
              <a:rPr lang="en-US" dirty="0" err="1"/>
              <a:t>qoplashda</a:t>
            </a:r>
            <a:r>
              <a:rPr lang="en-US" dirty="0"/>
              <a:t> (</a:t>
            </a:r>
            <a:r>
              <a:rPr lang="en-US" dirty="0" err="1"/>
              <a:t>masalan</a:t>
            </a:r>
            <a:r>
              <a:rPr lang="en-US" dirty="0"/>
              <a:t>, </a:t>
            </a:r>
            <a:r>
              <a:rPr lang="en-US" dirty="0" err="1"/>
              <a:t>optik</a:t>
            </a:r>
            <a:r>
              <a:rPr lang="en-US" dirty="0"/>
              <a:t> </a:t>
            </a:r>
            <a:r>
              <a:rPr lang="en-US" dirty="0" err="1"/>
              <a:t>linzalarga</a:t>
            </a:r>
            <a:r>
              <a:rPr lang="en-US" dirty="0"/>
              <a:t>) </a:t>
            </a:r>
            <a:r>
              <a:rPr lang="en-US" dirty="0" err="1"/>
              <a:t>vakuum</a:t>
            </a:r>
            <a:r>
              <a:rPr lang="en-US" dirty="0"/>
              <a:t> </a:t>
            </a:r>
            <a:r>
              <a:rPr lang="en-US" dirty="0" err="1"/>
              <a:t>bugʻlatish</a:t>
            </a:r>
            <a:r>
              <a:rPr lang="en-US" dirty="0"/>
              <a:t> </a:t>
            </a:r>
            <a:r>
              <a:rPr lang="en-US" dirty="0" err="1"/>
              <a:t>va</a:t>
            </a:r>
            <a:r>
              <a:rPr lang="en-US" dirty="0"/>
              <a:t> </a:t>
            </a:r>
            <a:r>
              <a:rPr lang="en-US" dirty="0" err="1"/>
              <a:t>purkash</a:t>
            </a:r>
            <a:r>
              <a:rPr lang="en-US" dirty="0"/>
              <a:t> </a:t>
            </a:r>
            <a:r>
              <a:rPr lang="en-US" dirty="0" err="1"/>
              <a:t>usullari</a:t>
            </a:r>
            <a:r>
              <a:rPr lang="en-US" dirty="0"/>
              <a:t> </a:t>
            </a:r>
            <a:r>
              <a:rPr lang="en-US" dirty="0" err="1"/>
              <a:t>keng</a:t>
            </a:r>
            <a:r>
              <a:rPr lang="en-US" dirty="0"/>
              <a:t> </a:t>
            </a:r>
            <a:r>
              <a:rPr lang="en-US" dirty="0" err="1"/>
              <a:t>qoʻllaniladi</a:t>
            </a:r>
            <a:r>
              <a:rPr lang="en-US" dirty="0"/>
              <a:t>.</a:t>
            </a:r>
            <a:br>
              <a:rPr lang="en-US" dirty="0"/>
            </a:br>
            <a:r>
              <a:rPr lang="en-US" dirty="0"/>
              <a:t>    </a:t>
            </a:r>
            <a:r>
              <a:rPr lang="en-US" dirty="0" err="1"/>
              <a:t>Kosmik</a:t>
            </a:r>
            <a:r>
              <a:rPr lang="en-US" dirty="0"/>
              <a:t> </a:t>
            </a:r>
            <a:r>
              <a:rPr lang="en-US" dirty="0" err="1"/>
              <a:t>texnologiyalar</a:t>
            </a:r>
            <a:r>
              <a:rPr lang="en-US" dirty="0"/>
              <a:t>: </a:t>
            </a:r>
            <a:r>
              <a:rPr lang="en-US" dirty="0" err="1"/>
              <a:t>Kosmik</a:t>
            </a:r>
            <a:r>
              <a:rPr lang="en-US" dirty="0"/>
              <a:t> </a:t>
            </a:r>
            <a:r>
              <a:rPr lang="en-US" dirty="0" err="1"/>
              <a:t>kemalar</a:t>
            </a:r>
            <a:r>
              <a:rPr lang="en-US" dirty="0"/>
              <a:t> </a:t>
            </a:r>
            <a:r>
              <a:rPr lang="en-US" dirty="0" err="1"/>
              <a:t>va</a:t>
            </a:r>
            <a:r>
              <a:rPr lang="en-US" dirty="0"/>
              <a:t> </a:t>
            </a:r>
            <a:r>
              <a:rPr lang="en-US" dirty="0" err="1"/>
              <a:t>yoʻldoshlar</a:t>
            </a:r>
            <a:r>
              <a:rPr lang="en-US" dirty="0"/>
              <a:t> </a:t>
            </a:r>
            <a:r>
              <a:rPr lang="en-US" dirty="0" err="1"/>
              <a:t>fazodagi</a:t>
            </a:r>
            <a:r>
              <a:rPr lang="en-US" dirty="0"/>
              <a:t> </a:t>
            </a:r>
            <a:r>
              <a:rPr lang="en-US" dirty="0" err="1"/>
              <a:t>vakuum</a:t>
            </a:r>
            <a:r>
              <a:rPr lang="en-US" dirty="0"/>
              <a:t> </a:t>
            </a:r>
            <a:r>
              <a:rPr lang="en-US" dirty="0" err="1"/>
              <a:t>sharoitida</a:t>
            </a:r>
            <a:r>
              <a:rPr lang="en-US" dirty="0"/>
              <a:t> </a:t>
            </a:r>
            <a:r>
              <a:rPr lang="en-US" dirty="0" err="1"/>
              <a:t>ishlaydi</a:t>
            </a:r>
            <a:r>
              <a:rPr lang="en-US" dirty="0"/>
              <a:t>. </a:t>
            </a:r>
            <a:r>
              <a:rPr lang="en-US" dirty="0" err="1"/>
              <a:t>Vakuum</a:t>
            </a:r>
            <a:r>
              <a:rPr lang="en-US" dirty="0"/>
              <a:t> </a:t>
            </a:r>
            <a:r>
              <a:rPr lang="en-US" dirty="0" err="1"/>
              <a:t>ularning</a:t>
            </a:r>
            <a:r>
              <a:rPr lang="en-US" dirty="0"/>
              <a:t> </a:t>
            </a:r>
            <a:r>
              <a:rPr lang="en-US" dirty="0" err="1"/>
              <a:t>ishlashi</a:t>
            </a:r>
            <a:r>
              <a:rPr lang="en-US" dirty="0"/>
              <a:t> </a:t>
            </a:r>
            <a:r>
              <a:rPr lang="en-US" dirty="0" err="1"/>
              <a:t>uchun</a:t>
            </a:r>
            <a:r>
              <a:rPr lang="en-US" dirty="0"/>
              <a:t> </a:t>
            </a:r>
            <a:r>
              <a:rPr lang="en-US" dirty="0" err="1"/>
              <a:t>tabiiy</a:t>
            </a:r>
            <a:r>
              <a:rPr lang="en-US" dirty="0"/>
              <a:t> </a:t>
            </a:r>
            <a:r>
              <a:rPr lang="en-US" dirty="0" err="1"/>
              <a:t>muhit</a:t>
            </a:r>
            <a:r>
              <a:rPr lang="en-US" dirty="0"/>
              <a:t> </a:t>
            </a:r>
            <a:r>
              <a:rPr lang="en-US" dirty="0" err="1"/>
              <a:t>yaratadi</a:t>
            </a:r>
            <a:r>
              <a:rPr lang="en-US" dirty="0"/>
              <a:t> </a:t>
            </a:r>
            <a:r>
              <a:rPr lang="en-US" dirty="0" err="1"/>
              <a:t>va</a:t>
            </a:r>
            <a:r>
              <a:rPr lang="en-US" dirty="0"/>
              <a:t> </a:t>
            </a:r>
            <a:r>
              <a:rPr lang="en-US" dirty="0" err="1"/>
              <a:t>ortiqcha</a:t>
            </a:r>
            <a:r>
              <a:rPr lang="en-US" dirty="0"/>
              <a:t> </a:t>
            </a:r>
            <a:r>
              <a:rPr lang="en-US" dirty="0" err="1"/>
              <a:t>qizib</a:t>
            </a:r>
            <a:r>
              <a:rPr lang="en-US" dirty="0"/>
              <a:t> </a:t>
            </a:r>
            <a:r>
              <a:rPr lang="en-US" dirty="0" err="1"/>
              <a:t>ketishning</a:t>
            </a:r>
            <a:r>
              <a:rPr lang="en-US" dirty="0"/>
              <a:t> </a:t>
            </a:r>
            <a:r>
              <a:rPr lang="en-US" dirty="0" err="1"/>
              <a:t>oldini</a:t>
            </a:r>
            <a:r>
              <a:rPr lang="en-US" dirty="0"/>
              <a:t> </a:t>
            </a:r>
            <a:r>
              <a:rPr lang="en-US" dirty="0" err="1"/>
              <a:t>oladi</a:t>
            </a:r>
            <a:r>
              <a:rPr lang="en-US" dirty="0"/>
              <a:t>.</a:t>
            </a:r>
            <a:br>
              <a:rPr lang="en-US" dirty="0"/>
            </a:br>
            <a:r>
              <a:rPr lang="en-US" dirty="0"/>
              <a:t>    </a:t>
            </a:r>
            <a:r>
              <a:rPr lang="en-US" dirty="0" err="1"/>
              <a:t>Vakuum</a:t>
            </a:r>
            <a:r>
              <a:rPr lang="en-US" dirty="0"/>
              <a:t> </a:t>
            </a:r>
            <a:r>
              <a:rPr lang="en-US" dirty="0" err="1"/>
              <a:t>nasoslari</a:t>
            </a:r>
            <a:r>
              <a:rPr lang="en-US" dirty="0"/>
              <a:t>: </a:t>
            </a:r>
            <a:r>
              <a:rPr lang="en-US" dirty="0" err="1"/>
              <a:t>Turli</a:t>
            </a:r>
            <a:r>
              <a:rPr lang="en-US" dirty="0"/>
              <a:t> </a:t>
            </a:r>
            <a:r>
              <a:rPr lang="en-US" dirty="0" err="1"/>
              <a:t>texnologik</a:t>
            </a:r>
            <a:r>
              <a:rPr lang="en-US" dirty="0"/>
              <a:t> </a:t>
            </a:r>
            <a:r>
              <a:rPr lang="en-US" dirty="0" err="1"/>
              <a:t>jarayonlarda</a:t>
            </a:r>
            <a:r>
              <a:rPr lang="en-US" dirty="0"/>
              <a:t> past </a:t>
            </a:r>
            <a:r>
              <a:rPr lang="en-US" dirty="0" err="1"/>
              <a:t>bosim</a:t>
            </a:r>
            <a:r>
              <a:rPr lang="en-US" dirty="0"/>
              <a:t> </a:t>
            </a:r>
            <a:r>
              <a:rPr lang="en-US" dirty="0" err="1"/>
              <a:t>hosil</a:t>
            </a:r>
            <a:r>
              <a:rPr lang="en-US" dirty="0"/>
              <a:t> </a:t>
            </a:r>
            <a:r>
              <a:rPr lang="en-US" dirty="0" err="1"/>
              <a:t>qilish</a:t>
            </a:r>
            <a:r>
              <a:rPr lang="en-US" dirty="0"/>
              <a:t> </a:t>
            </a:r>
            <a:r>
              <a:rPr lang="en-US" dirty="0" err="1"/>
              <a:t>uchun</a:t>
            </a:r>
            <a:r>
              <a:rPr lang="en-US" dirty="0"/>
              <a:t> </a:t>
            </a:r>
            <a:r>
              <a:rPr lang="en-US" dirty="0" err="1"/>
              <a:t>ishlatiladi</a:t>
            </a:r>
            <a:r>
              <a:rPr lang="en-US" dirty="0"/>
              <a:t>.</a:t>
            </a:r>
            <a:endParaRPr lang="" dirty="0"/>
          </a:p>
        </p:txBody>
      </p:sp>
    </p:spTree>
    <p:extLst>
      <p:ext uri="{BB962C8B-B14F-4D97-AF65-F5344CB8AC3E}">
        <p14:creationId xmlns:p14="http://schemas.microsoft.com/office/powerpoint/2010/main" val="1772083924"/>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91EDC-3363-5200-5254-72A4DB1C206E}"/>
              </a:ext>
            </a:extLst>
          </p:cNvPr>
          <p:cNvSpPr>
            <a:spLocks noGrp="1"/>
          </p:cNvSpPr>
          <p:nvPr>
            <p:ph type="title"/>
          </p:nvPr>
        </p:nvSpPr>
        <p:spPr/>
        <p:txBody>
          <a:bodyPr/>
          <a:lstStyle/>
          <a:p>
            <a:r>
              <a:rPr lang="" dirty="0"/>
              <a:t>Vakuum</a:t>
            </a:r>
          </a:p>
        </p:txBody>
      </p:sp>
      <p:sp>
        <p:nvSpPr>
          <p:cNvPr id="5" name="Content Placeholder 4">
            <a:extLst>
              <a:ext uri="{FF2B5EF4-FFF2-40B4-BE49-F238E27FC236}">
                <a16:creationId xmlns:a16="http://schemas.microsoft.com/office/drawing/2014/main" id="{37896443-0E84-1538-ED39-D7460A06B950}"/>
              </a:ext>
            </a:extLst>
          </p:cNvPr>
          <p:cNvSpPr>
            <a:spLocks noGrp="1"/>
          </p:cNvSpPr>
          <p:nvPr>
            <p:ph idx="1"/>
          </p:nvPr>
        </p:nvSpPr>
        <p:spPr/>
        <p:txBody>
          <a:bodyPr/>
          <a:lstStyle/>
          <a:p>
            <a:r>
              <a:rPr lang="en-US"/>
              <a:t>Zarrachalarning to'qnashuvini oldini olish: Atom, molekula va subatomik zarrachalarni o'rganishda ularning havo molekulalari bilan to'qnashuvi tadqiqot natijalarini buzishi mumkin. Yuqori vakuum sharoitida zarrachalar deyarli hech narsaga to'qnashmasdan uzoq masofalarga harakatlana oladi. Bu, ayniqsa, zarrachalar tezlatkichlarida va sochilish tajribalarida juda muhimdir.</a:t>
            </a:r>
            <a:endParaRPr lang=""/>
          </a:p>
        </p:txBody>
      </p:sp>
    </p:spTree>
    <p:extLst>
      <p:ext uri="{BB962C8B-B14F-4D97-AF65-F5344CB8AC3E}">
        <p14:creationId xmlns:p14="http://schemas.microsoft.com/office/powerpoint/2010/main" val="388581747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04B4C-EF03-9A30-93FF-9E7E854681AD}"/>
              </a:ext>
            </a:extLst>
          </p:cNvPr>
          <p:cNvSpPr>
            <a:spLocks noGrp="1"/>
          </p:cNvSpPr>
          <p:nvPr>
            <p:ph type="title"/>
          </p:nvPr>
        </p:nvSpPr>
        <p:spPr/>
        <p:txBody>
          <a:bodyPr/>
          <a:lstStyle/>
          <a:p>
            <a:r>
              <a:rPr lang="" dirty="0"/>
              <a:t>Vakuum</a:t>
            </a:r>
          </a:p>
        </p:txBody>
      </p:sp>
      <p:sp>
        <p:nvSpPr>
          <p:cNvPr id="3" name="Content Placeholder 2">
            <a:extLst>
              <a:ext uri="{FF2B5EF4-FFF2-40B4-BE49-F238E27FC236}">
                <a16:creationId xmlns:a16="http://schemas.microsoft.com/office/drawing/2014/main" id="{C6131396-1716-F9B5-03FF-4EE1A840DAB3}"/>
              </a:ext>
            </a:extLst>
          </p:cNvPr>
          <p:cNvSpPr>
            <a:spLocks noGrp="1"/>
          </p:cNvSpPr>
          <p:nvPr>
            <p:ph idx="1"/>
          </p:nvPr>
        </p:nvSpPr>
        <p:spPr/>
        <p:txBody>
          <a:bodyPr/>
          <a:lstStyle/>
          <a:p>
            <a:r>
              <a:rPr lang="" dirty="0"/>
              <a:t>Havo qarshiligini yo’q qilish: Ko’plab fizik tajribalarda, masalan, jismning harakatini o’rganishda, havo qarshiligi natijalarga ta’sir qilishi mumkin. Vakuum muhiti havo qarshiligini butunlay yo’qotadi yoki sezilarli darajada kamaytiradi, bu esa o’rganilayotgan fizik hodisaning “sof” ko’rinishini kuzatish imkonini beradi. Galileyning turli massadagi jismlarning vakuumda bir xil tezlikda tushishini ko’rsatadigan mashhur tajribasi bunga misol bo’la oladi.</a:t>
            </a:r>
          </a:p>
        </p:txBody>
      </p:sp>
    </p:spTree>
    <p:extLst>
      <p:ext uri="{BB962C8B-B14F-4D97-AF65-F5344CB8AC3E}">
        <p14:creationId xmlns:p14="http://schemas.microsoft.com/office/powerpoint/2010/main" val="416771398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0C083E7-928A-FCDD-8948-353AEA30B9A0}"/>
              </a:ext>
            </a:extLst>
          </p:cNvPr>
          <p:cNvSpPr>
            <a:spLocks noGrp="1"/>
          </p:cNvSpPr>
          <p:nvPr>
            <p:ph type="title"/>
          </p:nvPr>
        </p:nvSpPr>
        <p:spPr/>
        <p:txBody>
          <a:bodyPr/>
          <a:lstStyle/>
          <a:p>
            <a:r>
              <a:rPr lang="" dirty="0"/>
              <a:t>Vakuum nasoslarini vazifasi </a:t>
            </a:r>
          </a:p>
        </p:txBody>
      </p:sp>
      <p:sp>
        <p:nvSpPr>
          <p:cNvPr id="14" name="Content Placeholder 13">
            <a:extLst>
              <a:ext uri="{FF2B5EF4-FFF2-40B4-BE49-F238E27FC236}">
                <a16:creationId xmlns:a16="http://schemas.microsoft.com/office/drawing/2014/main" id="{47437E6A-177B-5D99-322C-5D50FDFD5BEF}"/>
              </a:ext>
            </a:extLst>
          </p:cNvPr>
          <p:cNvSpPr>
            <a:spLocks noGrp="1"/>
          </p:cNvSpPr>
          <p:nvPr>
            <p:ph sz="half" idx="1"/>
          </p:nvPr>
        </p:nvSpPr>
        <p:spPr/>
        <p:txBody>
          <a:bodyPr/>
          <a:lstStyle/>
          <a:p>
            <a:r>
              <a:rPr lang="en-US"/>
              <a:t>Vakuum nasosining asosiy vazifasi – bu ma'lum bir hajmdan (berilgan idish, kamera yoki tizimdan) gaz molekulalarini chiqarib tashlash orqali vakuum hosil qilish va uni saqlab turishdan iborat.</a:t>
            </a:r>
            <a:endParaRPr lang=""/>
          </a:p>
        </p:txBody>
      </p:sp>
      <p:pic>
        <p:nvPicPr>
          <p:cNvPr id="16" name="Content Placeholder 15">
            <a:extLst>
              <a:ext uri="{FF2B5EF4-FFF2-40B4-BE49-F238E27FC236}">
                <a16:creationId xmlns:a16="http://schemas.microsoft.com/office/drawing/2014/main" id="{6EEEB79D-E1CB-6BC9-70D8-927F05C3E7D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86550" y="1404938"/>
            <a:ext cx="4667250" cy="5453062"/>
          </a:xfrm>
        </p:spPr>
      </p:pic>
    </p:spTree>
    <p:extLst>
      <p:ext uri="{BB962C8B-B14F-4D97-AF65-F5344CB8AC3E}">
        <p14:creationId xmlns:p14="http://schemas.microsoft.com/office/powerpoint/2010/main" val="2615087761"/>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881F82-64A1-18B2-1313-175696E32CD4}"/>
              </a:ext>
            </a:extLst>
          </p:cNvPr>
          <p:cNvSpPr>
            <a:spLocks noGrp="1"/>
          </p:cNvSpPr>
          <p:nvPr>
            <p:ph type="title"/>
          </p:nvPr>
        </p:nvSpPr>
        <p:spPr/>
        <p:txBody>
          <a:bodyPr/>
          <a:lstStyle/>
          <a:p>
            <a:r>
              <a:rPr lang="" dirty="0"/>
              <a:t>Samaradorligi</a:t>
            </a:r>
          </a:p>
        </p:txBody>
      </p:sp>
      <p:pic>
        <p:nvPicPr>
          <p:cNvPr id="7" name="Content Placeholder 6">
            <a:extLst>
              <a:ext uri="{FF2B5EF4-FFF2-40B4-BE49-F238E27FC236}">
                <a16:creationId xmlns:a16="http://schemas.microsoft.com/office/drawing/2014/main" id="{94333918-73A5-173B-80AF-EB49B8CCB0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84219" y="0"/>
            <a:ext cx="3551237" cy="6540408"/>
          </a:xfrm>
        </p:spPr>
      </p:pic>
      <p:sp>
        <p:nvSpPr>
          <p:cNvPr id="6" name="Text Placeholder 5">
            <a:extLst>
              <a:ext uri="{FF2B5EF4-FFF2-40B4-BE49-F238E27FC236}">
                <a16:creationId xmlns:a16="http://schemas.microsoft.com/office/drawing/2014/main" id="{62EEB0C2-889D-D715-3CC4-836B9A63EB11}"/>
              </a:ext>
            </a:extLst>
          </p:cNvPr>
          <p:cNvSpPr>
            <a:spLocks noGrp="1"/>
          </p:cNvSpPr>
          <p:nvPr>
            <p:ph type="body" sz="half" idx="2"/>
          </p:nvPr>
        </p:nvSpPr>
        <p:spPr/>
        <p:txBody>
          <a:bodyPr/>
          <a:lstStyle/>
          <a:p>
            <a:r>
              <a:rPr lang="" dirty="0"/>
              <a:t>Vakuum nasoslarining samaradorligi va qobiliyati odatda ikkita asosiy parametr bilan belgilanadi:
  Nasoslash tezligi: Vaqt birligi ichida nasos ma’lum bir bosimda qancha gaz hajmini chiqarib yuborishi.
  Erishiladigan yakuniy bosim: Nasos erisha oladigan eng past bosim darajasi</a:t>
            </a:r>
          </a:p>
        </p:txBody>
      </p:sp>
    </p:spTree>
    <p:extLst>
      <p:ext uri="{BB962C8B-B14F-4D97-AF65-F5344CB8AC3E}">
        <p14:creationId xmlns:p14="http://schemas.microsoft.com/office/powerpoint/2010/main" val="3068931777"/>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1FFAD8-0033-3E89-0479-A1C0E67B97B5}"/>
              </a:ext>
            </a:extLst>
          </p:cNvPr>
          <p:cNvSpPr>
            <a:spLocks noGrp="1"/>
          </p:cNvSpPr>
          <p:nvPr>
            <p:ph type="title"/>
          </p:nvPr>
        </p:nvSpPr>
        <p:spPr/>
        <p:txBody>
          <a:bodyPr/>
          <a:lstStyle/>
          <a:p>
            <a:r>
              <a:rPr lang="" dirty="0"/>
              <a:t>Kinematik nasoslar</a:t>
            </a:r>
          </a:p>
        </p:txBody>
      </p:sp>
      <p:sp>
        <p:nvSpPr>
          <p:cNvPr id="6" name="Content Placeholder 5">
            <a:extLst>
              <a:ext uri="{FF2B5EF4-FFF2-40B4-BE49-F238E27FC236}">
                <a16:creationId xmlns:a16="http://schemas.microsoft.com/office/drawing/2014/main" id="{126CD4CB-04EC-28E6-FF7B-4A10FD1F8D3D}"/>
              </a:ext>
            </a:extLst>
          </p:cNvPr>
          <p:cNvSpPr>
            <a:spLocks noGrp="1"/>
          </p:cNvSpPr>
          <p:nvPr>
            <p:ph sz="half" idx="1"/>
          </p:nvPr>
        </p:nvSpPr>
        <p:spPr/>
        <p:txBody>
          <a:bodyPr>
            <a:normAutofit fontScale="70000" lnSpcReduction="20000"/>
          </a:bodyPr>
          <a:lstStyle/>
          <a:p>
            <a:r>
              <a:rPr lang="en-US" dirty="0" err="1"/>
              <a:t>Kinematik</a:t>
            </a:r>
            <a:r>
              <a:rPr lang="en-US" dirty="0"/>
              <a:t> </a:t>
            </a:r>
            <a:r>
              <a:rPr lang="en-US" dirty="0" err="1"/>
              <a:t>O'tkazuvchi</a:t>
            </a:r>
            <a:r>
              <a:rPr lang="en-US" dirty="0"/>
              <a:t> (Kinetic Transfer) </a:t>
            </a:r>
            <a:r>
              <a:rPr lang="en-US" dirty="0" err="1"/>
              <a:t>Nasoslar</a:t>
            </a:r>
            <a:r>
              <a:rPr lang="en-US" dirty="0"/>
              <a:t>: Bu </a:t>
            </a:r>
            <a:r>
              <a:rPr lang="en-US" dirty="0" err="1"/>
              <a:t>nasoslar</a:t>
            </a:r>
            <a:r>
              <a:rPr lang="en-US" dirty="0"/>
              <a:t> </a:t>
            </a:r>
            <a:r>
              <a:rPr lang="en-US" dirty="0" err="1"/>
              <a:t>gaz</a:t>
            </a:r>
            <a:r>
              <a:rPr lang="en-US" dirty="0"/>
              <a:t> </a:t>
            </a:r>
            <a:r>
              <a:rPr lang="en-US" dirty="0" err="1"/>
              <a:t>molekulalariga</a:t>
            </a:r>
            <a:r>
              <a:rPr lang="en-US" dirty="0"/>
              <a:t> </a:t>
            </a:r>
            <a:r>
              <a:rPr lang="en-US" dirty="0" err="1"/>
              <a:t>yuqori</a:t>
            </a:r>
            <a:r>
              <a:rPr lang="en-US" dirty="0"/>
              <a:t> </a:t>
            </a:r>
            <a:r>
              <a:rPr lang="en-US" dirty="0" err="1"/>
              <a:t>tezlikda</a:t>
            </a:r>
            <a:r>
              <a:rPr lang="en-US" dirty="0"/>
              <a:t> </a:t>
            </a:r>
            <a:r>
              <a:rPr lang="en-US" dirty="0" err="1"/>
              <a:t>harakatlanuvchi</a:t>
            </a:r>
            <a:r>
              <a:rPr lang="en-US" dirty="0"/>
              <a:t> </a:t>
            </a:r>
            <a:r>
              <a:rPr lang="en-US" dirty="0" err="1"/>
              <a:t>qismlar</a:t>
            </a:r>
            <a:r>
              <a:rPr lang="en-US" dirty="0"/>
              <a:t> </a:t>
            </a:r>
            <a:r>
              <a:rPr lang="en-US" dirty="0" err="1"/>
              <a:t>orqali</a:t>
            </a:r>
            <a:r>
              <a:rPr lang="en-US" dirty="0"/>
              <a:t> </a:t>
            </a:r>
            <a:r>
              <a:rPr lang="en-US" dirty="0" err="1"/>
              <a:t>kinetik</a:t>
            </a:r>
            <a:r>
              <a:rPr lang="en-US" dirty="0"/>
              <a:t> </a:t>
            </a:r>
            <a:r>
              <a:rPr lang="en-US" dirty="0" err="1"/>
              <a:t>energiya</a:t>
            </a:r>
            <a:r>
              <a:rPr lang="en-US" dirty="0"/>
              <a:t> </a:t>
            </a:r>
            <a:r>
              <a:rPr lang="en-US" dirty="0" err="1"/>
              <a:t>berish</a:t>
            </a:r>
            <a:r>
              <a:rPr lang="en-US" dirty="0"/>
              <a:t> </a:t>
            </a:r>
            <a:r>
              <a:rPr lang="en-US" dirty="0" err="1"/>
              <a:t>orqali</a:t>
            </a:r>
            <a:r>
              <a:rPr lang="en-US" dirty="0"/>
              <a:t> </a:t>
            </a:r>
            <a:r>
              <a:rPr lang="en-US" dirty="0" err="1"/>
              <a:t>ishlaydi</a:t>
            </a:r>
            <a:r>
              <a:rPr lang="en-US" dirty="0"/>
              <a:t>, </a:t>
            </a:r>
            <a:r>
              <a:rPr lang="en-US" dirty="0" err="1"/>
              <a:t>bu</a:t>
            </a:r>
            <a:r>
              <a:rPr lang="en-US" dirty="0"/>
              <a:t> </a:t>
            </a:r>
            <a:r>
              <a:rPr lang="en-US" dirty="0" err="1"/>
              <a:t>energiya</a:t>
            </a:r>
            <a:r>
              <a:rPr lang="en-US" dirty="0"/>
              <a:t> </a:t>
            </a:r>
            <a:r>
              <a:rPr lang="en-US" dirty="0" err="1"/>
              <a:t>molekulalarni</a:t>
            </a:r>
            <a:r>
              <a:rPr lang="en-US" dirty="0"/>
              <a:t> </a:t>
            </a:r>
            <a:r>
              <a:rPr lang="en-US" dirty="0" err="1"/>
              <a:t>chiqish</a:t>
            </a:r>
            <a:r>
              <a:rPr lang="en-US" dirty="0"/>
              <a:t> </a:t>
            </a:r>
            <a:r>
              <a:rPr lang="en-US" dirty="0" err="1"/>
              <a:t>porti</a:t>
            </a:r>
            <a:r>
              <a:rPr lang="en-US" dirty="0"/>
              <a:t> </a:t>
            </a:r>
            <a:r>
              <a:rPr lang="en-US" dirty="0" err="1"/>
              <a:t>tomon</a:t>
            </a:r>
            <a:r>
              <a:rPr lang="en-US" dirty="0"/>
              <a:t> </a:t>
            </a:r>
            <a:r>
              <a:rPr lang="en-US" dirty="0" err="1"/>
              <a:t>yo'naltiradi</a:t>
            </a:r>
            <a:r>
              <a:rPr lang="en-US" dirty="0"/>
              <a:t>. </a:t>
            </a:r>
            <a:r>
              <a:rPr lang="en-US" dirty="0" err="1"/>
              <a:t>Ular</a:t>
            </a:r>
            <a:r>
              <a:rPr lang="en-US" dirty="0"/>
              <a:t> </a:t>
            </a:r>
            <a:r>
              <a:rPr lang="en-US" dirty="0" err="1"/>
              <a:t>odatda</a:t>
            </a:r>
            <a:r>
              <a:rPr lang="en-US" dirty="0"/>
              <a:t> </a:t>
            </a:r>
            <a:r>
              <a:rPr lang="en-US" dirty="0" err="1"/>
              <a:t>yuqori</a:t>
            </a:r>
            <a:r>
              <a:rPr lang="en-US" dirty="0"/>
              <a:t> </a:t>
            </a:r>
            <a:r>
              <a:rPr lang="en-US" dirty="0" err="1"/>
              <a:t>va</a:t>
            </a:r>
            <a:r>
              <a:rPr lang="en-US" dirty="0"/>
              <a:t> </a:t>
            </a:r>
            <a:r>
              <a:rPr lang="en-US" dirty="0" err="1"/>
              <a:t>o'ta</a:t>
            </a:r>
            <a:r>
              <a:rPr lang="en-US" dirty="0"/>
              <a:t> </a:t>
            </a:r>
            <a:r>
              <a:rPr lang="en-US" dirty="0" err="1"/>
              <a:t>yuqori</a:t>
            </a:r>
            <a:r>
              <a:rPr lang="en-US" dirty="0"/>
              <a:t> </a:t>
            </a:r>
            <a:r>
              <a:rPr lang="en-US" dirty="0" err="1"/>
              <a:t>vakuum</a:t>
            </a:r>
            <a:r>
              <a:rPr lang="en-US" dirty="0"/>
              <a:t> </a:t>
            </a:r>
            <a:r>
              <a:rPr lang="en-US" dirty="0" err="1"/>
              <a:t>hosil</a:t>
            </a:r>
            <a:r>
              <a:rPr lang="en-US" dirty="0"/>
              <a:t> </a:t>
            </a:r>
            <a:r>
              <a:rPr lang="en-US" dirty="0" err="1"/>
              <a:t>qilish</a:t>
            </a:r>
            <a:r>
              <a:rPr lang="en-US" dirty="0"/>
              <a:t> </a:t>
            </a:r>
            <a:r>
              <a:rPr lang="en-US" dirty="0" err="1"/>
              <a:t>uchun</a:t>
            </a:r>
            <a:r>
              <a:rPr lang="en-US" dirty="0"/>
              <a:t> </a:t>
            </a:r>
            <a:r>
              <a:rPr lang="en-US" dirty="0" err="1"/>
              <a:t>ishlatiladi</a:t>
            </a:r>
            <a:r>
              <a:rPr lang="en-US" dirty="0"/>
              <a:t>.</a:t>
            </a:r>
            <a:br>
              <a:rPr lang="en-US" dirty="0"/>
            </a:br>
            <a:r>
              <a:rPr lang="en-US" dirty="0"/>
              <a:t>    </a:t>
            </a:r>
            <a:r>
              <a:rPr lang="en-US" dirty="0" err="1"/>
              <a:t>Ishlash</a:t>
            </a:r>
            <a:r>
              <a:rPr lang="en-US" dirty="0"/>
              <a:t> </a:t>
            </a:r>
            <a:r>
              <a:rPr lang="en-US" dirty="0" err="1"/>
              <a:t>prinsipi</a:t>
            </a:r>
            <a:r>
              <a:rPr lang="en-US" dirty="0"/>
              <a:t>: </a:t>
            </a:r>
            <a:r>
              <a:rPr lang="en-US" dirty="0" err="1"/>
              <a:t>Nasos</a:t>
            </a:r>
            <a:r>
              <a:rPr lang="en-US" dirty="0"/>
              <a:t> </a:t>
            </a:r>
            <a:r>
              <a:rPr lang="en-US" dirty="0" err="1"/>
              <a:t>ichidagi</a:t>
            </a:r>
            <a:r>
              <a:rPr lang="en-US" dirty="0"/>
              <a:t> </a:t>
            </a:r>
            <a:r>
              <a:rPr lang="en-US" dirty="0" err="1"/>
              <a:t>aylanuvchi</a:t>
            </a:r>
            <a:r>
              <a:rPr lang="en-US" dirty="0"/>
              <a:t> </a:t>
            </a:r>
            <a:r>
              <a:rPr lang="en-US" dirty="0" err="1"/>
              <a:t>turbinalar</a:t>
            </a:r>
            <a:r>
              <a:rPr lang="en-US" dirty="0"/>
              <a:t> </a:t>
            </a:r>
            <a:r>
              <a:rPr lang="en-US" dirty="0" err="1"/>
              <a:t>yoki</a:t>
            </a:r>
            <a:r>
              <a:rPr lang="en-US" dirty="0"/>
              <a:t> </a:t>
            </a:r>
            <a:r>
              <a:rPr lang="en-US" dirty="0" err="1"/>
              <a:t>parraklar</a:t>
            </a:r>
            <a:r>
              <a:rPr lang="en-US" dirty="0"/>
              <a:t> </a:t>
            </a:r>
            <a:r>
              <a:rPr lang="en-US" dirty="0" err="1"/>
              <a:t>gaz</a:t>
            </a:r>
            <a:r>
              <a:rPr lang="en-US" dirty="0"/>
              <a:t> </a:t>
            </a:r>
            <a:r>
              <a:rPr lang="en-US" dirty="0" err="1"/>
              <a:t>molekulalariga</a:t>
            </a:r>
            <a:r>
              <a:rPr lang="en-US" dirty="0"/>
              <a:t> </a:t>
            </a:r>
            <a:r>
              <a:rPr lang="en-US" dirty="0" err="1"/>
              <a:t>urilib</a:t>
            </a:r>
            <a:r>
              <a:rPr lang="en-US" dirty="0"/>
              <a:t>, </a:t>
            </a:r>
            <a:r>
              <a:rPr lang="en-US" dirty="0" err="1"/>
              <a:t>ularga</a:t>
            </a:r>
            <a:r>
              <a:rPr lang="en-US" dirty="0"/>
              <a:t> </a:t>
            </a:r>
            <a:r>
              <a:rPr lang="en-US" dirty="0" err="1"/>
              <a:t>tezlik</a:t>
            </a:r>
            <a:r>
              <a:rPr lang="en-US" dirty="0"/>
              <a:t> </a:t>
            </a:r>
            <a:r>
              <a:rPr lang="en-US" dirty="0" err="1"/>
              <a:t>va</a:t>
            </a:r>
            <a:r>
              <a:rPr lang="en-US" dirty="0"/>
              <a:t> </a:t>
            </a:r>
            <a:r>
              <a:rPr lang="en-US" dirty="0" err="1"/>
              <a:t>yo'nalish</a:t>
            </a:r>
            <a:r>
              <a:rPr lang="en-US" dirty="0"/>
              <a:t> </a:t>
            </a:r>
            <a:r>
              <a:rPr lang="en-US" dirty="0" err="1"/>
              <a:t>beradi</a:t>
            </a:r>
            <a:r>
              <a:rPr lang="en-US" dirty="0"/>
              <a:t>, </a:t>
            </a:r>
            <a:r>
              <a:rPr lang="en-US" dirty="0" err="1"/>
              <a:t>ularni</a:t>
            </a:r>
            <a:r>
              <a:rPr lang="en-US" dirty="0"/>
              <a:t> </a:t>
            </a:r>
            <a:r>
              <a:rPr lang="en-US" dirty="0" err="1"/>
              <a:t>nasosning</a:t>
            </a:r>
            <a:r>
              <a:rPr lang="en-US" dirty="0"/>
              <a:t> </a:t>
            </a:r>
            <a:r>
              <a:rPr lang="en-US" dirty="0" err="1"/>
              <a:t>kirish</a:t>
            </a:r>
            <a:r>
              <a:rPr lang="en-US" dirty="0"/>
              <a:t> </a:t>
            </a:r>
            <a:r>
              <a:rPr lang="en-US" dirty="0" err="1"/>
              <a:t>qismidan</a:t>
            </a:r>
            <a:r>
              <a:rPr lang="en-US" dirty="0"/>
              <a:t> </a:t>
            </a:r>
            <a:r>
              <a:rPr lang="en-US" dirty="0" err="1"/>
              <a:t>chiqish</a:t>
            </a:r>
            <a:r>
              <a:rPr lang="en-US" dirty="0"/>
              <a:t> </a:t>
            </a:r>
            <a:r>
              <a:rPr lang="en-US" dirty="0" err="1"/>
              <a:t>qismiga</a:t>
            </a:r>
            <a:r>
              <a:rPr lang="en-US" dirty="0"/>
              <a:t> </a:t>
            </a:r>
            <a:r>
              <a:rPr lang="en-US" dirty="0" err="1"/>
              <a:t>tomon</a:t>
            </a:r>
            <a:r>
              <a:rPr lang="en-US" dirty="0"/>
              <a:t> </a:t>
            </a:r>
            <a:r>
              <a:rPr lang="en-US" dirty="0" err="1"/>
              <a:t>harakatlantiradi</a:t>
            </a:r>
            <a:r>
              <a:rPr lang="en-US" dirty="0"/>
              <a:t>. </a:t>
            </a:r>
            <a:r>
              <a:rPr lang="en-US" dirty="0" err="1"/>
              <a:t>Molekulalar</a:t>
            </a:r>
            <a:r>
              <a:rPr lang="en-US" dirty="0"/>
              <a:t> </a:t>
            </a:r>
            <a:r>
              <a:rPr lang="en-US" dirty="0" err="1"/>
              <a:t>orasidagi</a:t>
            </a:r>
            <a:r>
              <a:rPr lang="en-US" dirty="0"/>
              <a:t> </a:t>
            </a:r>
            <a:r>
              <a:rPr lang="en-US" dirty="0" err="1"/>
              <a:t>to'qnashuvlar</a:t>
            </a:r>
            <a:r>
              <a:rPr lang="en-US" dirty="0"/>
              <a:t> ham </a:t>
            </a:r>
            <a:r>
              <a:rPr lang="en-US" dirty="0" err="1"/>
              <a:t>bu</a:t>
            </a:r>
            <a:r>
              <a:rPr lang="en-US" dirty="0"/>
              <a:t> </a:t>
            </a:r>
            <a:r>
              <a:rPr lang="en-US" dirty="0" err="1"/>
              <a:t>jarayonda</a:t>
            </a:r>
            <a:r>
              <a:rPr lang="en-US" dirty="0"/>
              <a:t> </a:t>
            </a:r>
            <a:r>
              <a:rPr lang="en-US" dirty="0" err="1"/>
              <a:t>rol</a:t>
            </a:r>
            <a:r>
              <a:rPr lang="en-US" dirty="0"/>
              <a:t> </a:t>
            </a:r>
            <a:r>
              <a:rPr lang="en-US" dirty="0" err="1"/>
              <a:t>o'ynaydi</a:t>
            </a:r>
            <a:r>
              <a:rPr lang="en-US" dirty="0"/>
              <a:t>.</a:t>
            </a:r>
            <a:br>
              <a:rPr lang="en-US" dirty="0"/>
            </a:br>
            <a:r>
              <a:rPr lang="en-US" dirty="0"/>
              <a:t>    </a:t>
            </a:r>
            <a:r>
              <a:rPr lang="en-US" dirty="0" err="1"/>
              <a:t>Misollar</a:t>
            </a:r>
            <a:r>
              <a:rPr lang="en-US" dirty="0"/>
              <a:t>: </a:t>
            </a:r>
            <a:r>
              <a:rPr lang="en-US" dirty="0" err="1"/>
              <a:t>Turbomolekulyar</a:t>
            </a:r>
            <a:r>
              <a:rPr lang="en-US" dirty="0"/>
              <a:t> </a:t>
            </a:r>
            <a:r>
              <a:rPr lang="en-US" dirty="0" err="1"/>
              <a:t>nasoslar</a:t>
            </a:r>
            <a:r>
              <a:rPr lang="en-US" dirty="0"/>
              <a:t>, </a:t>
            </a:r>
            <a:r>
              <a:rPr lang="en-US" dirty="0" err="1"/>
              <a:t>diffuzion</a:t>
            </a:r>
            <a:r>
              <a:rPr lang="en-US" dirty="0"/>
              <a:t> </a:t>
            </a:r>
            <a:r>
              <a:rPr lang="en-US" dirty="0" err="1"/>
              <a:t>nasoslar</a:t>
            </a:r>
            <a:endParaRPr lang="" dirty="0"/>
          </a:p>
        </p:txBody>
      </p:sp>
      <p:pic>
        <p:nvPicPr>
          <p:cNvPr id="8" name="Content Placeholder 7">
            <a:extLst>
              <a:ext uri="{FF2B5EF4-FFF2-40B4-BE49-F238E27FC236}">
                <a16:creationId xmlns:a16="http://schemas.microsoft.com/office/drawing/2014/main" id="{4E4EB075-B5CB-56DD-8797-A550A603C9A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44456" y="1593851"/>
            <a:ext cx="4460896" cy="4583112"/>
          </a:xfrm>
        </p:spPr>
      </p:pic>
    </p:spTree>
    <p:extLst>
      <p:ext uri="{BB962C8B-B14F-4D97-AF65-F5344CB8AC3E}">
        <p14:creationId xmlns:p14="http://schemas.microsoft.com/office/powerpoint/2010/main" val="38827858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A3C14B-4C53-763F-9D63-7601F3165FE1}"/>
              </a:ext>
            </a:extLst>
          </p:cNvPr>
          <p:cNvSpPr>
            <a:spLocks noGrp="1"/>
          </p:cNvSpPr>
          <p:nvPr>
            <p:ph type="title"/>
          </p:nvPr>
        </p:nvSpPr>
        <p:spPr/>
        <p:txBody>
          <a:bodyPr/>
          <a:lstStyle/>
          <a:p>
            <a:r>
              <a:rPr lang="" dirty="0"/>
              <a:t>Hajmiy nasoslar</a:t>
            </a:r>
          </a:p>
        </p:txBody>
      </p:sp>
      <p:sp>
        <p:nvSpPr>
          <p:cNvPr id="6" name="Content Placeholder 5">
            <a:extLst>
              <a:ext uri="{FF2B5EF4-FFF2-40B4-BE49-F238E27FC236}">
                <a16:creationId xmlns:a16="http://schemas.microsoft.com/office/drawing/2014/main" id="{2527978C-1489-420D-08FD-3929B0F74FD4}"/>
              </a:ext>
            </a:extLst>
          </p:cNvPr>
          <p:cNvSpPr>
            <a:spLocks noGrp="1"/>
          </p:cNvSpPr>
          <p:nvPr>
            <p:ph sz="half" idx="1"/>
          </p:nvPr>
        </p:nvSpPr>
        <p:spPr/>
        <p:txBody>
          <a:bodyPr>
            <a:normAutofit fontScale="77500" lnSpcReduction="20000"/>
          </a:bodyPr>
          <a:lstStyle/>
          <a:p>
            <a:r>
              <a:rPr lang="" dirty="0"/>
              <a:t>Hajmiy Nasoslar: Bu nasoslar gazni fizik ravishda “tutib oladi” va uni yuqori bosimli chiqish portiga o’tkazadi. Ular odatda dastlabki (qo’pol) vakuum hosil qilish uchun ishlatiladi.
   Ishlash prinsipi: Nasos ichida harakatlanuvchi qismlar (rotorlar, porshenlar, lamellar) gazning ma’lum bir hajmini ajratib oladi, uni siqadi va so’ngra nasosdan chiqarib yuboradi. Bu jarayon uzluksiz takrorlanib, tizimdagi gaz miqdorini kamaytiradi.
    Misollar: Plastinkali-rotorli (Rotary Vane) nasoslar, pistonli nasoslar, “Roots” nasoslari, diafragmali nasoslar.</a:t>
            </a:r>
          </a:p>
        </p:txBody>
      </p:sp>
      <p:pic>
        <p:nvPicPr>
          <p:cNvPr id="8" name="Content Placeholder 7">
            <a:extLst>
              <a:ext uri="{FF2B5EF4-FFF2-40B4-BE49-F238E27FC236}">
                <a16:creationId xmlns:a16="http://schemas.microsoft.com/office/drawing/2014/main" id="{9832CABE-45E1-BBBE-AFD2-7BABBADB3DF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09878" y="1825625"/>
            <a:ext cx="3506243" cy="4351338"/>
          </a:xfrm>
        </p:spPr>
      </p:pic>
    </p:spTree>
    <p:extLst>
      <p:ext uri="{BB962C8B-B14F-4D97-AF65-F5344CB8AC3E}">
        <p14:creationId xmlns:p14="http://schemas.microsoft.com/office/powerpoint/2010/main" val="23117448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Forvakuum va diffuz nasoslar</vt:lpstr>
      <vt:lpstr>Reja;</vt:lpstr>
      <vt:lpstr>Vacuum </vt:lpstr>
      <vt:lpstr>Vakuum</vt:lpstr>
      <vt:lpstr>Vakuum</vt:lpstr>
      <vt:lpstr>Vakuum nasoslarini vazifasi </vt:lpstr>
      <vt:lpstr>Samaradorligi</vt:lpstr>
      <vt:lpstr>Kinematik nasoslar</vt:lpstr>
      <vt:lpstr>Hajmiy nasoslar</vt:lpstr>
      <vt:lpstr>Diffuz nasoslar </vt:lpstr>
      <vt:lpstr>Diffuz nasoslar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Forvakuum va diffuz nasoslar</dc:title>
  <dc:creator>Taehyung Kim</dc:creator>
  <cp:lastModifiedBy>Taehyung Kim</cp:lastModifiedBy>
  <cp:revision>2</cp:revision>
  <dcterms:created xsi:type="dcterms:W3CDTF">2025-05-04T10:01:13Z</dcterms:created>
  <dcterms:modified xsi:type="dcterms:W3CDTF">2025-05-04T11:23:35Z</dcterms:modified>
</cp:coreProperties>
</file>