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F3"/>
    <a:srgbClr val="0087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86" autoAdjust="0"/>
    <p:restoredTop sz="94660"/>
  </p:normalViewPr>
  <p:slideViewPr>
    <p:cSldViewPr snapToGrid="0">
      <p:cViewPr varScale="1">
        <p:scale>
          <a:sx n="122" d="100"/>
          <a:sy n="122" d="100"/>
        </p:scale>
        <p:origin x="6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 Type="http://schemas.openxmlformats.org/officeDocument/2006/relationships/presProps" Target="pres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viewProps" Target="viewProps.xml"/><Relationship Id="rId4" Type="http://schemas.openxmlformats.org/officeDocument/2006/relationships/theme" Target="theme/theme1.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A52-707A-42EB-B790-1DD4D73A3B27}"/>
              </a:ext>
            </a:extLst>
          </p:cNvPr>
          <p:cNvSpPr>
            <a:spLocks noGrp="1"/>
          </p:cNvSpPr>
          <p:nvPr>
            <p:ph type="ctrTitle" hasCustomPrompt="1"/>
          </p:nvPr>
        </p:nvSpPr>
        <p:spPr>
          <a:xfrm>
            <a:off x="838200" y="1122363"/>
            <a:ext cx="6781800" cy="2387600"/>
          </a:xfrm>
        </p:spPr>
        <p:txBody>
          <a:bodyPr anchor="b">
            <a:normAutofit/>
          </a:bodyPr>
          <a:lstStyle>
            <a:lvl1pPr algn="l">
              <a:defRPr sz="4800" b="1">
                <a:solidFill>
                  <a:schemeClr val="accent3">
                    <a:lumMod val="75000"/>
                  </a:schemeClr>
                </a:solidFill>
                <a:latin typeface="Arial" panose="020B0604020202020204" pitchFamily="34" charset="0"/>
                <a:cs typeface="Arial" panose="020B0604020202020204" pitchFamily="34" charset="0"/>
              </a:defRPr>
            </a:lvl1pPr>
          </a:lstStyle>
          <a:p>
            <a:r>
              <a:rPr lang="en-US" dirty="0"/>
              <a:t>Title, 50, text, 48</a:t>
            </a:r>
          </a:p>
        </p:txBody>
      </p:sp>
      <p:sp>
        <p:nvSpPr>
          <p:cNvPr id="3" name="Subtitle 2">
            <a:extLst>
              <a:ext uri="{FF2B5EF4-FFF2-40B4-BE49-F238E27FC236}">
                <a16:creationId xmlns:a16="http://schemas.microsoft.com/office/drawing/2014/main" id="{EB31AA5B-4C25-4640-B340-27DA2DE4215A}"/>
              </a:ext>
            </a:extLst>
          </p:cNvPr>
          <p:cNvSpPr>
            <a:spLocks noGrp="1"/>
          </p:cNvSpPr>
          <p:nvPr>
            <p:ph type="subTitle" idx="1" hasCustomPrompt="1"/>
          </p:nvPr>
        </p:nvSpPr>
        <p:spPr>
          <a:xfrm>
            <a:off x="838200" y="3602038"/>
            <a:ext cx="67818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Content, 60, text, 24</a:t>
            </a:r>
          </a:p>
        </p:txBody>
      </p:sp>
      <p:sp>
        <p:nvSpPr>
          <p:cNvPr id="4" name="Date Placeholder 3">
            <a:extLst>
              <a:ext uri="{FF2B5EF4-FFF2-40B4-BE49-F238E27FC236}">
                <a16:creationId xmlns:a16="http://schemas.microsoft.com/office/drawing/2014/main" id="{B7CAA39D-4DA0-4797-A9FB-92AFF3D88250}"/>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5" name="Footer Placeholder 4">
            <a:extLst>
              <a:ext uri="{FF2B5EF4-FFF2-40B4-BE49-F238E27FC236}">
                <a16:creationId xmlns:a16="http://schemas.microsoft.com/office/drawing/2014/main" id="{D85E9A6B-40AC-4799-AFA6-136196DD6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612AC-DBC3-4A7A-8334-E64A19C94265}"/>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8" name="Picture Placeholder 7">
            <a:extLst>
              <a:ext uri="{FF2B5EF4-FFF2-40B4-BE49-F238E27FC236}">
                <a16:creationId xmlns:a16="http://schemas.microsoft.com/office/drawing/2014/main" id="{E5BB6A4E-340B-44AB-B37A-06F9EE241F72}"/>
              </a:ext>
            </a:extLst>
          </p:cNvPr>
          <p:cNvSpPr>
            <a:spLocks noGrp="1"/>
          </p:cNvSpPr>
          <p:nvPr>
            <p:ph type="pic" sz="quarter" idx="13" hasCustomPrompt="1"/>
          </p:nvPr>
        </p:nvSpPr>
        <p:spPr>
          <a:xfrm>
            <a:off x="7729538" y="0"/>
            <a:ext cx="4462462" cy="6858000"/>
          </a:xfrm>
        </p:spPr>
        <p:txBody>
          <a:bodyPr/>
          <a:lstStyle>
            <a:lvl1pPr marL="0" indent="0">
              <a:buNone/>
              <a:defRPr/>
            </a:lvl1pPr>
          </a:lstStyle>
          <a:p>
            <a:r>
              <a:rPr lang="en-US" dirty="0"/>
              <a:t>image</a:t>
            </a:r>
          </a:p>
        </p:txBody>
      </p:sp>
    </p:spTree>
    <p:extLst>
      <p:ext uri="{BB962C8B-B14F-4D97-AF65-F5344CB8AC3E}">
        <p14:creationId xmlns:p14="http://schemas.microsoft.com/office/powerpoint/2010/main" val="318932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BB81D3-7402-42F6-BD6F-3A2CF4DD9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5369" y="1690688"/>
            <a:ext cx="5662006" cy="4053997"/>
          </a:xfrm>
          <a:prstGeom prst="rect">
            <a:avLst/>
          </a:prstGeom>
        </p:spPr>
      </p:pic>
      <p:sp>
        <p:nvSpPr>
          <p:cNvPr id="2" name="Title 1">
            <a:extLst>
              <a:ext uri="{FF2B5EF4-FFF2-40B4-BE49-F238E27FC236}">
                <a16:creationId xmlns:a16="http://schemas.microsoft.com/office/drawing/2014/main" id="{C1AFF574-F92D-4540-87B3-550207B5A75D}"/>
              </a:ext>
            </a:extLst>
          </p:cNvPr>
          <p:cNvSpPr>
            <a:spLocks noGrp="1"/>
          </p:cNvSpPr>
          <p:nvPr>
            <p:ph type="title" hasCustomPrompt="1"/>
          </p:nvPr>
        </p:nvSpPr>
        <p:spPr>
          <a:xfrm>
            <a:off x="838200" y="365125"/>
            <a:ext cx="7772400" cy="1325563"/>
          </a:xfrm>
        </p:spPr>
        <p:txBody>
          <a:bodyPr>
            <a:normAutofit/>
          </a:bodyPr>
          <a:lstStyle>
            <a:lvl1pPr algn="l">
              <a:defRPr sz="4000" b="1">
                <a:solidFill>
                  <a:schemeClr val="accent3">
                    <a:lumMod val="75000"/>
                  </a:schemeClr>
                </a:solidFill>
                <a:latin typeface="Arial" panose="020B0604020202020204" pitchFamily="34" charset="0"/>
                <a:cs typeface="Arial" panose="020B0604020202020204" pitchFamily="34" charset="0"/>
              </a:defRPr>
            </a:lvl1pPr>
          </a:lstStyle>
          <a:p>
            <a:r>
              <a:rPr lang="en-US" dirty="0"/>
              <a:t>Title, 40, text, 40</a:t>
            </a:r>
          </a:p>
        </p:txBody>
      </p:sp>
      <p:sp>
        <p:nvSpPr>
          <p:cNvPr id="5" name="Date Placeholder 4">
            <a:extLst>
              <a:ext uri="{FF2B5EF4-FFF2-40B4-BE49-F238E27FC236}">
                <a16:creationId xmlns:a16="http://schemas.microsoft.com/office/drawing/2014/main" id="{F153CA6E-FE1C-4646-A173-50045B67435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6" name="Footer Placeholder 5">
            <a:extLst>
              <a:ext uri="{FF2B5EF4-FFF2-40B4-BE49-F238E27FC236}">
                <a16:creationId xmlns:a16="http://schemas.microsoft.com/office/drawing/2014/main" id="{BAEBDA86-55C4-4077-B900-65C3F9455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EDF8F-0EAE-4F2F-B976-DF5E8B1FB9FB}"/>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9" name="Text Placeholder 12">
            <a:extLst>
              <a:ext uri="{FF2B5EF4-FFF2-40B4-BE49-F238E27FC236}">
                <a16:creationId xmlns:a16="http://schemas.microsoft.com/office/drawing/2014/main" id="{AEB93C31-4427-4710-B77D-24C600D34B50}"/>
              </a:ext>
            </a:extLst>
          </p:cNvPr>
          <p:cNvSpPr>
            <a:spLocks noGrp="1"/>
          </p:cNvSpPr>
          <p:nvPr>
            <p:ph type="body" sz="quarter" idx="16" hasCustomPrompt="1"/>
          </p:nvPr>
        </p:nvSpPr>
        <p:spPr>
          <a:xfrm>
            <a:off x="838200" y="1857377"/>
            <a:ext cx="7772400" cy="405399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t>Content, 320, text, 28</a:t>
            </a:r>
          </a:p>
          <a:p>
            <a:pPr lvl="0"/>
            <a:endParaRPr lang="en-US" dirty="0"/>
          </a:p>
        </p:txBody>
      </p:sp>
    </p:spTree>
    <p:extLst>
      <p:ext uri="{BB962C8B-B14F-4D97-AF65-F5344CB8AC3E}">
        <p14:creationId xmlns:p14="http://schemas.microsoft.com/office/powerpoint/2010/main" val="57914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2453BB-032D-45C1-B567-9B9DDDDCFD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977" y="1825625"/>
            <a:ext cx="4314827" cy="3356936"/>
          </a:xfrm>
          <a:prstGeom prst="rect">
            <a:avLst/>
          </a:prstGeom>
        </p:spPr>
      </p:pic>
      <p:sp>
        <p:nvSpPr>
          <p:cNvPr id="2" name="Title 1">
            <a:extLst>
              <a:ext uri="{FF2B5EF4-FFF2-40B4-BE49-F238E27FC236}">
                <a16:creationId xmlns:a16="http://schemas.microsoft.com/office/drawing/2014/main" id="{C1AFF574-F92D-4540-87B3-550207B5A75D}"/>
              </a:ext>
            </a:extLst>
          </p:cNvPr>
          <p:cNvSpPr>
            <a:spLocks noGrp="1"/>
          </p:cNvSpPr>
          <p:nvPr>
            <p:ph type="title" hasCustomPrompt="1"/>
          </p:nvPr>
        </p:nvSpPr>
        <p:spPr>
          <a:xfrm>
            <a:off x="2907505" y="365125"/>
            <a:ext cx="7808121" cy="1325563"/>
          </a:xfrm>
        </p:spPr>
        <p:txBody>
          <a:bodyPr>
            <a:normAutofit/>
          </a:bodyPr>
          <a:lstStyle>
            <a:lvl1pPr algn="l">
              <a:defRPr sz="4000" b="1">
                <a:solidFill>
                  <a:schemeClr val="accent3">
                    <a:lumMod val="75000"/>
                  </a:schemeClr>
                </a:solidFill>
                <a:latin typeface="Arial" panose="020B0604020202020204" pitchFamily="34" charset="0"/>
                <a:cs typeface="Arial" panose="020B0604020202020204" pitchFamily="34" charset="0"/>
              </a:defRPr>
            </a:lvl1pPr>
          </a:lstStyle>
          <a:p>
            <a:r>
              <a:rPr lang="en-US" dirty="0"/>
              <a:t>Title, 30, text, 40</a:t>
            </a:r>
          </a:p>
        </p:txBody>
      </p:sp>
      <p:sp>
        <p:nvSpPr>
          <p:cNvPr id="5" name="Date Placeholder 4">
            <a:extLst>
              <a:ext uri="{FF2B5EF4-FFF2-40B4-BE49-F238E27FC236}">
                <a16:creationId xmlns:a16="http://schemas.microsoft.com/office/drawing/2014/main" id="{F153CA6E-FE1C-4646-A173-50045B67435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6" name="Footer Placeholder 5">
            <a:extLst>
              <a:ext uri="{FF2B5EF4-FFF2-40B4-BE49-F238E27FC236}">
                <a16:creationId xmlns:a16="http://schemas.microsoft.com/office/drawing/2014/main" id="{BAEBDA86-55C4-4077-B900-65C3F9455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EDF8F-0EAE-4F2F-B976-DF5E8B1FB9FB}"/>
              </a:ext>
            </a:extLst>
          </p:cNvPr>
          <p:cNvSpPr>
            <a:spLocks noGrp="1"/>
          </p:cNvSpPr>
          <p:nvPr>
            <p:ph type="sldNum" sz="quarter" idx="12"/>
          </p:nvPr>
        </p:nvSpPr>
        <p:spPr/>
        <p:txBody>
          <a:bodyPr/>
          <a:lstStyle/>
          <a:p>
            <a:fld id="{CE97FCEF-4D49-4224-9910-F37C62F579C6}" type="slidenum">
              <a:rPr lang="en-US" smtClean="0"/>
              <a:t>‹#›</a:t>
            </a:fld>
            <a:endParaRPr lang="en-US" dirty="0"/>
          </a:p>
        </p:txBody>
      </p:sp>
      <p:sp>
        <p:nvSpPr>
          <p:cNvPr id="12" name="Rectangle 11">
            <a:extLst>
              <a:ext uri="{FF2B5EF4-FFF2-40B4-BE49-F238E27FC236}">
                <a16:creationId xmlns:a16="http://schemas.microsoft.com/office/drawing/2014/main" id="{89912116-4BFF-45E5-B40D-C36FDDA5C730}"/>
              </a:ext>
            </a:extLst>
          </p:cNvPr>
          <p:cNvSpPr/>
          <p:nvPr userDrawn="1"/>
        </p:nvSpPr>
        <p:spPr>
          <a:xfrm>
            <a:off x="10872788" y="0"/>
            <a:ext cx="1319212" cy="6858000"/>
          </a:xfrm>
          <a:prstGeom prst="rect">
            <a:avLst/>
          </a:prstGeom>
          <a:gradFill flip="none" rotWithShape="1">
            <a:gsLst>
              <a:gs pos="0">
                <a:schemeClr val="accent1">
                  <a:lumMod val="60000"/>
                  <a:lumOff val="40000"/>
                </a:schemeClr>
              </a:gs>
              <a:gs pos="100000">
                <a:srgbClr val="7030A0"/>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2">
            <a:extLst>
              <a:ext uri="{FF2B5EF4-FFF2-40B4-BE49-F238E27FC236}">
                <a16:creationId xmlns:a16="http://schemas.microsoft.com/office/drawing/2014/main" id="{9DDE0FBF-EE7B-4D9B-8ED9-36CFBDB1FBC1}"/>
              </a:ext>
            </a:extLst>
          </p:cNvPr>
          <p:cNvSpPr>
            <a:spLocks noGrp="1"/>
          </p:cNvSpPr>
          <p:nvPr>
            <p:ph type="body" sz="quarter" idx="16" hasCustomPrompt="1"/>
          </p:nvPr>
        </p:nvSpPr>
        <p:spPr>
          <a:xfrm>
            <a:off x="2907505" y="1936750"/>
            <a:ext cx="7808122" cy="417353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t>Content, 320, text, 28</a:t>
            </a:r>
          </a:p>
          <a:p>
            <a:pPr lvl="0"/>
            <a:endParaRPr lang="en-US" dirty="0"/>
          </a:p>
        </p:txBody>
      </p:sp>
    </p:spTree>
    <p:extLst>
      <p:ext uri="{BB962C8B-B14F-4D97-AF65-F5344CB8AC3E}">
        <p14:creationId xmlns:p14="http://schemas.microsoft.com/office/powerpoint/2010/main" val="579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hank you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870C-37BD-47E3-8439-50D7BCD8FD73}"/>
              </a:ext>
            </a:extLst>
          </p:cNvPr>
          <p:cNvSpPr>
            <a:spLocks noGrp="1"/>
          </p:cNvSpPr>
          <p:nvPr>
            <p:ph type="title" hasCustomPrompt="1"/>
          </p:nvPr>
        </p:nvSpPr>
        <p:spPr>
          <a:xfrm>
            <a:off x="831850" y="1806576"/>
            <a:ext cx="10515600" cy="1365566"/>
          </a:xfrm>
        </p:spPr>
        <p:txBody>
          <a:bodyPr anchor="b">
            <a:normAutofit/>
          </a:bodyPr>
          <a:lstStyle>
            <a:lvl1pPr>
              <a:defRPr sz="4000" b="1">
                <a:solidFill>
                  <a:schemeClr val="accent3">
                    <a:lumMod val="75000"/>
                  </a:schemeClr>
                </a:solidFill>
                <a:latin typeface="Arial" panose="020B0604020202020204" pitchFamily="34" charset="0"/>
                <a:cs typeface="Arial" panose="020B0604020202020204" pitchFamily="34" charset="0"/>
              </a:defRPr>
            </a:lvl1pPr>
          </a:lstStyle>
          <a:p>
            <a:r>
              <a:rPr lang="en-US" dirty="0"/>
              <a:t>Title, 40, text, 40</a:t>
            </a:r>
          </a:p>
        </p:txBody>
      </p:sp>
      <p:sp>
        <p:nvSpPr>
          <p:cNvPr id="3" name="Text Placeholder 2">
            <a:extLst>
              <a:ext uri="{FF2B5EF4-FFF2-40B4-BE49-F238E27FC236}">
                <a16:creationId xmlns:a16="http://schemas.microsoft.com/office/drawing/2014/main" id="{FA891D0B-9A0E-4C39-AADE-347882BBF627}"/>
              </a:ext>
            </a:extLst>
          </p:cNvPr>
          <p:cNvSpPr>
            <a:spLocks noGrp="1"/>
          </p:cNvSpPr>
          <p:nvPr>
            <p:ph type="body" idx="1" hasCustomPrompt="1"/>
          </p:nvPr>
        </p:nvSpPr>
        <p:spPr>
          <a:xfrm>
            <a:off x="831850" y="3172142"/>
            <a:ext cx="10515600" cy="5137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Content, 40, text, 24</a:t>
            </a:r>
          </a:p>
        </p:txBody>
      </p:sp>
      <p:sp>
        <p:nvSpPr>
          <p:cNvPr id="4" name="Date Placeholder 3">
            <a:extLst>
              <a:ext uri="{FF2B5EF4-FFF2-40B4-BE49-F238E27FC236}">
                <a16:creationId xmlns:a16="http://schemas.microsoft.com/office/drawing/2014/main" id="{9C56FDBF-2EC1-432E-ADF7-A93C759356E2}"/>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5" name="Footer Placeholder 4">
            <a:extLst>
              <a:ext uri="{FF2B5EF4-FFF2-40B4-BE49-F238E27FC236}">
                <a16:creationId xmlns:a16="http://schemas.microsoft.com/office/drawing/2014/main" id="{CA8BC45C-D0F9-4CC8-BE92-03F7C285A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BD524-101C-4003-8327-73A51FA74E1C}"/>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9" name="Rectangle 8">
            <a:extLst>
              <a:ext uri="{FF2B5EF4-FFF2-40B4-BE49-F238E27FC236}">
                <a16:creationId xmlns:a16="http://schemas.microsoft.com/office/drawing/2014/main" id="{505C1006-13E9-4E94-8D9F-87939B7F8171}"/>
              </a:ext>
            </a:extLst>
          </p:cNvPr>
          <p:cNvSpPr/>
          <p:nvPr userDrawn="1"/>
        </p:nvSpPr>
        <p:spPr>
          <a:xfrm>
            <a:off x="0" y="5629274"/>
            <a:ext cx="12192000" cy="1228725"/>
          </a:xfrm>
          <a:prstGeom prst="rect">
            <a:avLst/>
          </a:prstGeom>
          <a:gradFill flip="none" rotWithShape="1">
            <a:gsLst>
              <a:gs pos="0">
                <a:schemeClr val="accent1">
                  <a:lumMod val="60000"/>
                  <a:lumOff val="40000"/>
                </a:schemeClr>
              </a:gs>
              <a:gs pos="100000">
                <a:srgbClr val="7030A0"/>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33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la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ADCE-629A-4173-895C-7A69BF2B3053}"/>
              </a:ext>
            </a:extLst>
          </p:cNvPr>
          <p:cNvSpPr>
            <a:spLocks noGrp="1"/>
          </p:cNvSpPr>
          <p:nvPr>
            <p:ph type="title" hasCustomPrompt="1"/>
          </p:nvPr>
        </p:nvSpPr>
        <p:spPr>
          <a:xfrm>
            <a:off x="838200" y="656630"/>
            <a:ext cx="10515600" cy="1034058"/>
          </a:xfrm>
        </p:spPr>
        <p:txBody>
          <a:bodyPr>
            <a:normAutofit/>
          </a:bodyPr>
          <a:lstStyle>
            <a:lvl1pPr algn="ctr">
              <a:defRPr sz="4000" b="1">
                <a:solidFill>
                  <a:schemeClr val="accent3">
                    <a:lumMod val="75000"/>
                  </a:schemeClr>
                </a:solidFill>
              </a:defRPr>
            </a:lvl1pPr>
          </a:lstStyle>
          <a:p>
            <a:r>
              <a:rPr lang="en-US" dirty="0"/>
              <a:t>Title, 30, text, 40</a:t>
            </a:r>
          </a:p>
        </p:txBody>
      </p:sp>
      <p:sp>
        <p:nvSpPr>
          <p:cNvPr id="4" name="Date Placeholder 3">
            <a:extLst>
              <a:ext uri="{FF2B5EF4-FFF2-40B4-BE49-F238E27FC236}">
                <a16:creationId xmlns:a16="http://schemas.microsoft.com/office/drawing/2014/main" id="{62ADE776-7B66-41C9-9DE7-1D558E56997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5" name="Footer Placeholder 4">
            <a:extLst>
              <a:ext uri="{FF2B5EF4-FFF2-40B4-BE49-F238E27FC236}">
                <a16:creationId xmlns:a16="http://schemas.microsoft.com/office/drawing/2014/main" id="{0E558B95-68B4-4E87-95AD-F0979F62B1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DD9D20-8316-4B3C-8215-12E093F6C1E9}"/>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3" name="Cross 2">
            <a:extLst>
              <a:ext uri="{FF2B5EF4-FFF2-40B4-BE49-F238E27FC236}">
                <a16:creationId xmlns:a16="http://schemas.microsoft.com/office/drawing/2014/main" id="{94CC0735-2444-28AA-0A0F-2B3A9D8CFCBC}"/>
              </a:ext>
            </a:extLst>
          </p:cNvPr>
          <p:cNvSpPr/>
          <p:nvPr userDrawn="1"/>
        </p:nvSpPr>
        <p:spPr>
          <a:xfrm>
            <a:off x="735169" y="2026385"/>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1</a:t>
            </a:r>
          </a:p>
        </p:txBody>
      </p:sp>
      <p:sp>
        <p:nvSpPr>
          <p:cNvPr id="11" name="Text Placeholder 10">
            <a:extLst>
              <a:ext uri="{FF2B5EF4-FFF2-40B4-BE49-F238E27FC236}">
                <a16:creationId xmlns:a16="http://schemas.microsoft.com/office/drawing/2014/main" id="{8750414A-F9C8-78FD-5B66-A86F6AB7B3C4}"/>
              </a:ext>
            </a:extLst>
          </p:cNvPr>
          <p:cNvSpPr>
            <a:spLocks noGrp="1"/>
          </p:cNvSpPr>
          <p:nvPr>
            <p:ph type="body" sz="quarter" idx="16" hasCustomPrompt="1"/>
          </p:nvPr>
        </p:nvSpPr>
        <p:spPr>
          <a:xfrm>
            <a:off x="1727200" y="2026385"/>
            <a:ext cx="9626600" cy="936625"/>
          </a:xfrm>
        </p:spPr>
        <p:txBody>
          <a:bodyPr>
            <a:normAutofit/>
          </a:bodyPr>
          <a:lstStyle>
            <a:lvl1pPr>
              <a:buNone/>
              <a:defRPr sz="2400"/>
            </a:lvl1pPr>
          </a:lstStyle>
          <a:p>
            <a:pPr lvl="0"/>
            <a:r>
              <a:rPr lang="en-US" dirty="0"/>
              <a:t>Content, 80, text, 24</a:t>
            </a:r>
          </a:p>
          <a:p>
            <a:pPr lvl="0"/>
            <a:endParaRPr lang="en-UZ" dirty="0"/>
          </a:p>
        </p:txBody>
      </p:sp>
      <p:sp>
        <p:nvSpPr>
          <p:cNvPr id="12" name="Cross 11">
            <a:extLst>
              <a:ext uri="{FF2B5EF4-FFF2-40B4-BE49-F238E27FC236}">
                <a16:creationId xmlns:a16="http://schemas.microsoft.com/office/drawing/2014/main" id="{381D0DB3-168F-2405-7276-16918B85493A}"/>
              </a:ext>
            </a:extLst>
          </p:cNvPr>
          <p:cNvSpPr/>
          <p:nvPr userDrawn="1"/>
        </p:nvSpPr>
        <p:spPr>
          <a:xfrm>
            <a:off x="735169" y="3108876"/>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2</a:t>
            </a:r>
          </a:p>
        </p:txBody>
      </p:sp>
      <p:sp>
        <p:nvSpPr>
          <p:cNvPr id="16" name="Text Placeholder 10">
            <a:extLst>
              <a:ext uri="{FF2B5EF4-FFF2-40B4-BE49-F238E27FC236}">
                <a16:creationId xmlns:a16="http://schemas.microsoft.com/office/drawing/2014/main" id="{F44C07A0-6D42-4B81-FBEE-B5CA5F6BDEC7}"/>
              </a:ext>
            </a:extLst>
          </p:cNvPr>
          <p:cNvSpPr>
            <a:spLocks noGrp="1"/>
          </p:cNvSpPr>
          <p:nvPr>
            <p:ph type="body" sz="quarter" idx="17" hasCustomPrompt="1"/>
          </p:nvPr>
        </p:nvSpPr>
        <p:spPr>
          <a:xfrm>
            <a:off x="1727200" y="3108876"/>
            <a:ext cx="9626600" cy="936625"/>
          </a:xfrm>
        </p:spPr>
        <p:txBody>
          <a:bodyPr>
            <a:normAutofit/>
          </a:bodyPr>
          <a:lstStyle>
            <a:lvl1pPr>
              <a:buNone/>
              <a:defRPr sz="2400"/>
            </a:lvl1pPr>
          </a:lstStyle>
          <a:p>
            <a:pPr lvl="0"/>
            <a:r>
              <a:rPr lang="en-US" dirty="0"/>
              <a:t>Content, 80, text, 24</a:t>
            </a:r>
          </a:p>
          <a:p>
            <a:pPr lvl="0"/>
            <a:endParaRPr lang="en-UZ" dirty="0"/>
          </a:p>
        </p:txBody>
      </p:sp>
      <p:sp>
        <p:nvSpPr>
          <p:cNvPr id="17" name="Cross 16">
            <a:extLst>
              <a:ext uri="{FF2B5EF4-FFF2-40B4-BE49-F238E27FC236}">
                <a16:creationId xmlns:a16="http://schemas.microsoft.com/office/drawing/2014/main" id="{DF266845-3348-EFAA-48F6-D07075855D63}"/>
              </a:ext>
            </a:extLst>
          </p:cNvPr>
          <p:cNvSpPr/>
          <p:nvPr userDrawn="1"/>
        </p:nvSpPr>
        <p:spPr>
          <a:xfrm>
            <a:off x="735169" y="4191368"/>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3</a:t>
            </a:r>
          </a:p>
        </p:txBody>
      </p:sp>
      <p:sp>
        <p:nvSpPr>
          <p:cNvPr id="18" name="Text Placeholder 10">
            <a:extLst>
              <a:ext uri="{FF2B5EF4-FFF2-40B4-BE49-F238E27FC236}">
                <a16:creationId xmlns:a16="http://schemas.microsoft.com/office/drawing/2014/main" id="{381C3B70-DBF4-F948-788A-CF7DD4429A60}"/>
              </a:ext>
            </a:extLst>
          </p:cNvPr>
          <p:cNvSpPr>
            <a:spLocks noGrp="1"/>
          </p:cNvSpPr>
          <p:nvPr>
            <p:ph type="body" sz="quarter" idx="18" hasCustomPrompt="1"/>
          </p:nvPr>
        </p:nvSpPr>
        <p:spPr>
          <a:xfrm>
            <a:off x="1727200" y="4191368"/>
            <a:ext cx="9626600" cy="936625"/>
          </a:xfrm>
        </p:spPr>
        <p:txBody>
          <a:bodyPr>
            <a:normAutofit/>
          </a:bodyPr>
          <a:lstStyle>
            <a:lvl1pPr>
              <a:buNone/>
              <a:defRPr sz="2400"/>
            </a:lvl1pPr>
          </a:lstStyle>
          <a:p>
            <a:pPr lvl="0"/>
            <a:r>
              <a:rPr lang="en-US" dirty="0"/>
              <a:t>Content, 80, text, 24</a:t>
            </a:r>
          </a:p>
          <a:p>
            <a:pPr lvl="0"/>
            <a:endParaRPr lang="en-UZ" dirty="0"/>
          </a:p>
        </p:txBody>
      </p:sp>
      <p:sp>
        <p:nvSpPr>
          <p:cNvPr id="7" name="Cross 6">
            <a:extLst>
              <a:ext uri="{FF2B5EF4-FFF2-40B4-BE49-F238E27FC236}">
                <a16:creationId xmlns:a16="http://schemas.microsoft.com/office/drawing/2014/main" id="{719138E8-AD45-54ED-7988-08E8724F9D8A}"/>
              </a:ext>
            </a:extLst>
          </p:cNvPr>
          <p:cNvSpPr/>
          <p:nvPr userDrawn="1"/>
        </p:nvSpPr>
        <p:spPr>
          <a:xfrm>
            <a:off x="735169" y="5273858"/>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4</a:t>
            </a:r>
          </a:p>
        </p:txBody>
      </p:sp>
      <p:sp>
        <p:nvSpPr>
          <p:cNvPr id="8" name="Text Placeholder 10">
            <a:extLst>
              <a:ext uri="{FF2B5EF4-FFF2-40B4-BE49-F238E27FC236}">
                <a16:creationId xmlns:a16="http://schemas.microsoft.com/office/drawing/2014/main" id="{3C1BB366-3808-D031-9003-503C26A83559}"/>
              </a:ext>
            </a:extLst>
          </p:cNvPr>
          <p:cNvSpPr>
            <a:spLocks noGrp="1"/>
          </p:cNvSpPr>
          <p:nvPr>
            <p:ph type="body" sz="quarter" idx="19" hasCustomPrompt="1"/>
          </p:nvPr>
        </p:nvSpPr>
        <p:spPr>
          <a:xfrm>
            <a:off x="1727200" y="5273858"/>
            <a:ext cx="9626600" cy="936625"/>
          </a:xfrm>
        </p:spPr>
        <p:txBody>
          <a:bodyPr>
            <a:normAutofit/>
          </a:bodyPr>
          <a:lstStyle>
            <a:lvl1pPr>
              <a:buNone/>
              <a:defRPr sz="2400"/>
            </a:lvl1pPr>
          </a:lstStyle>
          <a:p>
            <a:pPr lvl="0"/>
            <a:r>
              <a:rPr lang="en-US" dirty="0"/>
              <a:t>Content, 80, text, 24</a:t>
            </a:r>
          </a:p>
          <a:p>
            <a:pPr lvl="0"/>
            <a:endParaRPr lang="en-UZ" dirty="0"/>
          </a:p>
        </p:txBody>
      </p:sp>
    </p:spTree>
    <p:extLst>
      <p:ext uri="{BB962C8B-B14F-4D97-AF65-F5344CB8AC3E}">
        <p14:creationId xmlns:p14="http://schemas.microsoft.com/office/powerpoint/2010/main" val="2000858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la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ADCE-629A-4173-895C-7A69BF2B3053}"/>
              </a:ext>
            </a:extLst>
          </p:cNvPr>
          <p:cNvSpPr>
            <a:spLocks noGrp="1"/>
          </p:cNvSpPr>
          <p:nvPr>
            <p:ph type="title" hasCustomPrompt="1"/>
          </p:nvPr>
        </p:nvSpPr>
        <p:spPr>
          <a:xfrm>
            <a:off x="838200" y="656630"/>
            <a:ext cx="10515600" cy="1034058"/>
          </a:xfrm>
        </p:spPr>
        <p:txBody>
          <a:bodyPr>
            <a:normAutofit/>
          </a:bodyPr>
          <a:lstStyle>
            <a:lvl1pPr algn="ctr">
              <a:defRPr sz="4000" b="1">
                <a:solidFill>
                  <a:schemeClr val="accent3">
                    <a:lumMod val="75000"/>
                  </a:schemeClr>
                </a:solidFill>
              </a:defRPr>
            </a:lvl1pPr>
          </a:lstStyle>
          <a:p>
            <a:r>
              <a:rPr lang="en-US" dirty="0"/>
              <a:t>Title, 30, text, 40</a:t>
            </a:r>
          </a:p>
        </p:txBody>
      </p:sp>
      <p:sp>
        <p:nvSpPr>
          <p:cNvPr id="4" name="Date Placeholder 3">
            <a:extLst>
              <a:ext uri="{FF2B5EF4-FFF2-40B4-BE49-F238E27FC236}">
                <a16:creationId xmlns:a16="http://schemas.microsoft.com/office/drawing/2014/main" id="{62ADE776-7B66-41C9-9DE7-1D558E56997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5" name="Footer Placeholder 4">
            <a:extLst>
              <a:ext uri="{FF2B5EF4-FFF2-40B4-BE49-F238E27FC236}">
                <a16:creationId xmlns:a16="http://schemas.microsoft.com/office/drawing/2014/main" id="{0E558B95-68B4-4E87-95AD-F0979F62B1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DD9D20-8316-4B3C-8215-12E093F6C1E9}"/>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3" name="Cross 2">
            <a:extLst>
              <a:ext uri="{FF2B5EF4-FFF2-40B4-BE49-F238E27FC236}">
                <a16:creationId xmlns:a16="http://schemas.microsoft.com/office/drawing/2014/main" id="{94CC0735-2444-28AA-0A0F-2B3A9D8CFCBC}"/>
              </a:ext>
            </a:extLst>
          </p:cNvPr>
          <p:cNvSpPr/>
          <p:nvPr userDrawn="1"/>
        </p:nvSpPr>
        <p:spPr>
          <a:xfrm>
            <a:off x="735169" y="1814569"/>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1</a:t>
            </a:r>
          </a:p>
        </p:txBody>
      </p:sp>
      <p:sp>
        <p:nvSpPr>
          <p:cNvPr id="11" name="Text Placeholder 10">
            <a:extLst>
              <a:ext uri="{FF2B5EF4-FFF2-40B4-BE49-F238E27FC236}">
                <a16:creationId xmlns:a16="http://schemas.microsoft.com/office/drawing/2014/main" id="{8750414A-F9C8-78FD-5B66-A86F6AB7B3C4}"/>
              </a:ext>
            </a:extLst>
          </p:cNvPr>
          <p:cNvSpPr>
            <a:spLocks noGrp="1"/>
          </p:cNvSpPr>
          <p:nvPr>
            <p:ph type="body" sz="quarter" idx="16" hasCustomPrompt="1"/>
          </p:nvPr>
        </p:nvSpPr>
        <p:spPr>
          <a:xfrm>
            <a:off x="1584101" y="1836553"/>
            <a:ext cx="9769699" cy="726343"/>
          </a:xfrm>
        </p:spPr>
        <p:txBody>
          <a:bodyPr>
            <a:normAutofit/>
          </a:bodyPr>
          <a:lstStyle>
            <a:lvl1pPr>
              <a:buNone/>
              <a:defRPr sz="2200"/>
            </a:lvl1pPr>
          </a:lstStyle>
          <a:p>
            <a:pPr lvl="0"/>
            <a:r>
              <a:rPr lang="en-US" dirty="0"/>
              <a:t>Content, 80, text, 22</a:t>
            </a:r>
          </a:p>
          <a:p>
            <a:pPr lvl="0"/>
            <a:endParaRPr lang="en-UZ" dirty="0"/>
          </a:p>
        </p:txBody>
      </p:sp>
      <p:sp>
        <p:nvSpPr>
          <p:cNvPr id="21" name="Cross 20">
            <a:extLst>
              <a:ext uri="{FF2B5EF4-FFF2-40B4-BE49-F238E27FC236}">
                <a16:creationId xmlns:a16="http://schemas.microsoft.com/office/drawing/2014/main" id="{271EA6D3-9D11-9CF7-35CC-1BCBE4BA458B}"/>
              </a:ext>
            </a:extLst>
          </p:cNvPr>
          <p:cNvSpPr/>
          <p:nvPr userDrawn="1"/>
        </p:nvSpPr>
        <p:spPr>
          <a:xfrm>
            <a:off x="735169" y="2686777"/>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2</a:t>
            </a:r>
          </a:p>
        </p:txBody>
      </p:sp>
      <p:sp>
        <p:nvSpPr>
          <p:cNvPr id="22" name="Text Placeholder 10">
            <a:extLst>
              <a:ext uri="{FF2B5EF4-FFF2-40B4-BE49-F238E27FC236}">
                <a16:creationId xmlns:a16="http://schemas.microsoft.com/office/drawing/2014/main" id="{5C5C5547-E56E-0EF6-5A7A-F91A972EE75B}"/>
              </a:ext>
            </a:extLst>
          </p:cNvPr>
          <p:cNvSpPr>
            <a:spLocks noGrp="1"/>
          </p:cNvSpPr>
          <p:nvPr>
            <p:ph type="body" sz="quarter" idx="17" hasCustomPrompt="1"/>
          </p:nvPr>
        </p:nvSpPr>
        <p:spPr>
          <a:xfrm>
            <a:off x="1584101" y="2708761"/>
            <a:ext cx="9769699" cy="726343"/>
          </a:xfrm>
        </p:spPr>
        <p:txBody>
          <a:bodyPr>
            <a:normAutofit/>
          </a:bodyPr>
          <a:lstStyle>
            <a:lvl1pPr>
              <a:buNone/>
              <a:defRPr sz="2200"/>
            </a:lvl1pPr>
          </a:lstStyle>
          <a:p>
            <a:pPr lvl="0"/>
            <a:r>
              <a:rPr lang="en-US" dirty="0"/>
              <a:t>Content, 80, text, 22</a:t>
            </a:r>
          </a:p>
          <a:p>
            <a:pPr lvl="0"/>
            <a:endParaRPr lang="en-UZ" dirty="0"/>
          </a:p>
        </p:txBody>
      </p:sp>
      <p:sp>
        <p:nvSpPr>
          <p:cNvPr id="23" name="Cross 22">
            <a:extLst>
              <a:ext uri="{FF2B5EF4-FFF2-40B4-BE49-F238E27FC236}">
                <a16:creationId xmlns:a16="http://schemas.microsoft.com/office/drawing/2014/main" id="{DAC5A282-E917-758C-362A-B699E93AF44C}"/>
              </a:ext>
            </a:extLst>
          </p:cNvPr>
          <p:cNvSpPr/>
          <p:nvPr userDrawn="1"/>
        </p:nvSpPr>
        <p:spPr>
          <a:xfrm>
            <a:off x="735169" y="3580969"/>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3</a:t>
            </a:r>
          </a:p>
        </p:txBody>
      </p:sp>
      <p:sp>
        <p:nvSpPr>
          <p:cNvPr id="24" name="Text Placeholder 10">
            <a:extLst>
              <a:ext uri="{FF2B5EF4-FFF2-40B4-BE49-F238E27FC236}">
                <a16:creationId xmlns:a16="http://schemas.microsoft.com/office/drawing/2014/main" id="{E9FFC9DE-AED5-7239-174F-0B3F2913BBFF}"/>
              </a:ext>
            </a:extLst>
          </p:cNvPr>
          <p:cNvSpPr>
            <a:spLocks noGrp="1"/>
          </p:cNvSpPr>
          <p:nvPr>
            <p:ph type="body" sz="quarter" idx="18" hasCustomPrompt="1"/>
          </p:nvPr>
        </p:nvSpPr>
        <p:spPr>
          <a:xfrm>
            <a:off x="1584101" y="3602953"/>
            <a:ext cx="9769699" cy="726343"/>
          </a:xfrm>
        </p:spPr>
        <p:txBody>
          <a:bodyPr>
            <a:normAutofit/>
          </a:bodyPr>
          <a:lstStyle>
            <a:lvl1pPr>
              <a:buNone/>
              <a:defRPr sz="2200"/>
            </a:lvl1pPr>
          </a:lstStyle>
          <a:p>
            <a:pPr lvl="0"/>
            <a:r>
              <a:rPr lang="en-US" dirty="0"/>
              <a:t>Content, 80, text, 22</a:t>
            </a:r>
          </a:p>
          <a:p>
            <a:pPr lvl="0"/>
            <a:endParaRPr lang="en-UZ" dirty="0"/>
          </a:p>
        </p:txBody>
      </p:sp>
      <p:sp>
        <p:nvSpPr>
          <p:cNvPr id="25" name="Cross 24">
            <a:extLst>
              <a:ext uri="{FF2B5EF4-FFF2-40B4-BE49-F238E27FC236}">
                <a16:creationId xmlns:a16="http://schemas.microsoft.com/office/drawing/2014/main" id="{CC55AB26-29E5-0217-F995-7F8580150F11}"/>
              </a:ext>
            </a:extLst>
          </p:cNvPr>
          <p:cNvSpPr/>
          <p:nvPr userDrawn="1"/>
        </p:nvSpPr>
        <p:spPr>
          <a:xfrm>
            <a:off x="735169" y="4453177"/>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4</a:t>
            </a:r>
          </a:p>
        </p:txBody>
      </p:sp>
      <p:sp>
        <p:nvSpPr>
          <p:cNvPr id="26" name="Text Placeholder 10">
            <a:extLst>
              <a:ext uri="{FF2B5EF4-FFF2-40B4-BE49-F238E27FC236}">
                <a16:creationId xmlns:a16="http://schemas.microsoft.com/office/drawing/2014/main" id="{9B30BD9C-3A36-A38B-BD4C-0D092A3CE837}"/>
              </a:ext>
            </a:extLst>
          </p:cNvPr>
          <p:cNvSpPr>
            <a:spLocks noGrp="1"/>
          </p:cNvSpPr>
          <p:nvPr>
            <p:ph type="body" sz="quarter" idx="19" hasCustomPrompt="1"/>
          </p:nvPr>
        </p:nvSpPr>
        <p:spPr>
          <a:xfrm>
            <a:off x="1584101" y="4475161"/>
            <a:ext cx="9769699" cy="726343"/>
          </a:xfrm>
        </p:spPr>
        <p:txBody>
          <a:bodyPr>
            <a:normAutofit/>
          </a:bodyPr>
          <a:lstStyle>
            <a:lvl1pPr>
              <a:buNone/>
              <a:defRPr sz="2200"/>
            </a:lvl1pPr>
          </a:lstStyle>
          <a:p>
            <a:pPr lvl="0"/>
            <a:r>
              <a:rPr lang="en-US" dirty="0"/>
              <a:t>Content, 80, text, 22</a:t>
            </a:r>
          </a:p>
          <a:p>
            <a:pPr lvl="0"/>
            <a:endParaRPr lang="en-UZ" dirty="0"/>
          </a:p>
        </p:txBody>
      </p:sp>
      <p:sp>
        <p:nvSpPr>
          <p:cNvPr id="27" name="Cross 26">
            <a:extLst>
              <a:ext uri="{FF2B5EF4-FFF2-40B4-BE49-F238E27FC236}">
                <a16:creationId xmlns:a16="http://schemas.microsoft.com/office/drawing/2014/main" id="{03B15799-71AF-D9A4-D87F-86C42D501513}"/>
              </a:ext>
            </a:extLst>
          </p:cNvPr>
          <p:cNvSpPr/>
          <p:nvPr userDrawn="1"/>
        </p:nvSpPr>
        <p:spPr>
          <a:xfrm>
            <a:off x="735169" y="5347369"/>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5</a:t>
            </a:r>
          </a:p>
        </p:txBody>
      </p:sp>
      <p:sp>
        <p:nvSpPr>
          <p:cNvPr id="28" name="Text Placeholder 10">
            <a:extLst>
              <a:ext uri="{FF2B5EF4-FFF2-40B4-BE49-F238E27FC236}">
                <a16:creationId xmlns:a16="http://schemas.microsoft.com/office/drawing/2014/main" id="{582A846F-7763-F4B1-F7A7-1EF65E67CBF0}"/>
              </a:ext>
            </a:extLst>
          </p:cNvPr>
          <p:cNvSpPr>
            <a:spLocks noGrp="1"/>
          </p:cNvSpPr>
          <p:nvPr>
            <p:ph type="body" sz="quarter" idx="20" hasCustomPrompt="1"/>
          </p:nvPr>
        </p:nvSpPr>
        <p:spPr>
          <a:xfrm>
            <a:off x="1584101" y="5369353"/>
            <a:ext cx="9769699" cy="726343"/>
          </a:xfrm>
        </p:spPr>
        <p:txBody>
          <a:bodyPr>
            <a:normAutofit/>
          </a:bodyPr>
          <a:lstStyle>
            <a:lvl1pPr>
              <a:buNone/>
              <a:defRPr sz="2200"/>
            </a:lvl1pPr>
          </a:lstStyle>
          <a:p>
            <a:pPr lvl="0"/>
            <a:r>
              <a:rPr lang="en-US" dirty="0"/>
              <a:t>Content, 80, text, 22</a:t>
            </a:r>
          </a:p>
          <a:p>
            <a:pPr lvl="0"/>
            <a:endParaRPr lang="en-UZ" dirty="0"/>
          </a:p>
        </p:txBody>
      </p:sp>
    </p:spTree>
    <p:extLst>
      <p:ext uri="{BB962C8B-B14F-4D97-AF65-F5344CB8AC3E}">
        <p14:creationId xmlns:p14="http://schemas.microsoft.com/office/powerpoint/2010/main" val="358684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la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ADCE-629A-4173-895C-7A69BF2B3053}"/>
              </a:ext>
            </a:extLst>
          </p:cNvPr>
          <p:cNvSpPr>
            <a:spLocks noGrp="1"/>
          </p:cNvSpPr>
          <p:nvPr>
            <p:ph type="title" hasCustomPrompt="1"/>
          </p:nvPr>
        </p:nvSpPr>
        <p:spPr>
          <a:xfrm>
            <a:off x="838200" y="416826"/>
            <a:ext cx="10515600" cy="1034058"/>
          </a:xfrm>
        </p:spPr>
        <p:txBody>
          <a:bodyPr>
            <a:normAutofit/>
          </a:bodyPr>
          <a:lstStyle>
            <a:lvl1pPr algn="ctr">
              <a:defRPr sz="4000" b="1">
                <a:solidFill>
                  <a:schemeClr val="accent3">
                    <a:lumMod val="75000"/>
                  </a:schemeClr>
                </a:solidFill>
              </a:defRPr>
            </a:lvl1pPr>
          </a:lstStyle>
          <a:p>
            <a:r>
              <a:rPr lang="en-US" dirty="0"/>
              <a:t>Title, 30, text, 40</a:t>
            </a:r>
          </a:p>
        </p:txBody>
      </p:sp>
      <p:sp>
        <p:nvSpPr>
          <p:cNvPr id="3" name="Cross 2">
            <a:extLst>
              <a:ext uri="{FF2B5EF4-FFF2-40B4-BE49-F238E27FC236}">
                <a16:creationId xmlns:a16="http://schemas.microsoft.com/office/drawing/2014/main" id="{94CC0735-2444-28AA-0A0F-2B3A9D8CFCBC}"/>
              </a:ext>
            </a:extLst>
          </p:cNvPr>
          <p:cNvSpPr/>
          <p:nvPr userDrawn="1"/>
        </p:nvSpPr>
        <p:spPr>
          <a:xfrm>
            <a:off x="735169" y="1578538"/>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1</a:t>
            </a:r>
          </a:p>
        </p:txBody>
      </p:sp>
      <p:sp>
        <p:nvSpPr>
          <p:cNvPr id="11" name="Text Placeholder 10">
            <a:extLst>
              <a:ext uri="{FF2B5EF4-FFF2-40B4-BE49-F238E27FC236}">
                <a16:creationId xmlns:a16="http://schemas.microsoft.com/office/drawing/2014/main" id="{8750414A-F9C8-78FD-5B66-A86F6AB7B3C4}"/>
              </a:ext>
            </a:extLst>
          </p:cNvPr>
          <p:cNvSpPr>
            <a:spLocks noGrp="1"/>
          </p:cNvSpPr>
          <p:nvPr>
            <p:ph type="body" sz="quarter" idx="16" hasCustomPrompt="1"/>
          </p:nvPr>
        </p:nvSpPr>
        <p:spPr>
          <a:xfrm>
            <a:off x="1584101" y="1600522"/>
            <a:ext cx="9769699" cy="726343"/>
          </a:xfrm>
        </p:spPr>
        <p:txBody>
          <a:bodyPr>
            <a:normAutofit/>
          </a:bodyPr>
          <a:lstStyle>
            <a:lvl1pPr>
              <a:buNone/>
              <a:defRPr sz="2200"/>
            </a:lvl1pPr>
          </a:lstStyle>
          <a:p>
            <a:pPr lvl="0"/>
            <a:r>
              <a:rPr lang="en-US" dirty="0"/>
              <a:t>Content, 80, text, 22</a:t>
            </a:r>
          </a:p>
          <a:p>
            <a:pPr lvl="0"/>
            <a:endParaRPr lang="en-UZ" dirty="0"/>
          </a:p>
        </p:txBody>
      </p:sp>
      <p:sp>
        <p:nvSpPr>
          <p:cNvPr id="21" name="Cross 20">
            <a:extLst>
              <a:ext uri="{FF2B5EF4-FFF2-40B4-BE49-F238E27FC236}">
                <a16:creationId xmlns:a16="http://schemas.microsoft.com/office/drawing/2014/main" id="{271EA6D3-9D11-9CF7-35CC-1BCBE4BA458B}"/>
              </a:ext>
            </a:extLst>
          </p:cNvPr>
          <p:cNvSpPr/>
          <p:nvPr userDrawn="1"/>
        </p:nvSpPr>
        <p:spPr>
          <a:xfrm>
            <a:off x="735169" y="2406778"/>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2</a:t>
            </a:r>
          </a:p>
        </p:txBody>
      </p:sp>
      <p:sp>
        <p:nvSpPr>
          <p:cNvPr id="22" name="Text Placeholder 10">
            <a:extLst>
              <a:ext uri="{FF2B5EF4-FFF2-40B4-BE49-F238E27FC236}">
                <a16:creationId xmlns:a16="http://schemas.microsoft.com/office/drawing/2014/main" id="{5C5C5547-E56E-0EF6-5A7A-F91A972EE75B}"/>
              </a:ext>
            </a:extLst>
          </p:cNvPr>
          <p:cNvSpPr>
            <a:spLocks noGrp="1"/>
          </p:cNvSpPr>
          <p:nvPr>
            <p:ph type="body" sz="quarter" idx="17" hasCustomPrompt="1"/>
          </p:nvPr>
        </p:nvSpPr>
        <p:spPr>
          <a:xfrm>
            <a:off x="1584101" y="2428762"/>
            <a:ext cx="9769699" cy="726343"/>
          </a:xfrm>
        </p:spPr>
        <p:txBody>
          <a:bodyPr>
            <a:normAutofit/>
          </a:bodyPr>
          <a:lstStyle>
            <a:lvl1pPr>
              <a:buNone/>
              <a:defRPr sz="2200"/>
            </a:lvl1pPr>
          </a:lstStyle>
          <a:p>
            <a:pPr lvl="0"/>
            <a:r>
              <a:rPr lang="en-US" dirty="0"/>
              <a:t>Content, 80, text, 22</a:t>
            </a:r>
          </a:p>
          <a:p>
            <a:pPr lvl="0"/>
            <a:endParaRPr lang="en-UZ" dirty="0"/>
          </a:p>
        </p:txBody>
      </p:sp>
      <p:sp>
        <p:nvSpPr>
          <p:cNvPr id="23" name="Cross 22">
            <a:extLst>
              <a:ext uri="{FF2B5EF4-FFF2-40B4-BE49-F238E27FC236}">
                <a16:creationId xmlns:a16="http://schemas.microsoft.com/office/drawing/2014/main" id="{DAC5A282-E917-758C-362A-B699E93AF44C}"/>
              </a:ext>
            </a:extLst>
          </p:cNvPr>
          <p:cNvSpPr/>
          <p:nvPr userDrawn="1"/>
        </p:nvSpPr>
        <p:spPr>
          <a:xfrm>
            <a:off x="735169" y="3235018"/>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3</a:t>
            </a:r>
          </a:p>
        </p:txBody>
      </p:sp>
      <p:sp>
        <p:nvSpPr>
          <p:cNvPr id="24" name="Text Placeholder 10">
            <a:extLst>
              <a:ext uri="{FF2B5EF4-FFF2-40B4-BE49-F238E27FC236}">
                <a16:creationId xmlns:a16="http://schemas.microsoft.com/office/drawing/2014/main" id="{E9FFC9DE-AED5-7239-174F-0B3F2913BBFF}"/>
              </a:ext>
            </a:extLst>
          </p:cNvPr>
          <p:cNvSpPr>
            <a:spLocks noGrp="1"/>
          </p:cNvSpPr>
          <p:nvPr>
            <p:ph type="body" sz="quarter" idx="18" hasCustomPrompt="1"/>
          </p:nvPr>
        </p:nvSpPr>
        <p:spPr>
          <a:xfrm>
            <a:off x="1584101" y="3257002"/>
            <a:ext cx="9769699" cy="726343"/>
          </a:xfrm>
        </p:spPr>
        <p:txBody>
          <a:bodyPr>
            <a:normAutofit/>
          </a:bodyPr>
          <a:lstStyle>
            <a:lvl1pPr>
              <a:buNone/>
              <a:defRPr sz="2200"/>
            </a:lvl1pPr>
          </a:lstStyle>
          <a:p>
            <a:pPr lvl="0"/>
            <a:r>
              <a:rPr lang="en-US" dirty="0"/>
              <a:t>Content, 80, text, 22</a:t>
            </a:r>
          </a:p>
          <a:p>
            <a:pPr lvl="0"/>
            <a:endParaRPr lang="en-UZ" dirty="0"/>
          </a:p>
        </p:txBody>
      </p:sp>
      <p:sp>
        <p:nvSpPr>
          <p:cNvPr id="25" name="Cross 24">
            <a:extLst>
              <a:ext uri="{FF2B5EF4-FFF2-40B4-BE49-F238E27FC236}">
                <a16:creationId xmlns:a16="http://schemas.microsoft.com/office/drawing/2014/main" id="{CC55AB26-29E5-0217-F995-7F8580150F11}"/>
              </a:ext>
            </a:extLst>
          </p:cNvPr>
          <p:cNvSpPr/>
          <p:nvPr userDrawn="1"/>
        </p:nvSpPr>
        <p:spPr>
          <a:xfrm>
            <a:off x="735169" y="4063258"/>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4</a:t>
            </a:r>
          </a:p>
        </p:txBody>
      </p:sp>
      <p:sp>
        <p:nvSpPr>
          <p:cNvPr id="26" name="Text Placeholder 10">
            <a:extLst>
              <a:ext uri="{FF2B5EF4-FFF2-40B4-BE49-F238E27FC236}">
                <a16:creationId xmlns:a16="http://schemas.microsoft.com/office/drawing/2014/main" id="{9B30BD9C-3A36-A38B-BD4C-0D092A3CE837}"/>
              </a:ext>
            </a:extLst>
          </p:cNvPr>
          <p:cNvSpPr>
            <a:spLocks noGrp="1"/>
          </p:cNvSpPr>
          <p:nvPr>
            <p:ph type="body" sz="quarter" idx="19" hasCustomPrompt="1"/>
          </p:nvPr>
        </p:nvSpPr>
        <p:spPr>
          <a:xfrm>
            <a:off x="1584101" y="4085242"/>
            <a:ext cx="9769699" cy="726343"/>
          </a:xfrm>
        </p:spPr>
        <p:txBody>
          <a:bodyPr>
            <a:normAutofit/>
          </a:bodyPr>
          <a:lstStyle>
            <a:lvl1pPr>
              <a:buNone/>
              <a:defRPr sz="2200"/>
            </a:lvl1pPr>
          </a:lstStyle>
          <a:p>
            <a:pPr lvl="0"/>
            <a:r>
              <a:rPr lang="en-US" dirty="0"/>
              <a:t>Content, 80, text, 22</a:t>
            </a:r>
          </a:p>
          <a:p>
            <a:pPr lvl="0"/>
            <a:endParaRPr lang="en-UZ" dirty="0"/>
          </a:p>
        </p:txBody>
      </p:sp>
      <p:sp>
        <p:nvSpPr>
          <p:cNvPr id="27" name="Cross 26">
            <a:extLst>
              <a:ext uri="{FF2B5EF4-FFF2-40B4-BE49-F238E27FC236}">
                <a16:creationId xmlns:a16="http://schemas.microsoft.com/office/drawing/2014/main" id="{03B15799-71AF-D9A4-D87F-86C42D501513}"/>
              </a:ext>
            </a:extLst>
          </p:cNvPr>
          <p:cNvSpPr/>
          <p:nvPr userDrawn="1"/>
        </p:nvSpPr>
        <p:spPr>
          <a:xfrm>
            <a:off x="735169" y="4891498"/>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5</a:t>
            </a:r>
          </a:p>
        </p:txBody>
      </p:sp>
      <p:sp>
        <p:nvSpPr>
          <p:cNvPr id="28" name="Text Placeholder 10">
            <a:extLst>
              <a:ext uri="{FF2B5EF4-FFF2-40B4-BE49-F238E27FC236}">
                <a16:creationId xmlns:a16="http://schemas.microsoft.com/office/drawing/2014/main" id="{582A846F-7763-F4B1-F7A7-1EF65E67CBF0}"/>
              </a:ext>
            </a:extLst>
          </p:cNvPr>
          <p:cNvSpPr>
            <a:spLocks noGrp="1"/>
          </p:cNvSpPr>
          <p:nvPr>
            <p:ph type="body" sz="quarter" idx="20" hasCustomPrompt="1"/>
          </p:nvPr>
        </p:nvSpPr>
        <p:spPr>
          <a:xfrm>
            <a:off x="1584101" y="4913482"/>
            <a:ext cx="9769699" cy="726343"/>
          </a:xfrm>
        </p:spPr>
        <p:txBody>
          <a:bodyPr>
            <a:normAutofit/>
          </a:bodyPr>
          <a:lstStyle>
            <a:lvl1pPr>
              <a:buNone/>
              <a:defRPr sz="2200"/>
            </a:lvl1pPr>
          </a:lstStyle>
          <a:p>
            <a:pPr lvl="0"/>
            <a:r>
              <a:rPr lang="en-US" dirty="0"/>
              <a:t>Content, 80, text, 22</a:t>
            </a:r>
          </a:p>
          <a:p>
            <a:pPr lvl="0"/>
            <a:endParaRPr lang="en-UZ" dirty="0"/>
          </a:p>
        </p:txBody>
      </p:sp>
      <p:sp>
        <p:nvSpPr>
          <p:cNvPr id="7" name="Cross 6">
            <a:extLst>
              <a:ext uri="{FF2B5EF4-FFF2-40B4-BE49-F238E27FC236}">
                <a16:creationId xmlns:a16="http://schemas.microsoft.com/office/drawing/2014/main" id="{D70DB926-E352-FE52-7544-0453EBE6D1A3}"/>
              </a:ext>
            </a:extLst>
          </p:cNvPr>
          <p:cNvSpPr/>
          <p:nvPr userDrawn="1"/>
        </p:nvSpPr>
        <p:spPr>
          <a:xfrm>
            <a:off x="735169" y="5719738"/>
            <a:ext cx="748327" cy="748327"/>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6</a:t>
            </a:r>
          </a:p>
        </p:txBody>
      </p:sp>
      <p:sp>
        <p:nvSpPr>
          <p:cNvPr id="8" name="Text Placeholder 10">
            <a:extLst>
              <a:ext uri="{FF2B5EF4-FFF2-40B4-BE49-F238E27FC236}">
                <a16:creationId xmlns:a16="http://schemas.microsoft.com/office/drawing/2014/main" id="{7CEF7038-3C3C-927F-3849-6C4D5BC65A71}"/>
              </a:ext>
            </a:extLst>
          </p:cNvPr>
          <p:cNvSpPr>
            <a:spLocks noGrp="1"/>
          </p:cNvSpPr>
          <p:nvPr>
            <p:ph type="body" sz="quarter" idx="21" hasCustomPrompt="1"/>
          </p:nvPr>
        </p:nvSpPr>
        <p:spPr>
          <a:xfrm>
            <a:off x="1584101" y="5741722"/>
            <a:ext cx="9769699" cy="726343"/>
          </a:xfrm>
        </p:spPr>
        <p:txBody>
          <a:bodyPr>
            <a:normAutofit/>
          </a:bodyPr>
          <a:lstStyle>
            <a:lvl1pPr>
              <a:buNone/>
              <a:defRPr sz="2200"/>
            </a:lvl1pPr>
          </a:lstStyle>
          <a:p>
            <a:pPr lvl="0"/>
            <a:r>
              <a:rPr lang="en-US" dirty="0"/>
              <a:t>Content, 80, text, 22</a:t>
            </a:r>
          </a:p>
          <a:p>
            <a:pPr lvl="0"/>
            <a:endParaRPr lang="en-UZ" dirty="0"/>
          </a:p>
        </p:txBody>
      </p:sp>
    </p:spTree>
    <p:extLst>
      <p:ext uri="{BB962C8B-B14F-4D97-AF65-F5344CB8AC3E}">
        <p14:creationId xmlns:p14="http://schemas.microsoft.com/office/powerpoint/2010/main" val="3829440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ADCE-629A-4173-895C-7A69BF2B3053}"/>
              </a:ext>
            </a:extLst>
          </p:cNvPr>
          <p:cNvSpPr>
            <a:spLocks noGrp="1"/>
          </p:cNvSpPr>
          <p:nvPr>
            <p:ph type="title" hasCustomPrompt="1"/>
          </p:nvPr>
        </p:nvSpPr>
        <p:spPr>
          <a:xfrm>
            <a:off x="838200" y="656630"/>
            <a:ext cx="10515600" cy="1034058"/>
          </a:xfrm>
        </p:spPr>
        <p:txBody>
          <a:bodyPr>
            <a:normAutofit/>
          </a:bodyPr>
          <a:lstStyle>
            <a:lvl1pPr algn="ctr">
              <a:defRPr sz="4000" b="1">
                <a:solidFill>
                  <a:schemeClr val="accent3">
                    <a:lumMod val="75000"/>
                  </a:schemeClr>
                </a:solidFill>
              </a:defRPr>
            </a:lvl1pPr>
          </a:lstStyle>
          <a:p>
            <a:r>
              <a:rPr lang="en-US" dirty="0"/>
              <a:t>Title, 30, text, 40</a:t>
            </a:r>
          </a:p>
        </p:txBody>
      </p:sp>
      <p:sp>
        <p:nvSpPr>
          <p:cNvPr id="4" name="Date Placeholder 3">
            <a:extLst>
              <a:ext uri="{FF2B5EF4-FFF2-40B4-BE49-F238E27FC236}">
                <a16:creationId xmlns:a16="http://schemas.microsoft.com/office/drawing/2014/main" id="{62ADE776-7B66-41C9-9DE7-1D558E56997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5" name="Footer Placeholder 4">
            <a:extLst>
              <a:ext uri="{FF2B5EF4-FFF2-40B4-BE49-F238E27FC236}">
                <a16:creationId xmlns:a16="http://schemas.microsoft.com/office/drawing/2014/main" id="{0E558B95-68B4-4E87-95AD-F0979F62B1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DD9D20-8316-4B3C-8215-12E093F6C1E9}"/>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3" name="Cross 2">
            <a:extLst>
              <a:ext uri="{FF2B5EF4-FFF2-40B4-BE49-F238E27FC236}">
                <a16:creationId xmlns:a16="http://schemas.microsoft.com/office/drawing/2014/main" id="{94CC0735-2444-28AA-0A0F-2B3A9D8CFCBC}"/>
              </a:ext>
            </a:extLst>
          </p:cNvPr>
          <p:cNvSpPr/>
          <p:nvPr userDrawn="1"/>
        </p:nvSpPr>
        <p:spPr>
          <a:xfrm>
            <a:off x="735169" y="2026385"/>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A</a:t>
            </a:r>
          </a:p>
        </p:txBody>
      </p:sp>
      <p:sp>
        <p:nvSpPr>
          <p:cNvPr id="11" name="Text Placeholder 10">
            <a:extLst>
              <a:ext uri="{FF2B5EF4-FFF2-40B4-BE49-F238E27FC236}">
                <a16:creationId xmlns:a16="http://schemas.microsoft.com/office/drawing/2014/main" id="{8750414A-F9C8-78FD-5B66-A86F6AB7B3C4}"/>
              </a:ext>
            </a:extLst>
          </p:cNvPr>
          <p:cNvSpPr>
            <a:spLocks noGrp="1"/>
          </p:cNvSpPr>
          <p:nvPr>
            <p:ph type="body" sz="quarter" idx="16" hasCustomPrompt="1"/>
          </p:nvPr>
        </p:nvSpPr>
        <p:spPr>
          <a:xfrm>
            <a:off x="1727200" y="2026385"/>
            <a:ext cx="4235718" cy="1521399"/>
          </a:xfrm>
        </p:spPr>
        <p:txBody>
          <a:bodyPr>
            <a:normAutofit/>
          </a:bodyPr>
          <a:lstStyle>
            <a:lvl1pPr>
              <a:buNone/>
              <a:defRPr sz="2400"/>
            </a:lvl1pPr>
          </a:lstStyle>
          <a:p>
            <a:pPr lvl="0"/>
            <a:r>
              <a:rPr lang="en-US" dirty="0"/>
              <a:t>Content, 80, text, 24</a:t>
            </a:r>
          </a:p>
          <a:p>
            <a:pPr lvl="0"/>
            <a:endParaRPr lang="en-UZ" dirty="0"/>
          </a:p>
        </p:txBody>
      </p:sp>
      <p:sp>
        <p:nvSpPr>
          <p:cNvPr id="12" name="Cross 11">
            <a:extLst>
              <a:ext uri="{FF2B5EF4-FFF2-40B4-BE49-F238E27FC236}">
                <a16:creationId xmlns:a16="http://schemas.microsoft.com/office/drawing/2014/main" id="{381D0DB3-168F-2405-7276-16918B85493A}"/>
              </a:ext>
            </a:extLst>
          </p:cNvPr>
          <p:cNvSpPr/>
          <p:nvPr userDrawn="1"/>
        </p:nvSpPr>
        <p:spPr>
          <a:xfrm>
            <a:off x="735169" y="3729864"/>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B</a:t>
            </a:r>
          </a:p>
        </p:txBody>
      </p:sp>
      <p:sp>
        <p:nvSpPr>
          <p:cNvPr id="16" name="Text Placeholder 10">
            <a:extLst>
              <a:ext uri="{FF2B5EF4-FFF2-40B4-BE49-F238E27FC236}">
                <a16:creationId xmlns:a16="http://schemas.microsoft.com/office/drawing/2014/main" id="{F44C07A0-6D42-4B81-FBEE-B5CA5F6BDEC7}"/>
              </a:ext>
            </a:extLst>
          </p:cNvPr>
          <p:cNvSpPr>
            <a:spLocks noGrp="1"/>
          </p:cNvSpPr>
          <p:nvPr>
            <p:ph type="body" sz="quarter" idx="17" hasCustomPrompt="1"/>
          </p:nvPr>
        </p:nvSpPr>
        <p:spPr>
          <a:xfrm>
            <a:off x="1727200" y="3729864"/>
            <a:ext cx="4235718" cy="1521399"/>
          </a:xfrm>
        </p:spPr>
        <p:txBody>
          <a:bodyPr>
            <a:normAutofit/>
          </a:bodyPr>
          <a:lstStyle>
            <a:lvl1pPr>
              <a:buNone/>
              <a:defRPr sz="2400"/>
            </a:lvl1pPr>
          </a:lstStyle>
          <a:p>
            <a:pPr lvl="0"/>
            <a:r>
              <a:rPr lang="en-US" dirty="0"/>
              <a:t>Content, 80, text, 24</a:t>
            </a:r>
          </a:p>
          <a:p>
            <a:pPr lvl="0"/>
            <a:endParaRPr lang="en-UZ" dirty="0"/>
          </a:p>
        </p:txBody>
      </p:sp>
      <p:sp>
        <p:nvSpPr>
          <p:cNvPr id="17" name="Cross 16">
            <a:extLst>
              <a:ext uri="{FF2B5EF4-FFF2-40B4-BE49-F238E27FC236}">
                <a16:creationId xmlns:a16="http://schemas.microsoft.com/office/drawing/2014/main" id="{DF266845-3348-EFAA-48F6-D07075855D63}"/>
              </a:ext>
            </a:extLst>
          </p:cNvPr>
          <p:cNvSpPr/>
          <p:nvPr userDrawn="1"/>
        </p:nvSpPr>
        <p:spPr>
          <a:xfrm>
            <a:off x="6126051" y="1992938"/>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C</a:t>
            </a:r>
          </a:p>
        </p:txBody>
      </p:sp>
      <p:sp>
        <p:nvSpPr>
          <p:cNvPr id="18" name="Text Placeholder 10">
            <a:extLst>
              <a:ext uri="{FF2B5EF4-FFF2-40B4-BE49-F238E27FC236}">
                <a16:creationId xmlns:a16="http://schemas.microsoft.com/office/drawing/2014/main" id="{381C3B70-DBF4-F948-788A-CF7DD4429A60}"/>
              </a:ext>
            </a:extLst>
          </p:cNvPr>
          <p:cNvSpPr>
            <a:spLocks noGrp="1"/>
          </p:cNvSpPr>
          <p:nvPr>
            <p:ph type="body" sz="quarter" idx="18" hasCustomPrompt="1"/>
          </p:nvPr>
        </p:nvSpPr>
        <p:spPr>
          <a:xfrm>
            <a:off x="7118082" y="1992938"/>
            <a:ext cx="4235718" cy="1521399"/>
          </a:xfrm>
        </p:spPr>
        <p:txBody>
          <a:bodyPr>
            <a:normAutofit/>
          </a:bodyPr>
          <a:lstStyle>
            <a:lvl1pPr>
              <a:buNone/>
              <a:defRPr sz="2400"/>
            </a:lvl1pPr>
          </a:lstStyle>
          <a:p>
            <a:pPr lvl="0"/>
            <a:r>
              <a:rPr lang="en-US" dirty="0"/>
              <a:t>Content, 80, text, 24</a:t>
            </a:r>
          </a:p>
          <a:p>
            <a:pPr lvl="0"/>
            <a:endParaRPr lang="en-UZ" dirty="0"/>
          </a:p>
        </p:txBody>
      </p:sp>
      <p:sp>
        <p:nvSpPr>
          <p:cNvPr id="7" name="Cross 6">
            <a:extLst>
              <a:ext uri="{FF2B5EF4-FFF2-40B4-BE49-F238E27FC236}">
                <a16:creationId xmlns:a16="http://schemas.microsoft.com/office/drawing/2014/main" id="{719138E8-AD45-54ED-7988-08E8724F9D8A}"/>
              </a:ext>
            </a:extLst>
          </p:cNvPr>
          <p:cNvSpPr/>
          <p:nvPr userDrawn="1"/>
        </p:nvSpPr>
        <p:spPr>
          <a:xfrm>
            <a:off x="6126051" y="3662970"/>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D</a:t>
            </a:r>
          </a:p>
        </p:txBody>
      </p:sp>
      <p:sp>
        <p:nvSpPr>
          <p:cNvPr id="8" name="Text Placeholder 10">
            <a:extLst>
              <a:ext uri="{FF2B5EF4-FFF2-40B4-BE49-F238E27FC236}">
                <a16:creationId xmlns:a16="http://schemas.microsoft.com/office/drawing/2014/main" id="{3C1BB366-3808-D031-9003-503C26A83559}"/>
              </a:ext>
            </a:extLst>
          </p:cNvPr>
          <p:cNvSpPr>
            <a:spLocks noGrp="1"/>
          </p:cNvSpPr>
          <p:nvPr>
            <p:ph type="body" sz="quarter" idx="19" hasCustomPrompt="1"/>
          </p:nvPr>
        </p:nvSpPr>
        <p:spPr>
          <a:xfrm>
            <a:off x="7118082" y="3662970"/>
            <a:ext cx="4235718" cy="1521399"/>
          </a:xfrm>
        </p:spPr>
        <p:txBody>
          <a:bodyPr>
            <a:normAutofit/>
          </a:bodyPr>
          <a:lstStyle>
            <a:lvl1pPr>
              <a:buNone/>
              <a:defRPr sz="2400"/>
            </a:lvl1pPr>
          </a:lstStyle>
          <a:p>
            <a:pPr lvl="0"/>
            <a:r>
              <a:rPr lang="en-US" dirty="0"/>
              <a:t>Content, 80, text, 24</a:t>
            </a:r>
          </a:p>
          <a:p>
            <a:pPr lvl="0"/>
            <a:endParaRPr lang="en-UZ" dirty="0"/>
          </a:p>
        </p:txBody>
      </p:sp>
    </p:spTree>
    <p:extLst>
      <p:ext uri="{BB962C8B-B14F-4D97-AF65-F5344CB8AC3E}">
        <p14:creationId xmlns:p14="http://schemas.microsoft.com/office/powerpoint/2010/main" val="379709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ADCE-629A-4173-895C-7A69BF2B3053}"/>
              </a:ext>
            </a:extLst>
          </p:cNvPr>
          <p:cNvSpPr>
            <a:spLocks noGrp="1"/>
          </p:cNvSpPr>
          <p:nvPr>
            <p:ph type="title" hasCustomPrompt="1"/>
          </p:nvPr>
        </p:nvSpPr>
        <p:spPr>
          <a:xfrm>
            <a:off x="838200" y="656630"/>
            <a:ext cx="10515600" cy="1034058"/>
          </a:xfrm>
        </p:spPr>
        <p:txBody>
          <a:bodyPr>
            <a:normAutofit/>
          </a:bodyPr>
          <a:lstStyle>
            <a:lvl1pPr algn="ctr">
              <a:defRPr sz="4000" b="1">
                <a:solidFill>
                  <a:schemeClr val="accent3">
                    <a:lumMod val="75000"/>
                  </a:schemeClr>
                </a:solidFill>
              </a:defRPr>
            </a:lvl1pPr>
          </a:lstStyle>
          <a:p>
            <a:r>
              <a:rPr lang="en-US" dirty="0"/>
              <a:t>Title, 30, text, 40</a:t>
            </a:r>
          </a:p>
        </p:txBody>
      </p:sp>
      <p:sp>
        <p:nvSpPr>
          <p:cNvPr id="4" name="Date Placeholder 3">
            <a:extLst>
              <a:ext uri="{FF2B5EF4-FFF2-40B4-BE49-F238E27FC236}">
                <a16:creationId xmlns:a16="http://schemas.microsoft.com/office/drawing/2014/main" id="{62ADE776-7B66-41C9-9DE7-1D558E56997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5" name="Footer Placeholder 4">
            <a:extLst>
              <a:ext uri="{FF2B5EF4-FFF2-40B4-BE49-F238E27FC236}">
                <a16:creationId xmlns:a16="http://schemas.microsoft.com/office/drawing/2014/main" id="{0E558B95-68B4-4E87-95AD-F0979F62B1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DD9D20-8316-4B3C-8215-12E093F6C1E9}"/>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3" name="Cross 2">
            <a:extLst>
              <a:ext uri="{FF2B5EF4-FFF2-40B4-BE49-F238E27FC236}">
                <a16:creationId xmlns:a16="http://schemas.microsoft.com/office/drawing/2014/main" id="{94CC0735-2444-28AA-0A0F-2B3A9D8CFCBC}"/>
              </a:ext>
            </a:extLst>
          </p:cNvPr>
          <p:cNvSpPr/>
          <p:nvPr userDrawn="1"/>
        </p:nvSpPr>
        <p:spPr>
          <a:xfrm>
            <a:off x="735169" y="2026385"/>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1</a:t>
            </a:r>
          </a:p>
        </p:txBody>
      </p:sp>
      <p:sp>
        <p:nvSpPr>
          <p:cNvPr id="11" name="Text Placeholder 10">
            <a:extLst>
              <a:ext uri="{FF2B5EF4-FFF2-40B4-BE49-F238E27FC236}">
                <a16:creationId xmlns:a16="http://schemas.microsoft.com/office/drawing/2014/main" id="{8750414A-F9C8-78FD-5B66-A86F6AB7B3C4}"/>
              </a:ext>
            </a:extLst>
          </p:cNvPr>
          <p:cNvSpPr>
            <a:spLocks noGrp="1"/>
          </p:cNvSpPr>
          <p:nvPr>
            <p:ph type="body" sz="quarter" idx="16" hasCustomPrompt="1"/>
          </p:nvPr>
        </p:nvSpPr>
        <p:spPr>
          <a:xfrm>
            <a:off x="1727200" y="2026385"/>
            <a:ext cx="9626600" cy="936625"/>
          </a:xfrm>
        </p:spPr>
        <p:txBody>
          <a:bodyPr>
            <a:normAutofit/>
          </a:bodyPr>
          <a:lstStyle>
            <a:lvl1pPr>
              <a:buNone/>
              <a:defRPr sz="2400"/>
            </a:lvl1pPr>
          </a:lstStyle>
          <a:p>
            <a:pPr lvl="0"/>
            <a:r>
              <a:rPr lang="en-US" dirty="0"/>
              <a:t>Content, 80, text, 24</a:t>
            </a:r>
          </a:p>
          <a:p>
            <a:pPr lvl="0"/>
            <a:endParaRPr lang="en-UZ" dirty="0"/>
          </a:p>
        </p:txBody>
      </p:sp>
      <p:sp>
        <p:nvSpPr>
          <p:cNvPr id="12" name="Cross 11">
            <a:extLst>
              <a:ext uri="{FF2B5EF4-FFF2-40B4-BE49-F238E27FC236}">
                <a16:creationId xmlns:a16="http://schemas.microsoft.com/office/drawing/2014/main" id="{381D0DB3-168F-2405-7276-16918B85493A}"/>
              </a:ext>
            </a:extLst>
          </p:cNvPr>
          <p:cNvSpPr/>
          <p:nvPr userDrawn="1"/>
        </p:nvSpPr>
        <p:spPr>
          <a:xfrm>
            <a:off x="735169" y="3108876"/>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2</a:t>
            </a:r>
          </a:p>
        </p:txBody>
      </p:sp>
      <p:sp>
        <p:nvSpPr>
          <p:cNvPr id="16" name="Text Placeholder 10">
            <a:extLst>
              <a:ext uri="{FF2B5EF4-FFF2-40B4-BE49-F238E27FC236}">
                <a16:creationId xmlns:a16="http://schemas.microsoft.com/office/drawing/2014/main" id="{F44C07A0-6D42-4B81-FBEE-B5CA5F6BDEC7}"/>
              </a:ext>
            </a:extLst>
          </p:cNvPr>
          <p:cNvSpPr>
            <a:spLocks noGrp="1"/>
          </p:cNvSpPr>
          <p:nvPr>
            <p:ph type="body" sz="quarter" idx="17" hasCustomPrompt="1"/>
          </p:nvPr>
        </p:nvSpPr>
        <p:spPr>
          <a:xfrm>
            <a:off x="1727200" y="3108876"/>
            <a:ext cx="9626600" cy="936625"/>
          </a:xfrm>
        </p:spPr>
        <p:txBody>
          <a:bodyPr>
            <a:normAutofit/>
          </a:bodyPr>
          <a:lstStyle>
            <a:lvl1pPr>
              <a:buNone/>
              <a:defRPr sz="2400"/>
            </a:lvl1pPr>
          </a:lstStyle>
          <a:p>
            <a:pPr lvl="0"/>
            <a:r>
              <a:rPr lang="en-US" dirty="0"/>
              <a:t>Content, 80, text, 24</a:t>
            </a:r>
          </a:p>
          <a:p>
            <a:pPr lvl="0"/>
            <a:endParaRPr lang="en-UZ" dirty="0"/>
          </a:p>
        </p:txBody>
      </p:sp>
      <p:sp>
        <p:nvSpPr>
          <p:cNvPr id="17" name="Cross 16">
            <a:extLst>
              <a:ext uri="{FF2B5EF4-FFF2-40B4-BE49-F238E27FC236}">
                <a16:creationId xmlns:a16="http://schemas.microsoft.com/office/drawing/2014/main" id="{DF266845-3348-EFAA-48F6-D07075855D63}"/>
              </a:ext>
            </a:extLst>
          </p:cNvPr>
          <p:cNvSpPr/>
          <p:nvPr userDrawn="1"/>
        </p:nvSpPr>
        <p:spPr>
          <a:xfrm>
            <a:off x="735169" y="4191368"/>
            <a:ext cx="869731" cy="869731"/>
          </a:xfrm>
          <a:prstGeom prst="plus">
            <a:avLst/>
          </a:prstGeom>
          <a:solidFill>
            <a:schemeClr val="accent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Z" b="1" dirty="0">
                <a:latin typeface="Arial" panose="020B0604020202020204" pitchFamily="34" charset="0"/>
                <a:cs typeface="Arial" panose="020B0604020202020204" pitchFamily="34" charset="0"/>
              </a:rPr>
              <a:t>3</a:t>
            </a:r>
          </a:p>
        </p:txBody>
      </p:sp>
      <p:sp>
        <p:nvSpPr>
          <p:cNvPr id="18" name="Text Placeholder 10">
            <a:extLst>
              <a:ext uri="{FF2B5EF4-FFF2-40B4-BE49-F238E27FC236}">
                <a16:creationId xmlns:a16="http://schemas.microsoft.com/office/drawing/2014/main" id="{381C3B70-DBF4-F948-788A-CF7DD4429A60}"/>
              </a:ext>
            </a:extLst>
          </p:cNvPr>
          <p:cNvSpPr>
            <a:spLocks noGrp="1"/>
          </p:cNvSpPr>
          <p:nvPr>
            <p:ph type="body" sz="quarter" idx="18" hasCustomPrompt="1"/>
          </p:nvPr>
        </p:nvSpPr>
        <p:spPr>
          <a:xfrm>
            <a:off x="1727200" y="4191368"/>
            <a:ext cx="9626600" cy="936625"/>
          </a:xfrm>
        </p:spPr>
        <p:txBody>
          <a:bodyPr>
            <a:normAutofit/>
          </a:bodyPr>
          <a:lstStyle>
            <a:lvl1pPr>
              <a:buNone/>
              <a:defRPr sz="2400"/>
            </a:lvl1pPr>
          </a:lstStyle>
          <a:p>
            <a:pPr lvl="0"/>
            <a:r>
              <a:rPr lang="en-US" dirty="0"/>
              <a:t>Content, 80, text, 24</a:t>
            </a:r>
          </a:p>
          <a:p>
            <a:pPr lvl="0"/>
            <a:endParaRPr lang="en-UZ" dirty="0"/>
          </a:p>
        </p:txBody>
      </p:sp>
    </p:spTree>
    <p:extLst>
      <p:ext uri="{BB962C8B-B14F-4D97-AF65-F5344CB8AC3E}">
        <p14:creationId xmlns:p14="http://schemas.microsoft.com/office/powerpoint/2010/main" val="298887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A9319E-B24D-48E0-A8AF-10ED464194F2}"/>
              </a:ext>
            </a:extLst>
          </p:cNvPr>
          <p:cNvSpPr/>
          <p:nvPr userDrawn="1"/>
        </p:nvSpPr>
        <p:spPr>
          <a:xfrm>
            <a:off x="10594181" y="0"/>
            <a:ext cx="1597819" cy="6858000"/>
          </a:xfrm>
          <a:prstGeom prst="rect">
            <a:avLst/>
          </a:prstGeom>
          <a:gradFill flip="none" rotWithShape="1">
            <a:gsLst>
              <a:gs pos="0">
                <a:srgbClr val="7030A0"/>
              </a:gs>
              <a:gs pos="100000">
                <a:schemeClr val="accent1">
                  <a:lumMod val="60000"/>
                  <a:lumOff val="40000"/>
                </a:scheme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E547B-8550-47E4-B5F5-D6AC725EFB0A}"/>
              </a:ext>
            </a:extLst>
          </p:cNvPr>
          <p:cNvSpPr>
            <a:spLocks noGrp="1"/>
          </p:cNvSpPr>
          <p:nvPr>
            <p:ph type="title" hasCustomPrompt="1"/>
          </p:nvPr>
        </p:nvSpPr>
        <p:spPr>
          <a:xfrm>
            <a:off x="839788" y="906780"/>
            <a:ext cx="9568656" cy="1043940"/>
          </a:xfrm>
        </p:spPr>
        <p:txBody>
          <a:bodyPr>
            <a:normAutofit/>
          </a:bodyPr>
          <a:lstStyle>
            <a:lvl1pPr>
              <a:defRPr sz="4000" b="1">
                <a:solidFill>
                  <a:schemeClr val="accent3">
                    <a:lumMod val="75000"/>
                  </a:schemeClr>
                </a:solidFill>
                <a:latin typeface="Arial" panose="020B0604020202020204" pitchFamily="34" charset="0"/>
                <a:cs typeface="Arial" panose="020B0604020202020204" pitchFamily="34" charset="0"/>
              </a:defRPr>
            </a:lvl1pPr>
          </a:lstStyle>
          <a:p>
            <a:r>
              <a:rPr lang="en-US" dirty="0"/>
              <a:t>Title, 45, text, 40</a:t>
            </a:r>
          </a:p>
        </p:txBody>
      </p:sp>
      <p:sp>
        <p:nvSpPr>
          <p:cNvPr id="7" name="Date Placeholder 6">
            <a:extLst>
              <a:ext uri="{FF2B5EF4-FFF2-40B4-BE49-F238E27FC236}">
                <a16:creationId xmlns:a16="http://schemas.microsoft.com/office/drawing/2014/main" id="{99BFB683-AD7F-482F-A1EF-325B82C74AF6}"/>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8" name="Footer Placeholder 7">
            <a:extLst>
              <a:ext uri="{FF2B5EF4-FFF2-40B4-BE49-F238E27FC236}">
                <a16:creationId xmlns:a16="http://schemas.microsoft.com/office/drawing/2014/main" id="{DA869525-D38A-46A4-AB3F-AF2475579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0FDAD-B737-419D-95E4-6FB64AF1EFB3}"/>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10" name="Text Placeholder 12">
            <a:extLst>
              <a:ext uri="{FF2B5EF4-FFF2-40B4-BE49-F238E27FC236}">
                <a16:creationId xmlns:a16="http://schemas.microsoft.com/office/drawing/2014/main" id="{F4CFC030-D5BF-48B3-B94F-520AA966A3B1}"/>
              </a:ext>
            </a:extLst>
          </p:cNvPr>
          <p:cNvSpPr>
            <a:spLocks noGrp="1"/>
          </p:cNvSpPr>
          <p:nvPr>
            <p:ph type="body" sz="quarter" idx="15" hasCustomPrompt="1"/>
          </p:nvPr>
        </p:nvSpPr>
        <p:spPr>
          <a:xfrm>
            <a:off x="838200" y="2164556"/>
            <a:ext cx="9568656" cy="3679031"/>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t>Content, 370, text, 28</a:t>
            </a:r>
          </a:p>
          <a:p>
            <a:endParaRPr lang="en-US" dirty="0"/>
          </a:p>
        </p:txBody>
      </p:sp>
    </p:spTree>
    <p:extLst>
      <p:ext uri="{BB962C8B-B14F-4D97-AF65-F5344CB8AC3E}">
        <p14:creationId xmlns:p14="http://schemas.microsoft.com/office/powerpoint/2010/main" val="283666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547B-8550-47E4-B5F5-D6AC725EFB0A}"/>
              </a:ext>
            </a:extLst>
          </p:cNvPr>
          <p:cNvSpPr>
            <a:spLocks noGrp="1"/>
          </p:cNvSpPr>
          <p:nvPr>
            <p:ph type="title" hasCustomPrompt="1"/>
          </p:nvPr>
        </p:nvSpPr>
        <p:spPr>
          <a:xfrm>
            <a:off x="839788" y="906780"/>
            <a:ext cx="9468643" cy="1043940"/>
          </a:xfrm>
        </p:spPr>
        <p:txBody>
          <a:bodyPr>
            <a:normAutofit/>
          </a:bodyPr>
          <a:lstStyle>
            <a:lvl1pPr>
              <a:defRPr sz="4000" b="1">
                <a:solidFill>
                  <a:schemeClr val="accent3">
                    <a:lumMod val="75000"/>
                  </a:schemeClr>
                </a:solidFill>
                <a:latin typeface="Arial" panose="020B0604020202020204" pitchFamily="34" charset="0"/>
                <a:cs typeface="Arial" panose="020B0604020202020204" pitchFamily="34" charset="0"/>
              </a:defRPr>
            </a:lvl1pPr>
          </a:lstStyle>
          <a:p>
            <a:r>
              <a:rPr lang="en-US" dirty="0"/>
              <a:t>Title, 45, text, 40</a:t>
            </a:r>
          </a:p>
        </p:txBody>
      </p:sp>
      <p:sp>
        <p:nvSpPr>
          <p:cNvPr id="7" name="Date Placeholder 6">
            <a:extLst>
              <a:ext uri="{FF2B5EF4-FFF2-40B4-BE49-F238E27FC236}">
                <a16:creationId xmlns:a16="http://schemas.microsoft.com/office/drawing/2014/main" id="{99BFB683-AD7F-482F-A1EF-325B82C74AF6}"/>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8" name="Footer Placeholder 7">
            <a:extLst>
              <a:ext uri="{FF2B5EF4-FFF2-40B4-BE49-F238E27FC236}">
                <a16:creationId xmlns:a16="http://schemas.microsoft.com/office/drawing/2014/main" id="{DA869525-D38A-46A4-AB3F-AF2475579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0FDAD-B737-419D-95E4-6FB64AF1EFB3}"/>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16" name="Rectangle 15">
            <a:extLst>
              <a:ext uri="{FF2B5EF4-FFF2-40B4-BE49-F238E27FC236}">
                <a16:creationId xmlns:a16="http://schemas.microsoft.com/office/drawing/2014/main" id="{BF7B46C5-C056-4CA2-960E-E2967CF89A9A}"/>
              </a:ext>
            </a:extLst>
          </p:cNvPr>
          <p:cNvSpPr/>
          <p:nvPr userDrawn="1"/>
        </p:nvSpPr>
        <p:spPr>
          <a:xfrm>
            <a:off x="10594181" y="0"/>
            <a:ext cx="1597819" cy="6858000"/>
          </a:xfrm>
          <a:prstGeom prst="rect">
            <a:avLst/>
          </a:prstGeom>
          <a:gradFill flip="none" rotWithShape="1">
            <a:gsLst>
              <a:gs pos="0">
                <a:srgbClr val="7030A0"/>
              </a:gs>
              <a:gs pos="99000">
                <a:schemeClr val="accent1">
                  <a:lumMod val="60000"/>
                  <a:lumOff val="40000"/>
                </a:scheme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8B33EFC-C6C2-48CC-921C-3247E2228935}"/>
              </a:ext>
            </a:extLst>
          </p:cNvPr>
          <p:cNvSpPr>
            <a:spLocks noGrp="1"/>
          </p:cNvSpPr>
          <p:nvPr>
            <p:ph type="body" sz="quarter" idx="16" hasCustomPrompt="1"/>
          </p:nvPr>
        </p:nvSpPr>
        <p:spPr>
          <a:xfrm>
            <a:off x="838200" y="2231726"/>
            <a:ext cx="3217069" cy="3843617"/>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t>Content, 140, text, 28</a:t>
            </a:r>
          </a:p>
          <a:p>
            <a:pPr lvl="0"/>
            <a:endParaRPr lang="en-US" dirty="0"/>
          </a:p>
        </p:txBody>
      </p:sp>
      <p:sp>
        <p:nvSpPr>
          <p:cNvPr id="11" name="Text Placeholder 12">
            <a:extLst>
              <a:ext uri="{FF2B5EF4-FFF2-40B4-BE49-F238E27FC236}">
                <a16:creationId xmlns:a16="http://schemas.microsoft.com/office/drawing/2014/main" id="{43D01B9C-F562-4B09-8563-66ED2B568114}"/>
              </a:ext>
            </a:extLst>
          </p:cNvPr>
          <p:cNvSpPr>
            <a:spLocks noGrp="1"/>
          </p:cNvSpPr>
          <p:nvPr>
            <p:ph type="body" sz="quarter" idx="17" hasCustomPrompt="1"/>
          </p:nvPr>
        </p:nvSpPr>
        <p:spPr>
          <a:xfrm>
            <a:off x="4548187" y="2231726"/>
            <a:ext cx="3217069" cy="3843617"/>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t>Content, 140, text, 28</a:t>
            </a:r>
          </a:p>
          <a:p>
            <a:pPr lvl="0"/>
            <a:endParaRPr lang="en-US" dirty="0"/>
          </a:p>
        </p:txBody>
      </p:sp>
    </p:spTree>
    <p:extLst>
      <p:ext uri="{BB962C8B-B14F-4D97-AF65-F5344CB8AC3E}">
        <p14:creationId xmlns:p14="http://schemas.microsoft.com/office/powerpoint/2010/main" val="28236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slide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547B-8550-47E4-B5F5-D6AC725EFB0A}"/>
              </a:ext>
            </a:extLst>
          </p:cNvPr>
          <p:cNvSpPr>
            <a:spLocks noGrp="1"/>
          </p:cNvSpPr>
          <p:nvPr>
            <p:ph type="title" hasCustomPrompt="1"/>
          </p:nvPr>
        </p:nvSpPr>
        <p:spPr>
          <a:xfrm>
            <a:off x="839788" y="906780"/>
            <a:ext cx="9661525" cy="1043940"/>
          </a:xfrm>
        </p:spPr>
        <p:txBody>
          <a:bodyPr>
            <a:normAutofit/>
          </a:bodyPr>
          <a:lstStyle>
            <a:lvl1pPr>
              <a:defRPr sz="4000" b="1">
                <a:solidFill>
                  <a:schemeClr val="accent3">
                    <a:lumMod val="75000"/>
                  </a:schemeClr>
                </a:solidFill>
                <a:latin typeface="Arial" panose="020B0604020202020204" pitchFamily="34" charset="0"/>
                <a:cs typeface="Arial" panose="020B0604020202020204" pitchFamily="34" charset="0"/>
              </a:defRPr>
            </a:lvl1pPr>
          </a:lstStyle>
          <a:p>
            <a:r>
              <a:rPr lang="en-US" dirty="0"/>
              <a:t>Title, 45, text, 40</a:t>
            </a:r>
          </a:p>
        </p:txBody>
      </p:sp>
      <p:sp>
        <p:nvSpPr>
          <p:cNvPr id="7" name="Date Placeholder 6">
            <a:extLst>
              <a:ext uri="{FF2B5EF4-FFF2-40B4-BE49-F238E27FC236}">
                <a16:creationId xmlns:a16="http://schemas.microsoft.com/office/drawing/2014/main" id="{99BFB683-AD7F-482F-A1EF-325B82C74AF6}"/>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8" name="Footer Placeholder 7">
            <a:extLst>
              <a:ext uri="{FF2B5EF4-FFF2-40B4-BE49-F238E27FC236}">
                <a16:creationId xmlns:a16="http://schemas.microsoft.com/office/drawing/2014/main" id="{DA869525-D38A-46A4-AB3F-AF2475579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0FDAD-B737-419D-95E4-6FB64AF1EFB3}"/>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13" name="Rectangle 12">
            <a:extLst>
              <a:ext uri="{FF2B5EF4-FFF2-40B4-BE49-F238E27FC236}">
                <a16:creationId xmlns:a16="http://schemas.microsoft.com/office/drawing/2014/main" id="{D1E10915-9441-43FE-A8D0-CA8AE8F80EFD}"/>
              </a:ext>
            </a:extLst>
          </p:cNvPr>
          <p:cNvSpPr/>
          <p:nvPr userDrawn="1"/>
        </p:nvSpPr>
        <p:spPr>
          <a:xfrm>
            <a:off x="10594181" y="0"/>
            <a:ext cx="1597819" cy="6858000"/>
          </a:xfrm>
          <a:prstGeom prst="rect">
            <a:avLst/>
          </a:prstGeom>
          <a:gradFill flip="none" rotWithShape="1">
            <a:gsLst>
              <a:gs pos="0">
                <a:srgbClr val="7030A0"/>
              </a:gs>
              <a:gs pos="100000">
                <a:schemeClr val="accent1">
                  <a:lumMod val="60000"/>
                  <a:lumOff val="40000"/>
                </a:schemeClr>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0DE50DC5-31EA-436E-8E1F-A1D4E235D32A}"/>
              </a:ext>
            </a:extLst>
          </p:cNvPr>
          <p:cNvSpPr>
            <a:spLocks noGrp="1"/>
          </p:cNvSpPr>
          <p:nvPr>
            <p:ph type="body" sz="quarter" idx="15" hasCustomPrompt="1"/>
          </p:nvPr>
        </p:nvSpPr>
        <p:spPr>
          <a:xfrm>
            <a:off x="838200" y="2124075"/>
            <a:ext cx="9661525" cy="3679031"/>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t>Content, 370, text, 28</a:t>
            </a:r>
          </a:p>
          <a:p>
            <a:endParaRPr lang="en-US" dirty="0"/>
          </a:p>
        </p:txBody>
      </p:sp>
    </p:spTree>
    <p:extLst>
      <p:ext uri="{BB962C8B-B14F-4D97-AF65-F5344CB8AC3E}">
        <p14:creationId xmlns:p14="http://schemas.microsoft.com/office/powerpoint/2010/main" val="17636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838949-740B-4D10-9004-242198189CFF}"/>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4" name="Footer Placeholder 3">
            <a:extLst>
              <a:ext uri="{FF2B5EF4-FFF2-40B4-BE49-F238E27FC236}">
                <a16:creationId xmlns:a16="http://schemas.microsoft.com/office/drawing/2014/main" id="{36384F41-585F-4A6F-9700-4681B64BA2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D5CBDE-0FF4-4D7F-A67C-C3D028D316D7}"/>
              </a:ext>
            </a:extLst>
          </p:cNvPr>
          <p:cNvSpPr>
            <a:spLocks noGrp="1"/>
          </p:cNvSpPr>
          <p:nvPr>
            <p:ph type="sldNum" sz="quarter" idx="12"/>
          </p:nvPr>
        </p:nvSpPr>
        <p:spPr/>
        <p:txBody>
          <a:bodyPr/>
          <a:lstStyle/>
          <a:p>
            <a:fld id="{CE97FCEF-4D49-4224-9910-F37C62F579C6}" type="slidenum">
              <a:rPr lang="en-US" smtClean="0"/>
              <a:t>‹#›</a:t>
            </a:fld>
            <a:endParaRPr lang="en-US" dirty="0"/>
          </a:p>
        </p:txBody>
      </p:sp>
      <p:sp>
        <p:nvSpPr>
          <p:cNvPr id="11" name="Content Placeholder 3">
            <a:extLst>
              <a:ext uri="{FF2B5EF4-FFF2-40B4-BE49-F238E27FC236}">
                <a16:creationId xmlns:a16="http://schemas.microsoft.com/office/drawing/2014/main" id="{1289755E-3D7A-489C-BB8B-7D668B7371F3}"/>
              </a:ext>
            </a:extLst>
          </p:cNvPr>
          <p:cNvSpPr>
            <a:spLocks noGrp="1"/>
          </p:cNvSpPr>
          <p:nvPr>
            <p:ph sz="half" idx="2" hasCustomPrompt="1"/>
          </p:nvPr>
        </p:nvSpPr>
        <p:spPr>
          <a:xfrm>
            <a:off x="2093117" y="1075469"/>
            <a:ext cx="7608095" cy="4975861"/>
          </a:xfrm>
        </p:spPr>
        <p:txBody>
          <a:bodyPr/>
          <a:lstStyle>
            <a:lvl1pPr marL="0" indent="0">
              <a:buNone/>
              <a:defRPr/>
            </a:lvl1pPr>
          </a:lstStyle>
          <a:p>
            <a:r>
              <a:rPr lang="en-US" dirty="0"/>
              <a:t>Table</a:t>
            </a:r>
          </a:p>
        </p:txBody>
      </p:sp>
      <p:sp>
        <p:nvSpPr>
          <p:cNvPr id="9" name="Rectangle 8">
            <a:extLst>
              <a:ext uri="{FF2B5EF4-FFF2-40B4-BE49-F238E27FC236}">
                <a16:creationId xmlns:a16="http://schemas.microsoft.com/office/drawing/2014/main" id="{5A9BA1E0-70B1-4A29-B12A-FEAF3928E736}"/>
              </a:ext>
            </a:extLst>
          </p:cNvPr>
          <p:cNvSpPr/>
          <p:nvPr userDrawn="1"/>
        </p:nvSpPr>
        <p:spPr>
          <a:xfrm>
            <a:off x="0" y="0"/>
            <a:ext cx="1597819" cy="6858000"/>
          </a:xfrm>
          <a:prstGeom prst="rect">
            <a:avLst/>
          </a:prstGeom>
          <a:gradFill flip="none" rotWithShape="1">
            <a:gsLst>
              <a:gs pos="0">
                <a:schemeClr val="accent1">
                  <a:lumMod val="60000"/>
                  <a:lumOff val="40000"/>
                </a:schemeClr>
              </a:gs>
              <a:gs pos="100000">
                <a:srgbClr val="7030A0"/>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05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460DFD9-ED56-4E75-8CF7-FE4E57CA786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6" name="Footer Placeholder 5">
            <a:extLst>
              <a:ext uri="{FF2B5EF4-FFF2-40B4-BE49-F238E27FC236}">
                <a16:creationId xmlns:a16="http://schemas.microsoft.com/office/drawing/2014/main" id="{2DAAF8A0-221C-4BD6-84B0-8B685B7A1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A3FD7-DDF0-4FF1-9353-6FA1A03C8A29}"/>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11" name="Title 1">
            <a:extLst>
              <a:ext uri="{FF2B5EF4-FFF2-40B4-BE49-F238E27FC236}">
                <a16:creationId xmlns:a16="http://schemas.microsoft.com/office/drawing/2014/main" id="{78A98429-F4B2-4113-9D8B-B256F94058A4}"/>
              </a:ext>
            </a:extLst>
          </p:cNvPr>
          <p:cNvSpPr>
            <a:spLocks noGrp="1"/>
          </p:cNvSpPr>
          <p:nvPr>
            <p:ph type="title" hasCustomPrompt="1"/>
          </p:nvPr>
        </p:nvSpPr>
        <p:spPr>
          <a:xfrm>
            <a:off x="2101930" y="769937"/>
            <a:ext cx="9176543" cy="1043940"/>
          </a:xfrm>
        </p:spPr>
        <p:txBody>
          <a:bodyPr>
            <a:normAutofit/>
          </a:bodyPr>
          <a:lstStyle>
            <a:lvl1pPr>
              <a:defRPr sz="3200" b="1">
                <a:solidFill>
                  <a:schemeClr val="accent3">
                    <a:lumMod val="75000"/>
                  </a:schemeClr>
                </a:solidFill>
                <a:latin typeface="Arial" panose="020B0604020202020204" pitchFamily="34" charset="0"/>
                <a:cs typeface="Arial" panose="020B0604020202020204" pitchFamily="34" charset="0"/>
              </a:defRPr>
            </a:lvl1pPr>
          </a:lstStyle>
          <a:p>
            <a:r>
              <a:rPr lang="en-US" dirty="0"/>
              <a:t>Title, 40, text, 32</a:t>
            </a:r>
          </a:p>
        </p:txBody>
      </p:sp>
      <p:sp>
        <p:nvSpPr>
          <p:cNvPr id="15" name="Rectangle 14">
            <a:extLst>
              <a:ext uri="{FF2B5EF4-FFF2-40B4-BE49-F238E27FC236}">
                <a16:creationId xmlns:a16="http://schemas.microsoft.com/office/drawing/2014/main" id="{F03BE33B-9678-4B40-AD0A-BA4545D97820}"/>
              </a:ext>
            </a:extLst>
          </p:cNvPr>
          <p:cNvSpPr/>
          <p:nvPr userDrawn="1"/>
        </p:nvSpPr>
        <p:spPr>
          <a:xfrm>
            <a:off x="0" y="0"/>
            <a:ext cx="1597819" cy="6858000"/>
          </a:xfrm>
          <a:prstGeom prst="rect">
            <a:avLst/>
          </a:prstGeom>
          <a:gradFill flip="none" rotWithShape="1">
            <a:gsLst>
              <a:gs pos="0">
                <a:schemeClr val="accent1">
                  <a:lumMod val="60000"/>
                  <a:lumOff val="40000"/>
                </a:schemeClr>
              </a:gs>
              <a:gs pos="100000">
                <a:srgbClr val="7030A0"/>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id="{C8D2E47E-18DB-4D27-9FF6-FD5B6D161938}"/>
              </a:ext>
            </a:extLst>
          </p:cNvPr>
          <p:cNvSpPr>
            <a:spLocks noGrp="1"/>
          </p:cNvSpPr>
          <p:nvPr>
            <p:ph type="body" sz="quarter" idx="16" hasCustomPrompt="1"/>
          </p:nvPr>
        </p:nvSpPr>
        <p:spPr>
          <a:xfrm>
            <a:off x="2101930" y="2008702"/>
            <a:ext cx="9176543" cy="4079361"/>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t>Content, 370, text, 28</a:t>
            </a:r>
          </a:p>
          <a:p>
            <a:pPr lvl="0"/>
            <a:endParaRPr lang="en-US" dirty="0"/>
          </a:p>
        </p:txBody>
      </p:sp>
    </p:spTree>
    <p:extLst>
      <p:ext uri="{BB962C8B-B14F-4D97-AF65-F5344CB8AC3E}">
        <p14:creationId xmlns:p14="http://schemas.microsoft.com/office/powerpoint/2010/main" val="394155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B041-89B1-4760-BF38-EF45C065C5A5}"/>
              </a:ext>
            </a:extLst>
          </p:cNvPr>
          <p:cNvSpPr>
            <a:spLocks noGrp="1"/>
          </p:cNvSpPr>
          <p:nvPr>
            <p:ph type="title" hasCustomPrompt="1"/>
          </p:nvPr>
        </p:nvSpPr>
        <p:spPr>
          <a:xfrm>
            <a:off x="839788" y="987424"/>
            <a:ext cx="3932237" cy="917576"/>
          </a:xfrm>
        </p:spPr>
        <p:txBody>
          <a:bodyPr anchor="b"/>
          <a:lstStyle>
            <a:lvl1pPr>
              <a:defRPr sz="3200" b="1" i="0">
                <a:solidFill>
                  <a:schemeClr val="accent3">
                    <a:lumMod val="75000"/>
                  </a:schemeClr>
                </a:solidFill>
              </a:defRPr>
            </a:lvl1pPr>
          </a:lstStyle>
          <a:p>
            <a:r>
              <a:rPr lang="en-US" sz="3200" b="1" dirty="0">
                <a:latin typeface="Arial" panose="020B0604020202020204" pitchFamily="34" charset="0"/>
                <a:cs typeface="Arial" panose="020B0604020202020204" pitchFamily="34" charset="0"/>
              </a:rPr>
              <a:t>Title, 20, text, 32</a:t>
            </a:r>
          </a:p>
        </p:txBody>
      </p:sp>
      <p:sp>
        <p:nvSpPr>
          <p:cNvPr id="5" name="Date Placeholder 4">
            <a:extLst>
              <a:ext uri="{FF2B5EF4-FFF2-40B4-BE49-F238E27FC236}">
                <a16:creationId xmlns:a16="http://schemas.microsoft.com/office/drawing/2014/main" id="{6DAEDD83-F43D-42DE-8766-C35CC63C671E}"/>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6" name="Footer Placeholder 5">
            <a:extLst>
              <a:ext uri="{FF2B5EF4-FFF2-40B4-BE49-F238E27FC236}">
                <a16:creationId xmlns:a16="http://schemas.microsoft.com/office/drawing/2014/main" id="{428FB4D0-0B7A-44FD-A549-C15A40B51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84503-9149-464C-B83F-1ACAF85C1AD6}"/>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13" name="Rectangle 12">
            <a:extLst>
              <a:ext uri="{FF2B5EF4-FFF2-40B4-BE49-F238E27FC236}">
                <a16:creationId xmlns:a16="http://schemas.microsoft.com/office/drawing/2014/main" id="{64AD3F90-CA99-4D4E-B0C0-5A41D4EA15DB}"/>
              </a:ext>
            </a:extLst>
          </p:cNvPr>
          <p:cNvSpPr/>
          <p:nvPr userDrawn="1"/>
        </p:nvSpPr>
        <p:spPr>
          <a:xfrm>
            <a:off x="11179969" y="0"/>
            <a:ext cx="1012031" cy="6858000"/>
          </a:xfrm>
          <a:prstGeom prst="rect">
            <a:avLst/>
          </a:prstGeom>
          <a:gradFill flip="none" rotWithShape="1">
            <a:gsLst>
              <a:gs pos="0">
                <a:schemeClr val="accent1">
                  <a:lumMod val="60000"/>
                  <a:lumOff val="40000"/>
                </a:schemeClr>
              </a:gs>
              <a:gs pos="100000">
                <a:srgbClr val="7030A0"/>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0D33B831-CFB8-4691-A40A-443AB2F85CE7}"/>
              </a:ext>
            </a:extLst>
          </p:cNvPr>
          <p:cNvSpPr>
            <a:spLocks noGrp="1"/>
          </p:cNvSpPr>
          <p:nvPr>
            <p:ph type="pic" sz="quarter" idx="13" hasCustomPrompt="1"/>
          </p:nvPr>
        </p:nvSpPr>
        <p:spPr>
          <a:xfrm>
            <a:off x="838200" y="2049463"/>
            <a:ext cx="3932238" cy="3811587"/>
          </a:xfrm>
        </p:spPr>
        <p:txBody>
          <a:bodyPr/>
          <a:lstStyle>
            <a:lvl1pPr marL="0" indent="0">
              <a:buNone/>
              <a:defRPr/>
            </a:lvl1pPr>
          </a:lstStyle>
          <a:p>
            <a:r>
              <a:rPr lang="en-US" dirty="0"/>
              <a:t>image</a:t>
            </a:r>
          </a:p>
        </p:txBody>
      </p:sp>
      <p:sp>
        <p:nvSpPr>
          <p:cNvPr id="9" name="Text Placeholder 12">
            <a:extLst>
              <a:ext uri="{FF2B5EF4-FFF2-40B4-BE49-F238E27FC236}">
                <a16:creationId xmlns:a16="http://schemas.microsoft.com/office/drawing/2014/main" id="{6B59FCE8-A8A8-4DB4-88FC-470E257DF0E0}"/>
              </a:ext>
            </a:extLst>
          </p:cNvPr>
          <p:cNvSpPr>
            <a:spLocks noGrp="1"/>
          </p:cNvSpPr>
          <p:nvPr>
            <p:ph type="body" sz="quarter" idx="16" hasCustomPrompt="1"/>
          </p:nvPr>
        </p:nvSpPr>
        <p:spPr>
          <a:xfrm>
            <a:off x="4972050" y="987424"/>
            <a:ext cx="5922169" cy="4873626"/>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t>Content, 300, text, 28</a:t>
            </a:r>
          </a:p>
          <a:p>
            <a:pPr lvl="0"/>
            <a:endParaRPr lang="en-US" dirty="0"/>
          </a:p>
        </p:txBody>
      </p:sp>
    </p:spTree>
    <p:extLst>
      <p:ext uri="{BB962C8B-B14F-4D97-AF65-F5344CB8AC3E}">
        <p14:creationId xmlns:p14="http://schemas.microsoft.com/office/powerpoint/2010/main" val="298626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EEB5-A3B0-49A4-85E5-D45E46BBFC0B}"/>
              </a:ext>
            </a:extLst>
          </p:cNvPr>
          <p:cNvSpPr>
            <a:spLocks noGrp="1"/>
          </p:cNvSpPr>
          <p:nvPr>
            <p:ph type="title" hasCustomPrompt="1"/>
          </p:nvPr>
        </p:nvSpPr>
        <p:spPr>
          <a:xfrm>
            <a:off x="838200" y="1384301"/>
            <a:ext cx="3932237" cy="1016000"/>
          </a:xfrm>
        </p:spPr>
        <p:txBody>
          <a:bodyPr anchor="b"/>
          <a:lstStyle>
            <a:lvl1pPr>
              <a:defRPr sz="3200" b="1">
                <a:solidFill>
                  <a:schemeClr val="accent3">
                    <a:lumMod val="75000"/>
                  </a:schemeClr>
                </a:solidFill>
                <a:latin typeface="Arial" panose="020B0604020202020204" pitchFamily="34" charset="0"/>
                <a:cs typeface="Arial" panose="020B0604020202020204" pitchFamily="34" charset="0"/>
              </a:defRPr>
            </a:lvl1pPr>
          </a:lstStyle>
          <a:p>
            <a:r>
              <a:rPr lang="en-US" dirty="0"/>
              <a:t>Title, 20, text, 32</a:t>
            </a:r>
          </a:p>
        </p:txBody>
      </p:sp>
      <p:sp>
        <p:nvSpPr>
          <p:cNvPr id="4" name="Text Placeholder 3">
            <a:extLst>
              <a:ext uri="{FF2B5EF4-FFF2-40B4-BE49-F238E27FC236}">
                <a16:creationId xmlns:a16="http://schemas.microsoft.com/office/drawing/2014/main" id="{FB5D06B5-5AD7-4513-9D08-6BA0AC27AEBB}"/>
              </a:ext>
            </a:extLst>
          </p:cNvPr>
          <p:cNvSpPr>
            <a:spLocks noGrp="1"/>
          </p:cNvSpPr>
          <p:nvPr>
            <p:ph type="body" sz="half" idx="2" hasCustomPrompt="1"/>
          </p:nvPr>
        </p:nvSpPr>
        <p:spPr>
          <a:xfrm>
            <a:off x="839788" y="2512062"/>
            <a:ext cx="3932237" cy="263651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200, text, 16</a:t>
            </a:r>
          </a:p>
        </p:txBody>
      </p:sp>
      <p:sp>
        <p:nvSpPr>
          <p:cNvPr id="5" name="Date Placeholder 4">
            <a:extLst>
              <a:ext uri="{FF2B5EF4-FFF2-40B4-BE49-F238E27FC236}">
                <a16:creationId xmlns:a16="http://schemas.microsoft.com/office/drawing/2014/main" id="{E6737962-874B-4B72-B231-B9200500CE63}"/>
              </a:ext>
            </a:extLst>
          </p:cNvPr>
          <p:cNvSpPr>
            <a:spLocks noGrp="1"/>
          </p:cNvSpPr>
          <p:nvPr>
            <p:ph type="dt" sz="half" idx="10"/>
          </p:nvPr>
        </p:nvSpPr>
        <p:spPr/>
        <p:txBody>
          <a:bodyPr/>
          <a:lstStyle/>
          <a:p>
            <a:fld id="{EB018910-6AA9-4ECC-9FD9-F10C280E1289}" type="datetimeFigureOut">
              <a:rPr lang="en-US" smtClean="0"/>
              <a:t>4/9/26</a:t>
            </a:fld>
            <a:endParaRPr lang="en-US"/>
          </a:p>
        </p:txBody>
      </p:sp>
      <p:sp>
        <p:nvSpPr>
          <p:cNvPr id="6" name="Footer Placeholder 5">
            <a:extLst>
              <a:ext uri="{FF2B5EF4-FFF2-40B4-BE49-F238E27FC236}">
                <a16:creationId xmlns:a16="http://schemas.microsoft.com/office/drawing/2014/main" id="{48F89A17-F073-4255-8572-18A00C7D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164F5-E699-4382-B6A1-3A3C984AAF3C}"/>
              </a:ext>
            </a:extLst>
          </p:cNvPr>
          <p:cNvSpPr>
            <a:spLocks noGrp="1"/>
          </p:cNvSpPr>
          <p:nvPr>
            <p:ph type="sldNum" sz="quarter" idx="12"/>
          </p:nvPr>
        </p:nvSpPr>
        <p:spPr/>
        <p:txBody>
          <a:bodyPr/>
          <a:lstStyle/>
          <a:p>
            <a:fld id="{CE97FCEF-4D49-4224-9910-F37C62F579C6}" type="slidenum">
              <a:rPr lang="en-US" smtClean="0"/>
              <a:t>‹#›</a:t>
            </a:fld>
            <a:endParaRPr lang="en-US"/>
          </a:p>
        </p:txBody>
      </p:sp>
      <p:sp>
        <p:nvSpPr>
          <p:cNvPr id="13" name="Rectangle 12">
            <a:extLst>
              <a:ext uri="{FF2B5EF4-FFF2-40B4-BE49-F238E27FC236}">
                <a16:creationId xmlns:a16="http://schemas.microsoft.com/office/drawing/2014/main" id="{29DE7AC5-507C-4020-BE53-E6E7B23B5964}"/>
              </a:ext>
            </a:extLst>
          </p:cNvPr>
          <p:cNvSpPr/>
          <p:nvPr userDrawn="1"/>
        </p:nvSpPr>
        <p:spPr>
          <a:xfrm>
            <a:off x="11051381" y="-2538"/>
            <a:ext cx="1140619" cy="6858000"/>
          </a:xfrm>
          <a:prstGeom prst="rect">
            <a:avLst/>
          </a:prstGeom>
          <a:gradFill flip="none" rotWithShape="1">
            <a:gsLst>
              <a:gs pos="0">
                <a:schemeClr val="accent1">
                  <a:lumMod val="60000"/>
                  <a:lumOff val="40000"/>
                </a:schemeClr>
              </a:gs>
              <a:gs pos="100000">
                <a:srgbClr val="7030A0"/>
              </a:gs>
              <a:gs pos="100000">
                <a:srgbClr val="00B0F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69AF0C60-EBC1-4F9C-A9D7-4BB5A4DFE7D5}"/>
              </a:ext>
            </a:extLst>
          </p:cNvPr>
          <p:cNvSpPr>
            <a:spLocks noGrp="1"/>
          </p:cNvSpPr>
          <p:nvPr>
            <p:ph type="pic" sz="quarter" idx="13" hasCustomPrompt="1"/>
          </p:nvPr>
        </p:nvSpPr>
        <p:spPr>
          <a:xfrm>
            <a:off x="4979988" y="1384300"/>
            <a:ext cx="5849937" cy="3763963"/>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a:t>
            </a:r>
          </a:p>
          <a:p>
            <a:endParaRPr lang="en-US" dirty="0"/>
          </a:p>
        </p:txBody>
      </p:sp>
    </p:spTree>
    <p:extLst>
      <p:ext uri="{BB962C8B-B14F-4D97-AF65-F5344CB8AC3E}">
        <p14:creationId xmlns:p14="http://schemas.microsoft.com/office/powerpoint/2010/main" val="81383408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A0630-D553-4CC3-A639-FFFB28200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F71C9D-6EC1-4C88-AD7D-B29AD1B12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4A4FF9-FAEA-469A-AA8D-327279B16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B018910-6AA9-4ECC-9FD9-F10C280E1289}" type="datetimeFigureOut">
              <a:rPr lang="en-US" smtClean="0"/>
              <a:pPr/>
              <a:t>4/9/26</a:t>
            </a:fld>
            <a:endParaRPr lang="en-US" dirty="0"/>
          </a:p>
        </p:txBody>
      </p:sp>
      <p:sp>
        <p:nvSpPr>
          <p:cNvPr id="5" name="Footer Placeholder 4">
            <a:extLst>
              <a:ext uri="{FF2B5EF4-FFF2-40B4-BE49-F238E27FC236}">
                <a16:creationId xmlns:a16="http://schemas.microsoft.com/office/drawing/2014/main" id="{EA2FE39D-320F-4F00-9306-B8D875F7B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82CF268-A3FF-4C10-A087-E7D85C69D4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E97FCEF-4D49-4224-9910-F37C62F579C6}" type="slidenum">
              <a:rPr lang="en-US" smtClean="0"/>
              <a:pPr/>
              <a:t>‹#›</a:t>
            </a:fld>
            <a:endParaRPr lang="en-US" dirty="0"/>
          </a:p>
        </p:txBody>
      </p:sp>
    </p:spTree>
    <p:extLst>
      <p:ext uri="{BB962C8B-B14F-4D97-AF65-F5344CB8AC3E}">
        <p14:creationId xmlns:p14="http://schemas.microsoft.com/office/powerpoint/2010/main" val="3691448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59" r:id="rId5"/>
    <p:sldLayoutId id="2147483654" r:id="rId6"/>
    <p:sldLayoutId id="2147483655" r:id="rId7"/>
    <p:sldLayoutId id="2147483656" r:id="rId8"/>
    <p:sldLayoutId id="2147483657" r:id="rId9"/>
    <p:sldLayoutId id="2147483660" r:id="rId10"/>
    <p:sldLayoutId id="2147483652" r:id="rId11"/>
    <p:sldLayoutId id="2147483651"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hyperlink" Target="https://unsplash.com/@marceloleal80?utm_source=ai_slide_maker&amp;utm_medium=referral" TargetMode="External"/><Relationship Id="rId4" Type="http://schemas.openxmlformats.org/officeDocument/2006/relationships/hyperlink" Target="https://unsplash.com/photos/black-stethoscope-with-brown-leather-case-k7ll1hpdhFA?utm_source=ai_slide_maker&amp;utm_medium=referra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 Id="rId3" Type="http://schemas.openxmlformats.org/officeDocument/2006/relationships/hyperlink" Target="https://unsplash.com/@akramhuseyn?utm_source=ai_slide_maker&amp;utm_medium=referral" TargetMode="External"/><Relationship Id="rId4" Type="http://schemas.openxmlformats.org/officeDocument/2006/relationships/hyperlink" Target="https://unsplash.com/photos/two-surgeons-performing-surgery-on-a-patient-in-a-hospital-V_0ES17m9Tc?utm_source=ai_slide_maker&amp;utm_medium=referr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 Id="rId3" Type="http://schemas.openxmlformats.org/officeDocument/2006/relationships/hyperlink" Target="https://unsplash.com/@akramhuseyn?utm_source=ai_slide_maker&amp;utm_medium=referral" TargetMode="External"/><Relationship Id="rId4" Type="http://schemas.openxmlformats.org/officeDocument/2006/relationships/hyperlink" Target="https://unsplash.com/photos/two-surgeons-performing-surgery-on-a-patient-in-a-hospital-V_0ES17m9Tc?utm_source=ai_slide_maker&amp;utm_medium=referral" TargetMode="Externa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4" name="Picture Placeholder 3" descr="image.jpg"/>
          <p:cNvPicPr>
            <a:picLocks noGrp="1" noChangeAspect="1"/>
          </p:cNvPicPr>
          <p:nvPr>
            <p:ph type="pic" idx="13" sz="quarter"/>
          </p:nvPr>
        </p:nvPicPr>
        <p:blipFill>
          <a:blip r:embed="rId2"/>
          <a:srcRect l="28310" r="28310"/>
          <a:stretch>
            <a:fillRect/>
          </a:stretch>
        </p:blipFill>
        <p:spPr/>
      </p:pic>
      <p:sp>
        <p:nvSpPr>
          <p:cNvPr id="5" name="TextBox 4"/>
          <p:cNvSpPr txBox="1"/>
          <p:nvPr/>
        </p:nvSpPr>
        <p:spPr>
          <a:xfrm>
            <a:off x="7729538" y="6629400"/>
            <a:ext cx="4462462" cy="228600"/>
          </a:xfrm>
          <a:prstGeom prst="rect">
            <a:avLst/>
          </a:prstGeom>
          <a:solidFill>
            <a:srgbClr val="F5F3F2"/>
          </a:solidFill>
        </p:spPr>
        <p:txBody>
          <a:bodyPr wrap="none" tIns="0" bIns="0" lIns="0" rIns="0">
            <a:spAutoFit/>
          </a:bodyPr>
          <a:lstStyle/>
          <a:p>
            <a:pPr algn="ctr"/>
            <a:r>
              <a:rPr sz="1100"/>
              <a:t>Photo by </a:t>
            </a:r>
            <a:r>
              <a:rPr sz="1100">
                <a:hlinkClick r:id="rId3"/>
              </a:rPr>
              <a:t>Marcelo Leal</a:t>
            </a:r>
            <a:r>
              <a:rPr sz="1100"/>
              <a:t> on </a:t>
            </a:r>
            <a:r>
              <a:rPr sz="1100">
                <a:hlinkClick r:id="rId4"/>
              </a:rPr>
              <a:t>Unsplash</a:t>
            </a:r>
          </a:p>
        </p:txBody>
      </p:sp>
      <p:sp>
        <p:nvSpPr>
          <p:cNvPr id="2" name="Title 1"/>
          <p:cNvSpPr>
            <a:spLocks noGrp="1"/>
          </p:cNvSpPr>
          <p:nvPr>
            <p:ph type="ctrTitle"/>
          </p:nvPr>
        </p:nvSpPr>
        <p:spPr/>
        <p:txBody>
          <a:bodyPr wrap="square"/>
          <a:lstStyle/>
          <a:p>
            <a:r>
              <a:rPr sz="5200"/>
              <a:t>Qon ivish omillarining tug’ma kasalliklari.</a:t>
            </a:r>
          </a:p>
        </p:txBody>
      </p:sp>
      <p:sp>
        <p:nvSpPr>
          <p:cNvPr id="3" name="Subtitle 2"/>
          <p:cNvSpPr>
            <a:spLocks noGrp="1"/>
          </p:cNvSpPr>
          <p:nvPr>
            <p:ph type="subTitle" idx="1"/>
          </p:nvPr>
        </p:nvSpPr>
        <p:spPr/>
        <p:txBody>
          <a:bodyPr/>
          <a:lstStyle/>
          <a:p>
            <a:r>
              <a:t>Mo'minov Dilshod</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29"/>
              <a:t>Qon ivish tug'ma kasalliklarida profilaktika va nazorat</a:t>
            </a:r>
          </a:p>
        </p:txBody>
      </p:sp>
      <p:sp>
        <p:nvSpPr>
          <p:cNvPr id="3" name="Text Placeholder 2"/>
          <p:cNvSpPr>
            <a:spLocks noGrp="1"/>
          </p:cNvSpPr>
          <p:nvPr>
            <p:ph type="body" idx="16" sz="quarter"/>
          </p:nvPr>
        </p:nvSpPr>
        <p:spPr/>
        <p:txBody>
          <a:bodyPr wrap="square"/>
          <a:lstStyle/>
          <a:p>
            <a:r>
              <a:rPr sz="2250"/>
              <a:t>Tug'ma qon ivish kasalliklarining oldini olish uchun genetik maslahatlar va muntazam diagnostika muhimdir. Oila a'zolarining genetik tekshiruvlari kasalliklarni erta aniqlash va oldini olishda yordam beradi.</a:t>
            </a:r>
          </a:p>
        </p:txBody>
      </p:sp>
      <p:sp>
        <p:nvSpPr>
          <p:cNvPr id="4" name="Text Placeholder 3"/>
          <p:cNvSpPr>
            <a:spLocks noGrp="1"/>
          </p:cNvSpPr>
          <p:nvPr>
            <p:ph type="body" idx="17" sz="quarter"/>
          </p:nvPr>
        </p:nvSpPr>
        <p:spPr/>
        <p:txBody>
          <a:bodyPr wrap="square"/>
          <a:lstStyle/>
          <a:p>
            <a:r>
              <a:rPr sz="2070"/>
              <a:t>Zamonaviy texnologiyalar, masalan, genetik testlar va qon tekshiruvlari, kasalliklarni erta aniqlashga imkon yaratadi. Shuningdek, individual davolash rejimlari va keng qamrovli profilaktika choralari kasalliklar bilan kurashishda muhim ahamiyatga ega.</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760"/>
              <a:t>Qon ta’minoti muammolarining turlari</a:t>
            </a:r>
          </a:p>
        </p:txBody>
      </p:sp>
      <p:sp>
        <p:nvSpPr>
          <p:cNvPr id="3" name="Text Placeholder 2"/>
          <p:cNvSpPr>
            <a:spLocks noGrp="1"/>
          </p:cNvSpPr>
          <p:nvPr>
            <p:ph type="body" idx="15" sz="quarter"/>
          </p:nvPr>
        </p:nvSpPr>
        <p:spPr/>
        <p:txBody>
          <a:bodyPr wrap="square"/>
          <a:lstStyle/>
          <a:p>
            <a:r>
              <a:rPr sz="2700"/>
              <a:t>Qon ta’minoti muammolari: anemiya, gemorragik holatlar, tromboz va emboliya. Har bir muammo uchun asosiy sabablar, belgilari va oqibatlari qisqacha tavsiflangan. Bu muammolar organizmga ta'sir qilib, sog‘liq muammolariga olib kelishi mumkin, shuningdek, ularning turlari va ta’sirini tushunish muhim.</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5210"/>
              <a:t>Anemiya va uning turlari</a:t>
            </a:r>
          </a:p>
        </p:txBody>
      </p:sp>
      <p:sp>
        <p:nvSpPr>
          <p:cNvPr id="3" name="Text Placeholder 2"/>
          <p:cNvSpPr>
            <a:spLocks noGrp="1"/>
          </p:cNvSpPr>
          <p:nvPr>
            <p:ph type="body" idx="16" sz="quarter"/>
          </p:nvPr>
        </p:nvSpPr>
        <p:spPr/>
        <p:txBody>
          <a:bodyPr wrap="square"/>
          <a:lstStyle/>
          <a:p>
            <a:r>
              <a:rPr sz="2640"/>
              <a:t>Anemiya, qonda gemoglobin yoki qizil qon hujayralarining kamayishi bilan tavsiflanadi. Asosiy turlari: temir yetishmovchiligi, vitamin B12 yetishmovchiligi va hemolitik anemiya. Belgilari: charchoq, rangsizlik, bosh aylanishi. Diagnostikasi: qon tahlili, gemoglobin va temir darajasi. Davolash: temir va B12 qo'shish, sog'lom ovqatlanish, profilaktika choralari.</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70"/>
              <a:t>Gemorragik holatlar: sabablari va belgilari</a:t>
            </a:r>
          </a:p>
        </p:txBody>
      </p:sp>
      <p:sp>
        <p:nvSpPr>
          <p:cNvPr id="3" name="Text Placeholder 2"/>
          <p:cNvSpPr>
            <a:spLocks noGrp="1"/>
          </p:cNvSpPr>
          <p:nvPr>
            <p:ph type="body" idx="15" sz="quarter"/>
          </p:nvPr>
        </p:nvSpPr>
        <p:spPr/>
        <p:txBody>
          <a:bodyPr wrap="square"/>
          <a:lstStyle/>
          <a:p>
            <a:r>
              <a:rPr sz="2700"/>
              <a:t>Gemorragik holatlar qon ketishi yoki qon ivish omillarining yetishmasligi natijasida yuzaga keladi. Ularning asosiy belgilari orasida qonda qon ketishi, qon chiqarish kuchayishi va qon ivishining buzilishi bor. Boshqarish uchun farmakologik davolash va qon ivish jarayonini tiklash usullari qo'llaniladi.</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70"/>
              <a:t>Tromboz va emboliya: muammolar va yechimlar</a:t>
            </a:r>
          </a:p>
        </p:txBody>
      </p:sp>
      <p:sp>
        <p:nvSpPr>
          <p:cNvPr id="3" name="Text Placeholder 2"/>
          <p:cNvSpPr>
            <a:spLocks noGrp="1"/>
          </p:cNvSpPr>
          <p:nvPr>
            <p:ph type="body" idx="15" sz="quarter"/>
          </p:nvPr>
        </p:nvSpPr>
        <p:spPr/>
        <p:txBody>
          <a:bodyPr wrap="square"/>
          <a:lstStyle/>
          <a:p>
            <a:r>
              <a:rPr sz="2330"/>
              <a:t>Tromboz qon tomirlarda qattiq qon pıhtısining hosil bo‘lishidir, emboliya esa pıhtı yoki boshqa ob'ektlarning qon orqali yurak yoki qon tomirlari bo‘ylab harakatlanib, muhim organlarga to‘siq bo‘lishidir. Ular yurak, miya yoki qon tomirlariga ta'sir qiladi. Sabablari: qon qattiqlashuvi, qon aylanishining buzilishi va yallig‘lanish. Belgilari: og‘riq, shishish, rang o‘zgarishi. Diagnostika: ultratovush, angiografiya, qon testi. Oldini olish: sog‘lom hayot tarzini saqlash, qon yog‘ini oldiruvchi preparatlar. Davolash: antikoagulyantlar, trombolitiklar va jarrohlik.</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410"/>
              <a:t>Qon ivish patologiyasining diagnostikasi</a:t>
            </a:r>
          </a:p>
        </p:txBody>
      </p:sp>
      <p:sp>
        <p:nvSpPr>
          <p:cNvPr id="3" name="Text Placeholder 2"/>
          <p:cNvSpPr>
            <a:spLocks noGrp="1"/>
          </p:cNvSpPr>
          <p:nvPr>
            <p:ph type="body" idx="15" sz="quarter"/>
          </p:nvPr>
        </p:nvSpPr>
        <p:spPr/>
        <p:txBody>
          <a:bodyPr wrap="square"/>
          <a:lstStyle/>
          <a:p>
            <a:r>
              <a:rPr sz="2650"/>
              <a:t>Qon ivish patologiyalarini aniqlash uchun asosiy diagnostika usullari bo‘lib, laboratoriya testlari, xususan, qon tahlillari va koagulogramma muhim rol o‘ynaydi. Diagnostik usullarni tanlashda bemor holati, simptomlar va klinik belgilarga e'tibor qaratiladi. Shu bilan birga, zarur bo‘lsa, klinik tekshiruvlar va tasviriy usullar ham qo‘llaniladi.</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410"/>
              <a:t>Qon ivish patologiyasida genetik testlar</a:t>
            </a:r>
          </a:p>
        </p:txBody>
      </p:sp>
      <p:sp>
        <p:nvSpPr>
          <p:cNvPr id="3" name="Text Placeholder 2"/>
          <p:cNvSpPr>
            <a:spLocks noGrp="1"/>
          </p:cNvSpPr>
          <p:nvPr>
            <p:ph type="body" idx="16" sz="quarter"/>
          </p:nvPr>
        </p:nvSpPr>
        <p:spPr/>
        <p:txBody>
          <a:bodyPr wrap="square"/>
          <a:lstStyle/>
          <a:p>
            <a:r>
              <a:rPr sz="2250"/>
              <a:t>Tug'ma qon ivish kasalliklarida genetik testlar muhim ahamiyatga ega. Bu testlar yordamida genetik mutatsiyalar va kasalliklarning sabablari aniqlanadi, masalan, hemofiliya yoki von Willebrand kasalligi.</a:t>
            </a:r>
          </a:p>
        </p:txBody>
      </p:sp>
      <p:sp>
        <p:nvSpPr>
          <p:cNvPr id="4" name="Text Placeholder 3"/>
          <p:cNvSpPr>
            <a:spLocks noGrp="1"/>
          </p:cNvSpPr>
          <p:nvPr>
            <p:ph type="body" idx="17" sz="quarter"/>
          </p:nvPr>
        </p:nvSpPr>
        <p:spPr/>
        <p:txBody>
          <a:bodyPr wrap="square"/>
          <a:lstStyle/>
          <a:p>
            <a:r>
              <a:rPr sz="2230"/>
              <a:t>Genetik maslahatlar esa bemorlarga va ularning oilasiga kasallikning rivojlanishi, tarqalishi va oldini olish bo'yicha tavsiyalar beradi. Bu yondashuvlar kasalliklarni erta aniqlash va boshqarishda muhim rol o'ynaydi.</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60"/>
              <a:t>Qon ivish patologiyasida tasdiqlash usullari</a:t>
            </a:r>
          </a:p>
        </p:txBody>
      </p:sp>
      <p:sp>
        <p:nvSpPr>
          <p:cNvPr id="3" name="Text Placeholder 2"/>
          <p:cNvSpPr>
            <a:spLocks noGrp="1"/>
          </p:cNvSpPr>
          <p:nvPr>
            <p:ph type="body" idx="15" sz="quarter"/>
          </p:nvPr>
        </p:nvSpPr>
        <p:spPr/>
        <p:txBody>
          <a:bodyPr wrap="square"/>
          <a:lstStyle/>
          <a:p>
            <a:r>
              <a:rPr sz="2720"/>
              <a:t>Qon ivish patologiyasini aniqlashda laboratoriya va klinik usullar qo'llaniladi. Asosiy diagnostika usullari orasida qon tahlillari va koagulogramma mavjud. Diagnostik jarayonida simptomlarning noaniqligi yoki test natijalarining qiyinchiliklari muhim muammolar bo'lishi mumkin.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29"/>
              <a:t>Qon ivish patologiyasida zamonaviy yondashuvlar</a:t>
            </a:r>
          </a:p>
        </p:txBody>
      </p:sp>
      <p:sp>
        <p:nvSpPr>
          <p:cNvPr id="3" name="Text Placeholder 2"/>
          <p:cNvSpPr>
            <a:spLocks noGrp="1"/>
          </p:cNvSpPr>
          <p:nvPr>
            <p:ph type="body" idx="15" sz="quarter"/>
          </p:nvPr>
        </p:nvSpPr>
        <p:spPr/>
        <p:txBody>
          <a:bodyPr wrap="square"/>
          <a:lstStyle/>
          <a:p>
            <a:r>
              <a:rPr sz="2650"/>
              <a:t>Qon ivish patologiyasini aniqlashda zamonaviy texnologiyalar va usullar keng qo'llanilmoqda. Biomarkerlar, masalan, D-dimer va fibrinogen, diagnostikada muhim rol o'ynaydi va qon holatini baholash uchun qo'llaniladi. Kelajakda, genetik va molekulyar metodlar yordamida qon ivish patologiyasini aniqroq va tezroq aniqlash imkoniyatlari kengayadi.</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410"/>
              <a:t>Qon ivish muammolarini davolash usullari</a:t>
            </a:r>
          </a:p>
        </p:txBody>
      </p:sp>
      <p:sp>
        <p:nvSpPr>
          <p:cNvPr id="3" name="Text Placeholder 2"/>
          <p:cNvSpPr>
            <a:spLocks noGrp="1"/>
          </p:cNvSpPr>
          <p:nvPr>
            <p:ph type="body" idx="15" sz="quarter"/>
          </p:nvPr>
        </p:nvSpPr>
        <p:spPr/>
        <p:txBody>
          <a:bodyPr wrap="square"/>
          <a:lstStyle/>
          <a:p>
            <a:r>
              <a:rPr sz="2310"/>
              <a:t>Qon ivish muammolarini davolashda asosiy usullar: dorilar, jarrohlik va boshqa yondashuvlar. Dorilar: qon ivishni normallashtirish uchun ishlatiladi, afzalliklari oson qoʻllanilishi, kamchiliklari esa ba'zan nojo'ya ta'sirlar. Jarrohlik: qon tomirlarini shakllantirish yoki tozalash uchun, uni qoʻllashda xavf va tiklanish jarayoni uzunligi bilan farq qiladi. Zamonaviy texnologiyalar va innovatsion usullar: gen terapiyasi, biotexnologiyalar, ular yordamida aniqroq va samarali davolash imkoniyatlari kengaymoqda, lekin ularning qoʻllanilishi uchun maxsus shartlar va baho talab etiladi.</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Reja</a:t>
            </a:r>
          </a:p>
        </p:txBody>
      </p:sp>
      <p:sp>
        <p:nvSpPr>
          <p:cNvPr id="3" name="Text Placeholder 2"/>
          <p:cNvSpPr>
            <a:spLocks noGrp="1"/>
          </p:cNvSpPr>
          <p:nvPr>
            <p:ph type="body" idx="16" sz="quarter"/>
          </p:nvPr>
        </p:nvSpPr>
        <p:spPr/>
        <p:txBody>
          <a:bodyPr/>
          <a:lstStyle/>
          <a:p>
            <a:pPr/>
            <a:r>
              <a:t>Qon ivish omillarining asosiy funktsiyasi nima?</a:t>
            </a:r>
          </a:p>
        </p:txBody>
      </p:sp>
      <p:sp>
        <p:nvSpPr>
          <p:cNvPr id="4" name="Text Placeholder 3"/>
          <p:cNvSpPr>
            <a:spLocks noGrp="1"/>
          </p:cNvSpPr>
          <p:nvPr>
            <p:ph type="body" idx="17" sz="quarter"/>
          </p:nvPr>
        </p:nvSpPr>
        <p:spPr/>
        <p:txBody>
          <a:bodyPr/>
          <a:lstStyle/>
          <a:p>
            <a:pPr/>
            <a:r>
              <a:t>Qon ivishining tug‘ma kasalliklaridagi roli qanday?</a:t>
            </a:r>
          </a:p>
        </p:txBody>
      </p:sp>
      <p:sp>
        <p:nvSpPr>
          <p:cNvPr id="5" name="Text Placeholder 4"/>
          <p:cNvSpPr>
            <a:spLocks noGrp="1"/>
          </p:cNvSpPr>
          <p:nvPr>
            <p:ph type="body" idx="18" sz="quarter"/>
          </p:nvPr>
        </p:nvSpPr>
        <p:spPr/>
        <p:txBody>
          <a:bodyPr/>
          <a:lstStyle/>
          <a:p>
            <a:pPr/>
            <a:r>
              <a:t>Qon ta’minoti muammolarining turlari nimalar?</a:t>
            </a:r>
          </a:p>
        </p:txBody>
      </p:sp>
      <p:sp>
        <p:nvSpPr>
          <p:cNvPr id="6" name="Text Placeholder 5"/>
          <p:cNvSpPr>
            <a:spLocks noGrp="1"/>
          </p:cNvSpPr>
          <p:nvPr>
            <p:ph type="body" idx="19" sz="quarter"/>
          </p:nvPr>
        </p:nvSpPr>
        <p:spPr/>
        <p:txBody>
          <a:bodyPr/>
          <a:lstStyle/>
          <a:p>
            <a:pPr/>
            <a:r>
              <a:t>Qon ivish patologiyasining diagnostika usullari qanday?</a:t>
            </a:r>
          </a:p>
        </p:txBody>
      </p:sp>
      <p:sp>
        <p:nvSpPr>
          <p:cNvPr id="7" name="Text Placeholder 6"/>
          <p:cNvSpPr>
            <a:spLocks noGrp="1"/>
          </p:cNvSpPr>
          <p:nvPr>
            <p:ph type="body" idx="20" sz="quarter"/>
          </p:nvPr>
        </p:nvSpPr>
        <p:spPr/>
        <p:txBody>
          <a:bodyPr/>
          <a:lstStyle/>
          <a:p>
            <a:pPr/>
            <a:r>
              <a:t>Qon ivish muammolariga qarshi davolash usullari qanday amalga oshiriladi?</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70"/>
              <a:t>Qon ivish muammolarida individual yondashuv</a:t>
            </a:r>
          </a:p>
        </p:txBody>
      </p:sp>
      <p:sp>
        <p:nvSpPr>
          <p:cNvPr id="3" name="Text Placeholder 2"/>
          <p:cNvSpPr>
            <a:spLocks noGrp="1"/>
          </p:cNvSpPr>
          <p:nvPr>
            <p:ph type="body" idx="15" sz="quarter"/>
          </p:nvPr>
        </p:nvSpPr>
        <p:spPr/>
        <p:txBody>
          <a:bodyPr wrap="square"/>
          <a:lstStyle/>
          <a:p>
            <a:r>
              <a:rPr sz="2760"/>
              <a:t>Bemorning individual xususiyatlariga qarab davolash usullarini tanlash. Genetik va biologik omillarni hisobga olish. Davolash jarayonida bemorlarning fikrini inobatga olish.</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410"/>
              <a:t>Qon ivish muammolarini boshqarish strategiyalari</a:t>
            </a:r>
          </a:p>
        </p:txBody>
      </p:sp>
      <p:sp>
        <p:nvSpPr>
          <p:cNvPr id="3" name="Text Placeholder 2"/>
          <p:cNvSpPr>
            <a:spLocks noGrp="1"/>
          </p:cNvSpPr>
          <p:nvPr>
            <p:ph type="body" idx="15" sz="quarter"/>
          </p:nvPr>
        </p:nvSpPr>
        <p:spPr/>
        <p:txBody>
          <a:bodyPr wrap="square"/>
          <a:lstStyle/>
          <a:p>
            <a:r>
              <a:rPr sz="2690"/>
              <a:t>Qon ivish muammolarini boshqarish uchun profilaktika, nazorat va davolash muhimdir. Bemorlarning hayot sifatini yaxshilash uchun doimiy monitoring va shaxsiylashtirilgan davolash rejalari ishlab chiqiladi. Oila a'zolarining roli katta bo‘lib, ular muntazam nazorat va psixologik yordam ko‘rsatishi mumkin.</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5280"/>
              <a:t>Xulosa</a:t>
            </a:r>
          </a:p>
        </p:txBody>
      </p:sp>
      <p:sp>
        <p:nvSpPr>
          <p:cNvPr id="3" name="Text Placeholder 2"/>
          <p:cNvSpPr>
            <a:spLocks noGrp="1"/>
          </p:cNvSpPr>
          <p:nvPr>
            <p:ph type="body" idx="16" sz="quarter"/>
          </p:nvPr>
        </p:nvSpPr>
        <p:spPr/>
        <p:txBody>
          <a:bodyPr wrap="square"/>
          <a:lstStyle/>
          <a:p>
            <a:r>
              <a:rPr sz="2400"/>
              <a:t>Qon ivish omillarining asosiy funktsiyalari, biologik mexanizmlari va ularning muhim roli. Tug'ma qon ivish kasalliklari, turlari, genetik asoslari va klinik ko'rinishlari haqida umumiy ma'lumot. Kasalliklarni oldini olish, diagnostika va zamonaviy davolash usullari. Bemorlarning hayot sifatini yaxshilash uchun profilaktika va individual yondashuvlarning ahamiyati. Yangi texnologiyalar va genetik maslahatlar yordamida kasalliklarni oldini olish imkoniyatlari. Sog'lom hayot uchun harakat qilaylik.</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Foydalanilgan Adabiyotlar</a:t>
            </a:r>
          </a:p>
        </p:txBody>
      </p:sp>
      <p:sp>
        <p:nvSpPr>
          <p:cNvPr id="3" name="Text Placeholder 2"/>
          <p:cNvSpPr>
            <a:spLocks noGrp="1"/>
          </p:cNvSpPr>
          <p:nvPr>
            <p:ph type="body" idx="16" sz="quarter"/>
          </p:nvPr>
        </p:nvSpPr>
        <p:spPr/>
        <p:txBody>
          <a:bodyPr wrap="square"/>
          <a:lstStyle/>
          <a:p>
            <a:r>
              <a:rPr sz="2250"/>
              <a:t>1. M.M. Abdullaev, A. K. Karimov. Qon tomir tizimining anatomiyasi va fiziologiyasi. Toshkent Davlat Universiteti Nashriyoti, 2018.</a:t>
            </a:r>
          </a:p>
          <a:p>
            <a:r>
              <a:rPr sz="2250"/>
              <a:t>2. S. M. Ismoilov. Qon ivish va uning patologiyalari. O'zbekiston Tibbiyot Akademiyasi, 2019.</a:t>
            </a:r>
          </a:p>
          <a:p>
            <a:r>
              <a:rPr sz="2250"/>
              <a:t>3. A. N. Yusupov. Tug'ma qon ivish kasalliklari: klinik va genetika aspektlari. Toshkent: Meditsina nashriyoti, 2020.</a:t>
            </a:r>
          </a:p>
          <a:p>
            <a:r>
              <a:rPr sz="2250"/>
              <a:t>4. L. T. Davronova. Qon koagulatsiyasi va uning buzilishlari. O'zbekiston Respublikasi Sog'liqni saqlash vazirligi, 2021.</a:t>
            </a:r>
          </a:p>
          <a:p>
            <a:r>
              <a:rPr sz="2250"/>
              <a:t>5. R. S. Kamolov. Qon ivish muammolari va zamonaviy davolash usullari. Tibbiyot fanlari jurnal, 2022, 15(3): 45-52.</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E'tiboringiz uchun rahmat!</a:t>
            </a:r>
          </a:p>
        </p:txBody>
      </p:sp>
      <p:sp>
        <p:nvSpPr>
          <p:cNvPr id="3" name="Text Placeholder 2"/>
          <p:cNvSpPr>
            <a:spLocks noGrp="1"/>
          </p:cNvSpPr>
          <p:nvPr>
            <p:ph type="body" idx="1"/>
          </p:nvPr>
        </p:nvSpPr>
        <p:spPr/>
        <p:txBody>
          <a:bodyPr/>
          <a:lstStyle/>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70"/>
              <a:t>Qon ivish omillarining asosiy funktsiyalari</a:t>
            </a:r>
          </a:p>
        </p:txBody>
      </p:sp>
      <p:sp>
        <p:nvSpPr>
          <p:cNvPr id="3" name="Text Placeholder 2"/>
          <p:cNvSpPr>
            <a:spLocks noGrp="1"/>
          </p:cNvSpPr>
          <p:nvPr>
            <p:ph type="body" idx="16" sz="quarter"/>
          </p:nvPr>
        </p:nvSpPr>
        <p:spPr/>
        <p:txBody>
          <a:bodyPr wrap="square"/>
          <a:lstStyle/>
          <a:p>
            <a:r>
              <a:rPr sz="2510"/>
              <a:t>Qon ivish omillari organizmda qon aylanishini ta'minlashda muhim rol o'ynaydi. Ular qonning to'g'ri qismga yetib borishini va qon aylanishining barqarorligini ta'minlaydi. Qon ivish omillari qon ishlab chiqarish va qonning to'kilishini nazorat qilishda ishtirok etadi. Qon quyilishi jarayonida muhim funktsiyalarni bajaradi. Asosiy qon ivish omillari - qon plastinkalari, qon plazmasi tarkibiy qismlari va qon to'kilishining oldini oluvchi faktorlar. Har birining o'z funktsiyasi va roli bor.</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60"/>
              <a:t>Qon ivish omillarining biologik mexanizmlari</a:t>
            </a:r>
          </a:p>
        </p:txBody>
      </p:sp>
      <p:sp>
        <p:nvSpPr>
          <p:cNvPr id="3" name="Text Placeholder 2"/>
          <p:cNvSpPr>
            <a:spLocks noGrp="1"/>
          </p:cNvSpPr>
          <p:nvPr>
            <p:ph type="body" idx="16" sz="quarter"/>
          </p:nvPr>
        </p:nvSpPr>
        <p:spPr/>
        <p:txBody>
          <a:bodyPr wrap="square"/>
          <a:lstStyle/>
          <a:p>
            <a:r>
              <a:rPr sz="2240"/>
              <a:t>Qon ivishining biologik mexanizmlari qon tomirlarining shikastlanishini aniqlash va to'liq qoplanishini ta'minlaydi. Bu jarayonlar qon tomirlarining constriksiyasi va qon ketishini to'xtatish bilan boshlanadi.</a:t>
            </a:r>
          </a:p>
        </p:txBody>
      </p:sp>
      <p:sp>
        <p:nvSpPr>
          <p:cNvPr id="4" name="Text Placeholder 3"/>
          <p:cNvSpPr>
            <a:spLocks noGrp="1"/>
          </p:cNvSpPr>
          <p:nvPr>
            <p:ph type="body" idx="17" sz="quarter"/>
          </p:nvPr>
        </p:nvSpPr>
        <p:spPr/>
        <p:txBody>
          <a:bodyPr wrap="square"/>
          <a:lstStyle/>
          <a:p>
            <a:r>
              <a:rPr sz="2490"/>
              <a:t>Trombositlar va koagulatsiya omillari qon ivish jarayonida muhim rol o'ynaydi. Ularning o'zaro ta'siri va muvozanati qon ivishining muvaffaqiyatli bo'lishi uchun asosiy shartdir.</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2590"/>
              <a:t>Qon ivish omillarining patologik holatlari</a:t>
            </a:r>
          </a:p>
        </p:txBody>
      </p:sp>
      <p:sp>
        <p:nvSpPr>
          <p:cNvPr id="3" name="Text Placeholder 2"/>
          <p:cNvSpPr>
            <a:spLocks noGrp="1"/>
          </p:cNvSpPr>
          <p:nvPr>
            <p:ph type="body" idx="2" sz="half"/>
          </p:nvPr>
        </p:nvSpPr>
        <p:spPr/>
        <p:txBody>
          <a:bodyPr wrap="square"/>
          <a:lstStyle/>
          <a:p>
            <a:r>
              <a:rPr sz="1789"/>
              <a:t>Qon ivish omillarining tug'ma kasalliklari organizmdagi qon ivish jarayonini buzadi. Bu kasalliklar genetik muammo bo'lib, odatda qon muvozanatini buzadi va qon to'planish yoki qon ketish xavfini oshiradi. Eng keng tarqalgan misollar: hemofiliya va von Willebrand kasalligi.</a:t>
            </a:r>
          </a:p>
        </p:txBody>
      </p:sp>
      <p:pic>
        <p:nvPicPr>
          <p:cNvPr id="4" name="Picture Placeholder 3" descr="image.jpg"/>
          <p:cNvPicPr>
            <a:picLocks noGrp="1" noChangeAspect="1"/>
          </p:cNvPicPr>
          <p:nvPr>
            <p:ph type="pic" idx="13" sz="quarter"/>
          </p:nvPr>
        </p:nvPicPr>
        <p:blipFill>
          <a:blip r:embed="rId2"/>
          <a:srcRect t="28553" b="28553"/>
          <a:stretch>
            <a:fillRect/>
          </a:stretch>
        </p:blipFill>
        <p:spPr/>
      </p:pic>
      <p:sp>
        <p:nvSpPr>
          <p:cNvPr id="5" name="TextBox 4"/>
          <p:cNvSpPr txBox="1"/>
          <p:nvPr/>
        </p:nvSpPr>
        <p:spPr>
          <a:xfrm>
            <a:off x="4979988" y="4919663"/>
            <a:ext cx="5849937" cy="228600"/>
          </a:xfrm>
          <a:prstGeom prst="rect">
            <a:avLst/>
          </a:prstGeom>
          <a:solidFill>
            <a:srgbClr val="F5F3F2"/>
          </a:solidFill>
        </p:spPr>
        <p:txBody>
          <a:bodyPr wrap="none" tIns="0" bIns="0" lIns="0" rIns="0">
            <a:spAutoFit/>
          </a:bodyPr>
          <a:lstStyle/>
          <a:p>
            <a:pPr algn="ctr"/>
            <a:r>
              <a:rPr sz="1100"/>
              <a:t>Photo by </a:t>
            </a:r>
            <a:r>
              <a:rPr sz="1100">
                <a:hlinkClick r:id="rId3"/>
              </a:rPr>
              <a:t>Akram Huseyn</a:t>
            </a:r>
            <a:r>
              <a:rPr sz="1100"/>
              <a:t> on </a:t>
            </a:r>
            <a:r>
              <a:rPr sz="1100">
                <a:hlinkClick r:id="rId4"/>
              </a:rPr>
              <a:t>Unsplash</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4310"/>
              <a:t>Qon ivish omillarining davolash usullari</a:t>
            </a:r>
          </a:p>
        </p:txBody>
      </p:sp>
      <p:sp>
        <p:nvSpPr>
          <p:cNvPr id="3" name="Text Placeholder 2"/>
          <p:cNvSpPr>
            <a:spLocks noGrp="1"/>
          </p:cNvSpPr>
          <p:nvPr>
            <p:ph type="body" idx="16" sz="quarter"/>
          </p:nvPr>
        </p:nvSpPr>
        <p:spPr/>
        <p:txBody>
          <a:bodyPr wrap="square"/>
          <a:lstStyle/>
          <a:p>
            <a:r>
              <a:rPr sz="2620"/>
              <a:t>Qon ivish omillarining tug'ma kasalliklarida asosiy maqsad - omillarni normallashtirish va qon aylanishini stabilizatsiya qilishdir. Zamonaviy yondashuvlar, masalan, gen terapiya va shaxsiylashtirilgan davolash rejalaridan foydalaniladi. Dori sifatida antikoagulyantlar va trombolitiklar keng qo'llanilib, qon ivishini tartibga soladi va kasallikning rivojlanishini oldini oladi.</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400"/>
              <a:t>Qon ivish tug'ma kasalliklarining turlari</a:t>
            </a:r>
          </a:p>
        </p:txBody>
      </p:sp>
      <p:sp>
        <p:nvSpPr>
          <p:cNvPr id="3" name="Text Placeholder 2"/>
          <p:cNvSpPr>
            <a:spLocks noGrp="1"/>
          </p:cNvSpPr>
          <p:nvPr>
            <p:ph type="body" idx="15" sz="quarter"/>
          </p:nvPr>
        </p:nvSpPr>
        <p:spPr/>
        <p:txBody>
          <a:bodyPr wrap="square"/>
          <a:lstStyle/>
          <a:p>
            <a:r>
              <a:rPr sz="2590"/>
              <a:t>Tug'ma qon ivish kasalliklari, genetika bilan bog'liq bo'lib, organizmda qon ivish jarayonining buzilishiga olib keladi. Asosiy turlari: hemofiliya, von Willebrand kasalligi va boshqa genetik nuqsonlar. Har bir kasallik o'ziga xos belgilarga ega bo'lib, ular tarqalishi va statistik ma'lumotlar bilan aniqlanadi. Bu kasalliklar insonning qon ivish tizimiga ta'sir qiladi va hayot sifatini pasaytirishi mumkin.</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r>
              <a:rPr sz="3370"/>
              <a:t>Qon ivish tug'ma kasalliklarining sabablari</a:t>
            </a:r>
          </a:p>
        </p:txBody>
      </p:sp>
      <p:sp>
        <p:nvSpPr>
          <p:cNvPr id="3" name="Text Placeholder 2"/>
          <p:cNvSpPr>
            <a:spLocks noGrp="1"/>
          </p:cNvSpPr>
          <p:nvPr>
            <p:ph type="body" idx="15" sz="quarter"/>
          </p:nvPr>
        </p:nvSpPr>
        <p:spPr/>
        <p:txBody>
          <a:bodyPr wrap="square"/>
          <a:lstStyle/>
          <a:p>
            <a:r>
              <a:rPr sz="2620"/>
              <a:t>Genetik asoslar va mutatsiyalar qon ivish kasalliklarining rivojlanishida muhim rol o'ynaydi. Bu kasalliklar odatda meros orqali o'tadi, xususan, F8, F9 va VWF genlarining mutatsiyalari bilan bog'liq. Kasalliklarning rivojlanishiga ta'sir etuvchi omillar orasida genetik o'zgarishlar va individual genetik xususiyatlar muhimdir, ular kasallikning belgilari va og'irligini belgilaydi.</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pic>
        <p:nvPicPr>
          <p:cNvPr id="3" name="Picture Placeholder 2" descr="image.jpg"/>
          <p:cNvPicPr>
            <a:picLocks noGrp="1" noChangeAspect="1"/>
          </p:cNvPicPr>
          <p:nvPr>
            <p:ph type="pic" idx="13" sz="quarter"/>
          </p:nvPr>
        </p:nvPicPr>
        <p:blipFill>
          <a:blip r:embed="rId2"/>
          <a:srcRect t="17689" b="17689"/>
          <a:stretch>
            <a:fillRect/>
          </a:stretch>
        </p:blipFill>
        <p:spPr/>
      </p:pic>
      <p:sp>
        <p:nvSpPr>
          <p:cNvPr id="4" name="Text Placeholder 3"/>
          <p:cNvSpPr>
            <a:spLocks noGrp="1"/>
          </p:cNvSpPr>
          <p:nvPr>
            <p:ph type="body" idx="16" sz="quarter"/>
          </p:nvPr>
        </p:nvSpPr>
        <p:spPr/>
        <p:txBody>
          <a:bodyPr wrap="square"/>
          <a:lstStyle/>
          <a:p>
            <a:r>
              <a:rPr sz="2390"/>
              <a:t>Qon ivish tug'ma kasalliklarining klinik ko'rinishlari keng va xilma-xil bo'lib, ularning belgilari kasallikning turi va og'irligiga qarab farq qiladi. Ko'pincha, bemorlarda qon qattiqlashuvi, qon ketishi, shishlar va og'riqlar kuzatiladi. Diagnostika jarayonida qon testi va klinik tekshiruv muhim rol o'ynaydi. Kasalliklarning og'irligi bemorning hayot sifatiga ta'sir qilishi mumkin, shuningdek, zamonaviy davolash usullari bilan muammolar hal etiladi.</a:t>
            </a:r>
          </a:p>
        </p:txBody>
      </p:sp>
      <p:sp>
        <p:nvSpPr>
          <p:cNvPr id="5" name="TextBox 4"/>
          <p:cNvSpPr txBox="1"/>
          <p:nvPr/>
        </p:nvSpPr>
        <p:spPr>
          <a:xfrm>
            <a:off x="838200" y="5632450"/>
            <a:ext cx="3932238" cy="228600"/>
          </a:xfrm>
          <a:prstGeom prst="rect">
            <a:avLst/>
          </a:prstGeom>
          <a:solidFill>
            <a:srgbClr val="F5F3F2"/>
          </a:solidFill>
        </p:spPr>
        <p:txBody>
          <a:bodyPr wrap="none" tIns="0" bIns="0" lIns="0" rIns="0">
            <a:spAutoFit/>
          </a:bodyPr>
          <a:lstStyle/>
          <a:p>
            <a:pPr algn="ctr"/>
            <a:r>
              <a:rPr sz="1100"/>
              <a:t>Photo by </a:t>
            </a:r>
            <a:r>
              <a:rPr sz="1100">
                <a:hlinkClick r:id="rId3"/>
              </a:rPr>
              <a:t>Akram Huseyn</a:t>
            </a:r>
            <a:r>
              <a:rPr sz="1100"/>
              <a:t> on </a:t>
            </a:r>
            <a:r>
              <a:rPr sz="1100">
                <a:hlinkClick r:id="rId4"/>
              </a:rPr>
              <a:t>Unsplash</a:t>
            </a:r>
          </a:p>
        </p:txBody>
      </p:sp>
    </p:spTree>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dk1"/>
        </a:lnRef>
        <a:fillRef idx="3">
          <a:schemeClr val="dk1"/>
        </a:fillRef>
        <a:effectRef idx="2">
          <a:schemeClr val="dk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TotalTime>
  <Words>0</Words>
  <Application>Microsoft Macintosh PowerPoint</Application>
  <PresentationFormat>Widescreen</PresentationFormat>
  <Paragraphs>0</Paragraphs>
  <Slides>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0</vt:i4>
      </vt:variant>
    </vt:vector>
  </HeadingPairs>
  <TitlesOfParts>
    <vt:vector size="2" baseType="lpstr">
      <vt:lpstr>Arial</vt:lpstr>
      <vt:lpstr>Office Theme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motabarxon.muhammadyusuf@mail.ru</cp:lastModifiedBy>
  <cp:revision>16</cp:revision>
  <dcterms:created xsi:type="dcterms:W3CDTF">2025-09-18T05:01:11Z</dcterms:created>
  <dcterms:modified xsi:type="dcterms:W3CDTF">2026-04-09T15:33:41Z</dcterms:modified>
</cp:coreProperties>
</file>