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Lst>
  <p:sldSz type="screen4x3" cy="8229600" cx="14630400"/>
  <p:notesSz cx="6858000" cy="9144000"/>
  <p:defaultText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tableStyles" Target="tableStyles.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41" name=""/>
        <p:cNvGrpSpPr/>
        <p:nvPr/>
      </p:nvGrpSpPr>
      <p:grpSpPr>
        <a:xfrm>
          <a:off x="0" y="0"/>
          <a:ext cx="0" cy="0"/>
          <a:chOff x="0" y="0"/>
          <a:chExt cx="0" cy="0"/>
        </a:xfrm>
      </p:grpSpPr>
      <p:sp>
        <p:nvSpPr>
          <p:cNvPr id="1048669"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70"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71"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72"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73"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74"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1" name=""/>
        <p:cNvGrpSpPr/>
        <p:nvPr/>
      </p:nvGrpSpPr>
      <p:grpSpPr>
        <a:xfrm>
          <a:off x="0" y="0"/>
          <a:ext cx="0" cy="0"/>
          <a:chOff x="0" y="0"/>
          <a:chExt cx="0" cy="0"/>
        </a:xfrm>
      </p:grpSpPr>
      <p:sp>
        <p:nvSpPr>
          <p:cNvPr id="1048581" name="Title 1"/>
          <p:cNvSpPr>
            <a:spLocks noGrp="1"/>
          </p:cNvSpPr>
          <p:nvPr>
            <p:ph type="ctrTitle"/>
          </p:nvPr>
        </p:nvSpPr>
        <p:spPr>
          <a:xfrm>
            <a:off x="685800" y="2130425"/>
            <a:ext cx="7772400" cy="1470025"/>
          </a:xfrm>
        </p:spPr>
        <p:txBody>
          <a:bodyPr/>
          <a:p>
            <a:r>
              <a:rPr lang="en-US" smtClean="0"/>
              <a:t>Click to edit Master title style</a:t>
            </a:r>
            <a:endParaRPr lang="en-US"/>
          </a:p>
        </p:txBody>
      </p:sp>
      <p:sp>
        <p:nvSpPr>
          <p:cNvPr id="1048582" name="Subtitle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lang="en-US"/>
          </a:p>
        </p:txBody>
      </p:sp>
      <p:sp>
        <p:nvSpPr>
          <p:cNvPr id="1048583" name="Date Placeholder 3"/>
          <p:cNvSpPr>
            <a:spLocks noGrp="1"/>
          </p:cNvSpPr>
          <p:nvPr>
            <p:ph type="dt" sz="half" idx="10"/>
          </p:nvPr>
        </p:nvSpPr>
        <p:spPr/>
        <p:txBody>
          <a:bodyPr/>
          <a:p>
            <a:fld id="{5BCAD085-E8A6-8845-BD4E-CB4CCA059FC4}" type="datetimeFigureOut">
              <a:rPr lang="en-US" smtClean="0"/>
              <a:t>1/27/13</a:t>
            </a:fld>
            <a:endParaRPr lang="en-US"/>
          </a:p>
        </p:txBody>
      </p:sp>
      <p:sp>
        <p:nvSpPr>
          <p:cNvPr id="1048584" name="Footer Placeholder 4"/>
          <p:cNvSpPr>
            <a:spLocks noGrp="1"/>
          </p:cNvSpPr>
          <p:nvPr>
            <p:ph type="ftr" sz="quarter" idx="11"/>
          </p:nvPr>
        </p:nvSpPr>
        <p:spPr/>
        <p:txBody>
          <a:bodyPr/>
          <a:p>
            <a:endParaRPr lang="en-US"/>
          </a:p>
        </p:txBody>
      </p:sp>
      <p:sp>
        <p:nvSpPr>
          <p:cNvPr id="1048585" name="Slide Number Placeholder 5"/>
          <p:cNvSpPr>
            <a:spLocks noGrp="1"/>
          </p:cNvSpPr>
          <p:nvPr>
            <p:ph type="sldNum" sz="quarter" idx="12"/>
          </p:nvPr>
        </p:nvSpPr>
        <p:spPr/>
        <p:txBody>
          <a:bodyPr/>
          <a:p>
            <a:fld id="{C1FF6DA9-008F-8B48-92A6-B652298478B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34" name=""/>
        <p:cNvGrpSpPr/>
        <p:nvPr/>
      </p:nvGrpSpPr>
      <p:grpSpPr>
        <a:xfrm>
          <a:off x="0" y="0"/>
          <a:ext cx="0" cy="0"/>
          <a:chOff x="0" y="0"/>
          <a:chExt cx="0" cy="0"/>
        </a:xfrm>
      </p:grpSpPr>
      <p:sp>
        <p:nvSpPr>
          <p:cNvPr id="1048636" name="Title 1"/>
          <p:cNvSpPr>
            <a:spLocks noGrp="1"/>
          </p:cNvSpPr>
          <p:nvPr>
            <p:ph type="title"/>
          </p:nvPr>
        </p:nvSpPr>
        <p:spPr/>
        <p:txBody>
          <a:bodyPr/>
          <a:p>
            <a:r>
              <a:rPr lang="en-US" smtClean="0"/>
              <a:t>Click to edit Master title style</a:t>
            </a:r>
            <a:endParaRPr lang="en-US"/>
          </a:p>
        </p:txBody>
      </p:sp>
      <p:sp>
        <p:nvSpPr>
          <p:cNvPr id="1048637"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38" name="Date Placeholder 3"/>
          <p:cNvSpPr>
            <a:spLocks noGrp="1"/>
          </p:cNvSpPr>
          <p:nvPr>
            <p:ph type="dt" sz="half" idx="10"/>
          </p:nvPr>
        </p:nvSpPr>
        <p:spPr/>
        <p:txBody>
          <a:bodyPr/>
          <a:p>
            <a:fld id="{5BCAD085-E8A6-8845-BD4E-CB4CCA059FC4}" type="datetimeFigureOut">
              <a:rPr lang="en-US" smtClean="0"/>
              <a:t>1/27/13</a:t>
            </a:fld>
            <a:endParaRPr lang="en-US"/>
          </a:p>
        </p:txBody>
      </p:sp>
      <p:sp>
        <p:nvSpPr>
          <p:cNvPr id="1048639" name="Footer Placeholder 4"/>
          <p:cNvSpPr>
            <a:spLocks noGrp="1"/>
          </p:cNvSpPr>
          <p:nvPr>
            <p:ph type="ftr" sz="quarter" idx="11"/>
          </p:nvPr>
        </p:nvSpPr>
        <p:spPr/>
        <p:txBody>
          <a:bodyPr/>
          <a:p>
            <a:endParaRPr lang="en-US"/>
          </a:p>
        </p:txBody>
      </p:sp>
      <p:sp>
        <p:nvSpPr>
          <p:cNvPr id="1048640" name="Slide Number Placeholder 5"/>
          <p:cNvSpPr>
            <a:spLocks noGrp="1"/>
          </p:cNvSpPr>
          <p:nvPr>
            <p:ph type="sldNum" sz="quarter" idx="12"/>
          </p:nvPr>
        </p:nvSpPr>
        <p:spPr/>
        <p:txBody>
          <a:bodyPr/>
          <a:p>
            <a:fld id="{C1FF6DA9-008F-8B48-92A6-B652298478B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31" name=""/>
        <p:cNvGrpSpPr/>
        <p:nvPr/>
      </p:nvGrpSpPr>
      <p:grpSpPr>
        <a:xfrm>
          <a:off x="0" y="0"/>
          <a:ext cx="0" cy="0"/>
          <a:chOff x="0" y="0"/>
          <a:chExt cx="0" cy="0"/>
        </a:xfrm>
      </p:grpSpPr>
      <p:sp>
        <p:nvSpPr>
          <p:cNvPr id="1048620" name="Vertical Title 1"/>
          <p:cNvSpPr>
            <a:spLocks noGrp="1"/>
          </p:cNvSpPr>
          <p:nvPr>
            <p:ph type="title" orient="vert"/>
          </p:nvPr>
        </p:nvSpPr>
        <p:spPr>
          <a:xfrm>
            <a:off x="6629400" y="274638"/>
            <a:ext cx="2057400" cy="5851525"/>
          </a:xfrm>
        </p:spPr>
        <p:txBody>
          <a:bodyPr vert="eaVert"/>
          <a:p>
            <a:r>
              <a:rPr lang="en-US" smtClean="0"/>
              <a:t>Click to edit Master title style</a:t>
            </a:r>
            <a:endParaRPr lang="en-US"/>
          </a:p>
        </p:txBody>
      </p:sp>
      <p:sp>
        <p:nvSpPr>
          <p:cNvPr id="1048621" name="Vertical Text Placeholder 2"/>
          <p:cNvSpPr>
            <a:spLocks noGrp="1"/>
          </p:cNvSpPr>
          <p:nvPr>
            <p:ph type="body" orient="vert" idx="1"/>
          </p:nvPr>
        </p:nvSpPr>
        <p:spPr>
          <a:xfrm>
            <a:off x="457200" y="274638"/>
            <a:ext cx="6019800" cy="5851525"/>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22" name="Date Placeholder 3"/>
          <p:cNvSpPr>
            <a:spLocks noGrp="1"/>
          </p:cNvSpPr>
          <p:nvPr>
            <p:ph type="dt" sz="half" idx="10"/>
          </p:nvPr>
        </p:nvSpPr>
        <p:spPr/>
        <p:txBody>
          <a:bodyPr/>
          <a:p>
            <a:fld id="{5BCAD085-E8A6-8845-BD4E-CB4CCA059FC4}" type="datetimeFigureOut">
              <a:rPr lang="en-US" smtClean="0"/>
              <a:t>1/27/13</a:t>
            </a:fld>
            <a:endParaRPr lang="en-US"/>
          </a:p>
        </p:txBody>
      </p:sp>
      <p:sp>
        <p:nvSpPr>
          <p:cNvPr id="1048623" name="Footer Placeholder 4"/>
          <p:cNvSpPr>
            <a:spLocks noGrp="1"/>
          </p:cNvSpPr>
          <p:nvPr>
            <p:ph type="ftr" sz="quarter" idx="11"/>
          </p:nvPr>
        </p:nvSpPr>
        <p:spPr/>
        <p:txBody>
          <a:bodyPr/>
          <a:p>
            <a:endParaRPr lang="en-US"/>
          </a:p>
        </p:txBody>
      </p:sp>
      <p:sp>
        <p:nvSpPr>
          <p:cNvPr id="1048624" name="Slide Number Placeholder 5"/>
          <p:cNvSpPr>
            <a:spLocks noGrp="1"/>
          </p:cNvSpPr>
          <p:nvPr>
            <p:ph type="sldNum" sz="quarter" idx="12"/>
          </p:nvPr>
        </p:nvSpPr>
        <p:spPr/>
        <p:txBody>
          <a:bodyPr/>
          <a:p>
            <a:fld id="{C1FF6DA9-008F-8B48-92A6-B652298478B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32" name=""/>
        <p:cNvGrpSpPr/>
        <p:nvPr/>
      </p:nvGrpSpPr>
      <p:grpSpPr>
        <a:xfrm>
          <a:off x="0" y="0"/>
          <a:ext cx="0" cy="0"/>
          <a:chOff x="0" y="0"/>
          <a:chExt cx="0" cy="0"/>
        </a:xfrm>
      </p:grpSpPr>
      <p:sp>
        <p:nvSpPr>
          <p:cNvPr id="1048625" name="Title 1"/>
          <p:cNvSpPr>
            <a:spLocks noGrp="1"/>
          </p:cNvSpPr>
          <p:nvPr>
            <p:ph type="title"/>
          </p:nvPr>
        </p:nvSpPr>
        <p:spPr/>
        <p:txBody>
          <a:bodyPr/>
          <a:p>
            <a:r>
              <a:rPr lang="en-US" smtClean="0"/>
              <a:t>Click to edit Master title style</a:t>
            </a:r>
            <a:endParaRPr lang="en-US"/>
          </a:p>
        </p:txBody>
      </p:sp>
      <p:sp>
        <p:nvSpPr>
          <p:cNvPr id="1048626"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27" name="Date Placeholder 3"/>
          <p:cNvSpPr>
            <a:spLocks noGrp="1"/>
          </p:cNvSpPr>
          <p:nvPr>
            <p:ph type="dt" sz="half" idx="10"/>
          </p:nvPr>
        </p:nvSpPr>
        <p:spPr/>
        <p:txBody>
          <a:bodyPr/>
          <a:p>
            <a:fld id="{5BCAD085-E8A6-8845-BD4E-CB4CCA059FC4}" type="datetimeFigureOut">
              <a:rPr lang="en-US" smtClean="0"/>
              <a:t>1/27/13</a:t>
            </a:fld>
            <a:endParaRPr lang="en-US"/>
          </a:p>
        </p:txBody>
      </p:sp>
      <p:sp>
        <p:nvSpPr>
          <p:cNvPr id="1048628" name="Footer Placeholder 4"/>
          <p:cNvSpPr>
            <a:spLocks noGrp="1"/>
          </p:cNvSpPr>
          <p:nvPr>
            <p:ph type="ftr" sz="quarter" idx="11"/>
          </p:nvPr>
        </p:nvSpPr>
        <p:spPr/>
        <p:txBody>
          <a:bodyPr/>
          <a:p>
            <a:endParaRPr lang="en-US"/>
          </a:p>
        </p:txBody>
      </p:sp>
      <p:sp>
        <p:nvSpPr>
          <p:cNvPr id="1048629" name="Slide Number Placeholder 5"/>
          <p:cNvSpPr>
            <a:spLocks noGrp="1"/>
          </p:cNvSpPr>
          <p:nvPr>
            <p:ph type="sldNum" sz="quarter" idx="12"/>
          </p:nvPr>
        </p:nvSpPr>
        <p:spPr/>
        <p:txBody>
          <a:bodyPr/>
          <a:p>
            <a:fld id="{C1FF6DA9-008F-8B48-92A6-B652298478B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35" name=""/>
        <p:cNvGrpSpPr/>
        <p:nvPr/>
      </p:nvGrpSpPr>
      <p:grpSpPr>
        <a:xfrm>
          <a:off x="0" y="0"/>
          <a:ext cx="0" cy="0"/>
          <a:chOff x="0" y="0"/>
          <a:chExt cx="0" cy="0"/>
        </a:xfrm>
      </p:grpSpPr>
      <p:sp>
        <p:nvSpPr>
          <p:cNvPr id="1048641" name="Title 1"/>
          <p:cNvSpPr>
            <a:spLocks noGrp="1"/>
          </p:cNvSpPr>
          <p:nvPr>
            <p:ph type="title"/>
          </p:nvPr>
        </p:nvSpPr>
        <p:spPr>
          <a:xfrm>
            <a:off x="722313" y="4406900"/>
            <a:ext cx="7772400" cy="1362075"/>
          </a:xfrm>
        </p:spPr>
        <p:txBody>
          <a:bodyPr anchor="t"/>
          <a:lstStyle>
            <a:lvl1pPr algn="l">
              <a:defRPr b="1" cap="all" sz="4000"/>
            </a:lvl1pPr>
          </a:lstStyle>
          <a:p>
            <a:r>
              <a:rPr lang="en-US" smtClean="0"/>
              <a:t>Click to edit Master title style</a:t>
            </a:r>
            <a:endParaRPr lang="en-US"/>
          </a:p>
        </p:txBody>
      </p:sp>
      <p:sp>
        <p:nvSpPr>
          <p:cNvPr id="1048642"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643" name="Date Placeholder 3"/>
          <p:cNvSpPr>
            <a:spLocks noGrp="1"/>
          </p:cNvSpPr>
          <p:nvPr>
            <p:ph type="dt" sz="half" idx="10"/>
          </p:nvPr>
        </p:nvSpPr>
        <p:spPr/>
        <p:txBody>
          <a:bodyPr/>
          <a:p>
            <a:fld id="{5BCAD085-E8A6-8845-BD4E-CB4CCA059FC4}" type="datetimeFigureOut">
              <a:rPr lang="en-US" smtClean="0"/>
              <a:t>1/27/13</a:t>
            </a:fld>
            <a:endParaRPr lang="en-US"/>
          </a:p>
        </p:txBody>
      </p:sp>
      <p:sp>
        <p:nvSpPr>
          <p:cNvPr id="1048644" name="Footer Placeholder 4"/>
          <p:cNvSpPr>
            <a:spLocks noGrp="1"/>
          </p:cNvSpPr>
          <p:nvPr>
            <p:ph type="ftr" sz="quarter" idx="11"/>
          </p:nvPr>
        </p:nvSpPr>
        <p:spPr/>
        <p:txBody>
          <a:bodyPr/>
          <a:p>
            <a:endParaRPr lang="en-US"/>
          </a:p>
        </p:txBody>
      </p:sp>
      <p:sp>
        <p:nvSpPr>
          <p:cNvPr id="1048645" name="Slide Number Placeholder 5"/>
          <p:cNvSpPr>
            <a:spLocks noGrp="1"/>
          </p:cNvSpPr>
          <p:nvPr>
            <p:ph type="sldNum" sz="quarter" idx="12"/>
          </p:nvPr>
        </p:nvSpPr>
        <p:spPr/>
        <p:txBody>
          <a:bodyPr/>
          <a:p>
            <a:fld id="{C1FF6DA9-008F-8B48-92A6-B652298478B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36" name=""/>
        <p:cNvGrpSpPr/>
        <p:nvPr/>
      </p:nvGrpSpPr>
      <p:grpSpPr>
        <a:xfrm>
          <a:off x="0" y="0"/>
          <a:ext cx="0" cy="0"/>
          <a:chOff x="0" y="0"/>
          <a:chExt cx="0" cy="0"/>
        </a:xfrm>
      </p:grpSpPr>
      <p:sp>
        <p:nvSpPr>
          <p:cNvPr id="1048646" name="Title 1"/>
          <p:cNvSpPr>
            <a:spLocks noGrp="1"/>
          </p:cNvSpPr>
          <p:nvPr>
            <p:ph type="title"/>
          </p:nvPr>
        </p:nvSpPr>
        <p:spPr/>
        <p:txBody>
          <a:bodyPr/>
          <a:p>
            <a:r>
              <a:rPr lang="en-US" smtClean="0"/>
              <a:t>Click to edit Master title style</a:t>
            </a:r>
            <a:endParaRPr lang="en-US"/>
          </a:p>
        </p:txBody>
      </p:sp>
      <p:sp>
        <p:nvSpPr>
          <p:cNvPr id="1048647"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48"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49" name="Date Placeholder 4"/>
          <p:cNvSpPr>
            <a:spLocks noGrp="1"/>
          </p:cNvSpPr>
          <p:nvPr>
            <p:ph type="dt" sz="half" idx="10"/>
          </p:nvPr>
        </p:nvSpPr>
        <p:spPr/>
        <p:txBody>
          <a:bodyPr/>
          <a:p>
            <a:fld id="{5BCAD085-E8A6-8845-BD4E-CB4CCA059FC4}" type="datetimeFigureOut">
              <a:rPr lang="en-US" smtClean="0"/>
              <a:t>1/27/13</a:t>
            </a:fld>
            <a:endParaRPr lang="en-US"/>
          </a:p>
        </p:txBody>
      </p:sp>
      <p:sp>
        <p:nvSpPr>
          <p:cNvPr id="1048650" name="Footer Placeholder 5"/>
          <p:cNvSpPr>
            <a:spLocks noGrp="1"/>
          </p:cNvSpPr>
          <p:nvPr>
            <p:ph type="ftr" sz="quarter" idx="11"/>
          </p:nvPr>
        </p:nvSpPr>
        <p:spPr/>
        <p:txBody>
          <a:bodyPr/>
          <a:p>
            <a:endParaRPr lang="en-US"/>
          </a:p>
        </p:txBody>
      </p:sp>
      <p:sp>
        <p:nvSpPr>
          <p:cNvPr id="1048651" name="Slide Number Placeholder 6"/>
          <p:cNvSpPr>
            <a:spLocks noGrp="1"/>
          </p:cNvSpPr>
          <p:nvPr>
            <p:ph type="sldNum" sz="quarter" idx="12"/>
          </p:nvPr>
        </p:nvSpPr>
        <p:spPr/>
        <p:txBody>
          <a:bodyPr/>
          <a:p>
            <a:fld id="{C1FF6DA9-008F-8B48-92A6-B652298478B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37" name=""/>
        <p:cNvGrpSpPr/>
        <p:nvPr/>
      </p:nvGrpSpPr>
      <p:grpSpPr>
        <a:xfrm>
          <a:off x="0" y="0"/>
          <a:ext cx="0" cy="0"/>
          <a:chOff x="0" y="0"/>
          <a:chExt cx="0" cy="0"/>
        </a:xfrm>
      </p:grpSpPr>
      <p:sp>
        <p:nvSpPr>
          <p:cNvPr id="1048652" name="Title 1"/>
          <p:cNvSpPr>
            <a:spLocks noGrp="1"/>
          </p:cNvSpPr>
          <p:nvPr>
            <p:ph type="title"/>
          </p:nvPr>
        </p:nvSpPr>
        <p:spPr/>
        <p:txBody>
          <a:bodyPr/>
          <a:p>
            <a:r>
              <a:rPr lang="en-US" smtClean="0"/>
              <a:t>Click to edit Master title style</a:t>
            </a:r>
            <a:endParaRPr lang="en-US"/>
          </a:p>
        </p:txBody>
      </p:sp>
      <p:sp>
        <p:nvSpPr>
          <p:cNvPr id="1048653" name="Text Placeholder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5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55" name="Text Placeholder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5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57" name="Date Placeholder 6"/>
          <p:cNvSpPr>
            <a:spLocks noGrp="1"/>
          </p:cNvSpPr>
          <p:nvPr>
            <p:ph type="dt" sz="half" idx="10"/>
          </p:nvPr>
        </p:nvSpPr>
        <p:spPr/>
        <p:txBody>
          <a:bodyPr/>
          <a:p>
            <a:fld id="{5BCAD085-E8A6-8845-BD4E-CB4CCA059FC4}" type="datetimeFigureOut">
              <a:rPr lang="en-US" smtClean="0"/>
              <a:t>1/27/13</a:t>
            </a:fld>
            <a:endParaRPr lang="en-US"/>
          </a:p>
        </p:txBody>
      </p:sp>
      <p:sp>
        <p:nvSpPr>
          <p:cNvPr id="1048658" name="Footer Placeholder 7"/>
          <p:cNvSpPr>
            <a:spLocks noGrp="1"/>
          </p:cNvSpPr>
          <p:nvPr>
            <p:ph type="ftr" sz="quarter" idx="11"/>
          </p:nvPr>
        </p:nvSpPr>
        <p:spPr/>
        <p:txBody>
          <a:bodyPr/>
          <a:p>
            <a:endParaRPr lang="en-US"/>
          </a:p>
        </p:txBody>
      </p:sp>
      <p:sp>
        <p:nvSpPr>
          <p:cNvPr id="1048659" name="Slide Number Placeholder 8"/>
          <p:cNvSpPr>
            <a:spLocks noGrp="1"/>
          </p:cNvSpPr>
          <p:nvPr>
            <p:ph type="sldNum" sz="quarter" idx="12"/>
          </p:nvPr>
        </p:nvSpPr>
        <p:spPr/>
        <p:txBody>
          <a:bodyPr/>
          <a:p>
            <a:fld id="{C1FF6DA9-008F-8B48-92A6-B652298478B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30" name=""/>
        <p:cNvGrpSpPr/>
        <p:nvPr/>
      </p:nvGrpSpPr>
      <p:grpSpPr>
        <a:xfrm>
          <a:off x="0" y="0"/>
          <a:ext cx="0" cy="0"/>
          <a:chOff x="0" y="0"/>
          <a:chExt cx="0" cy="0"/>
        </a:xfrm>
      </p:grpSpPr>
      <p:sp>
        <p:nvSpPr>
          <p:cNvPr id="1048616" name="Title 1"/>
          <p:cNvSpPr>
            <a:spLocks noGrp="1"/>
          </p:cNvSpPr>
          <p:nvPr>
            <p:ph type="title"/>
          </p:nvPr>
        </p:nvSpPr>
        <p:spPr/>
        <p:txBody>
          <a:bodyPr/>
          <a:p>
            <a:r>
              <a:rPr lang="en-US" smtClean="0"/>
              <a:t>Click to edit Master title style</a:t>
            </a:r>
            <a:endParaRPr lang="en-US"/>
          </a:p>
        </p:txBody>
      </p:sp>
      <p:sp>
        <p:nvSpPr>
          <p:cNvPr id="1048617" name="Date Placeholder 2"/>
          <p:cNvSpPr>
            <a:spLocks noGrp="1"/>
          </p:cNvSpPr>
          <p:nvPr>
            <p:ph type="dt" sz="half" idx="10"/>
          </p:nvPr>
        </p:nvSpPr>
        <p:spPr/>
        <p:txBody>
          <a:bodyPr/>
          <a:p>
            <a:fld id="{5BCAD085-E8A6-8845-BD4E-CB4CCA059FC4}" type="datetimeFigureOut">
              <a:rPr lang="en-US" smtClean="0"/>
              <a:t>1/27/13</a:t>
            </a:fld>
            <a:endParaRPr lang="en-US"/>
          </a:p>
        </p:txBody>
      </p:sp>
      <p:sp>
        <p:nvSpPr>
          <p:cNvPr id="1048618" name="Footer Placeholder 3"/>
          <p:cNvSpPr>
            <a:spLocks noGrp="1"/>
          </p:cNvSpPr>
          <p:nvPr>
            <p:ph type="ftr" sz="quarter" idx="11"/>
          </p:nvPr>
        </p:nvSpPr>
        <p:spPr/>
        <p:txBody>
          <a:bodyPr/>
          <a:p>
            <a:endParaRPr lang="en-US"/>
          </a:p>
        </p:txBody>
      </p:sp>
      <p:sp>
        <p:nvSpPr>
          <p:cNvPr id="1048619" name="Slide Number Placeholder 4"/>
          <p:cNvSpPr>
            <a:spLocks noGrp="1"/>
          </p:cNvSpPr>
          <p:nvPr>
            <p:ph type="sldNum" sz="quarter" idx="12"/>
          </p:nvPr>
        </p:nvSpPr>
        <p:spPr/>
        <p:txBody>
          <a:bodyPr/>
          <a:p>
            <a:fld id="{C1FF6DA9-008F-8B48-92A6-B652298478B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38" name=""/>
        <p:cNvGrpSpPr/>
        <p:nvPr/>
      </p:nvGrpSpPr>
      <p:grpSpPr>
        <a:xfrm>
          <a:off x="0" y="0"/>
          <a:ext cx="0" cy="0"/>
          <a:chOff x="0" y="0"/>
          <a:chExt cx="0" cy="0"/>
        </a:xfrm>
      </p:grpSpPr>
      <p:sp>
        <p:nvSpPr>
          <p:cNvPr id="1048660" name="Date Placeholder 1"/>
          <p:cNvSpPr>
            <a:spLocks noGrp="1"/>
          </p:cNvSpPr>
          <p:nvPr>
            <p:ph type="dt" sz="half" idx="10"/>
          </p:nvPr>
        </p:nvSpPr>
        <p:spPr/>
        <p:txBody>
          <a:bodyPr/>
          <a:p>
            <a:fld id="{5BCAD085-E8A6-8845-BD4E-CB4CCA059FC4}" type="datetimeFigureOut">
              <a:rPr lang="en-US" smtClean="0"/>
              <a:t>1/27/13</a:t>
            </a:fld>
            <a:endParaRPr lang="en-US"/>
          </a:p>
        </p:txBody>
      </p:sp>
      <p:sp>
        <p:nvSpPr>
          <p:cNvPr id="1048661" name="Footer Placeholder 2"/>
          <p:cNvSpPr>
            <a:spLocks noGrp="1"/>
          </p:cNvSpPr>
          <p:nvPr>
            <p:ph type="ftr" sz="quarter" idx="11"/>
          </p:nvPr>
        </p:nvSpPr>
        <p:spPr/>
        <p:txBody>
          <a:bodyPr/>
          <a:p>
            <a:endParaRPr lang="en-US"/>
          </a:p>
        </p:txBody>
      </p:sp>
      <p:sp>
        <p:nvSpPr>
          <p:cNvPr id="1048662" name="Slide Number Placeholder 3"/>
          <p:cNvSpPr>
            <a:spLocks noGrp="1"/>
          </p:cNvSpPr>
          <p:nvPr>
            <p:ph type="sldNum" sz="quarter" idx="12"/>
          </p:nvPr>
        </p:nvSpPr>
        <p:spPr/>
        <p:txBody>
          <a:bodyPr/>
          <a:p>
            <a:fld id="{C1FF6DA9-008F-8B48-92A6-B652298478B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39" name=""/>
        <p:cNvGrpSpPr/>
        <p:nvPr/>
      </p:nvGrpSpPr>
      <p:grpSpPr>
        <a:xfrm>
          <a:off x="0" y="0"/>
          <a:ext cx="0" cy="0"/>
          <a:chOff x="0" y="0"/>
          <a:chExt cx="0" cy="0"/>
        </a:xfrm>
      </p:grpSpPr>
      <p:sp>
        <p:nvSpPr>
          <p:cNvPr id="1048663" name="Title 1"/>
          <p:cNvSpPr>
            <a:spLocks noGrp="1"/>
          </p:cNvSpPr>
          <p:nvPr>
            <p:ph type="title"/>
          </p:nvPr>
        </p:nvSpPr>
        <p:spPr>
          <a:xfrm>
            <a:off x="457200" y="273050"/>
            <a:ext cx="3008313" cy="1162050"/>
          </a:xfrm>
        </p:spPr>
        <p:txBody>
          <a:bodyPr anchor="b"/>
          <a:lstStyle>
            <a:lvl1pPr algn="l">
              <a:defRPr b="1" sz="2000"/>
            </a:lvl1pPr>
          </a:lstStyle>
          <a:p>
            <a:r>
              <a:rPr lang="en-US" smtClean="0"/>
              <a:t>Click to edit Master title style</a:t>
            </a:r>
            <a:endParaRPr lang="en-US"/>
          </a:p>
        </p:txBody>
      </p:sp>
      <p:sp>
        <p:nvSpPr>
          <p:cNvPr id="1048664"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65"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666" name="Date Placeholder 4"/>
          <p:cNvSpPr>
            <a:spLocks noGrp="1"/>
          </p:cNvSpPr>
          <p:nvPr>
            <p:ph type="dt" sz="half" idx="10"/>
          </p:nvPr>
        </p:nvSpPr>
        <p:spPr/>
        <p:txBody>
          <a:bodyPr/>
          <a:p>
            <a:fld id="{5BCAD085-E8A6-8845-BD4E-CB4CCA059FC4}" type="datetimeFigureOut">
              <a:rPr lang="en-US" smtClean="0"/>
              <a:t>1/27/13</a:t>
            </a:fld>
            <a:endParaRPr lang="en-US"/>
          </a:p>
        </p:txBody>
      </p:sp>
      <p:sp>
        <p:nvSpPr>
          <p:cNvPr id="1048667" name="Footer Placeholder 5"/>
          <p:cNvSpPr>
            <a:spLocks noGrp="1"/>
          </p:cNvSpPr>
          <p:nvPr>
            <p:ph type="ftr" sz="quarter" idx="11"/>
          </p:nvPr>
        </p:nvSpPr>
        <p:spPr/>
        <p:txBody>
          <a:bodyPr/>
          <a:p>
            <a:endParaRPr lang="en-US"/>
          </a:p>
        </p:txBody>
      </p:sp>
      <p:sp>
        <p:nvSpPr>
          <p:cNvPr id="1048668" name="Slide Number Placeholder 6"/>
          <p:cNvSpPr>
            <a:spLocks noGrp="1"/>
          </p:cNvSpPr>
          <p:nvPr>
            <p:ph type="sldNum" sz="quarter" idx="12"/>
          </p:nvPr>
        </p:nvSpPr>
        <p:spPr/>
        <p:txBody>
          <a:bodyPr/>
          <a:p>
            <a:fld id="{C1FF6DA9-008F-8B48-92A6-B652298478B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33" name=""/>
        <p:cNvGrpSpPr/>
        <p:nvPr/>
      </p:nvGrpSpPr>
      <p:grpSpPr>
        <a:xfrm>
          <a:off x="0" y="0"/>
          <a:ext cx="0" cy="0"/>
          <a:chOff x="0" y="0"/>
          <a:chExt cx="0" cy="0"/>
        </a:xfrm>
      </p:grpSpPr>
      <p:sp>
        <p:nvSpPr>
          <p:cNvPr id="1048630" name="Title 1"/>
          <p:cNvSpPr>
            <a:spLocks noGrp="1"/>
          </p:cNvSpPr>
          <p:nvPr>
            <p:ph type="title"/>
          </p:nvPr>
        </p:nvSpPr>
        <p:spPr>
          <a:xfrm>
            <a:off x="1792288" y="4800600"/>
            <a:ext cx="5486400" cy="566738"/>
          </a:xfrm>
        </p:spPr>
        <p:txBody>
          <a:bodyPr anchor="b"/>
          <a:lstStyle>
            <a:lvl1pPr algn="l">
              <a:defRPr b="1" sz="2000"/>
            </a:lvl1pPr>
          </a:lstStyle>
          <a:p>
            <a:r>
              <a:rPr lang="en-US" smtClean="0"/>
              <a:t>Click to edit Master title style</a:t>
            </a:r>
            <a:endParaRPr lang="en-US"/>
          </a:p>
        </p:txBody>
      </p:sp>
      <p:sp>
        <p:nvSpPr>
          <p:cNvPr id="1048631"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8632"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633" name="Date Placeholder 4"/>
          <p:cNvSpPr>
            <a:spLocks noGrp="1"/>
          </p:cNvSpPr>
          <p:nvPr>
            <p:ph type="dt" sz="half" idx="10"/>
          </p:nvPr>
        </p:nvSpPr>
        <p:spPr/>
        <p:txBody>
          <a:bodyPr/>
          <a:p>
            <a:fld id="{5BCAD085-E8A6-8845-BD4E-CB4CCA059FC4}" type="datetimeFigureOut">
              <a:rPr lang="en-US" smtClean="0"/>
              <a:t>1/27/13</a:t>
            </a:fld>
            <a:endParaRPr lang="en-US"/>
          </a:p>
        </p:txBody>
      </p:sp>
      <p:sp>
        <p:nvSpPr>
          <p:cNvPr id="1048634" name="Footer Placeholder 5"/>
          <p:cNvSpPr>
            <a:spLocks noGrp="1"/>
          </p:cNvSpPr>
          <p:nvPr>
            <p:ph type="ftr" sz="quarter" idx="11"/>
          </p:nvPr>
        </p:nvSpPr>
        <p:spPr/>
        <p:txBody>
          <a:bodyPr/>
          <a:p>
            <a:endParaRPr lang="en-US"/>
          </a:p>
        </p:txBody>
      </p:sp>
      <p:sp>
        <p:nvSpPr>
          <p:cNvPr id="1048635" name="Slide Number Placeholder 6"/>
          <p:cNvSpPr>
            <a:spLocks noGrp="1"/>
          </p:cNvSpPr>
          <p:nvPr>
            <p:ph type="sldNum" sz="quarter" idx="12"/>
          </p:nvPr>
        </p:nvSpPr>
        <p:spPr/>
        <p:txBody>
          <a:bodyPr/>
          <a:p>
            <a:fld id="{C1FF6DA9-008F-8B48-92A6-B652298478B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9"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p:spPr>
        <p:txBody>
          <a:bodyPr anchor="ctr" bIns="45720" lIns="91440" rIns="91440" rtlCol="0" tIns="45720" vert="horz">
            <a:normAutofit/>
          </a:bodyPr>
          <a:p>
            <a:r>
              <a:rPr lang="en-US" smtClean="0"/>
              <a:t>Click to edit Master title style</a:t>
            </a:r>
            <a:endParaRPr lang="en-US"/>
          </a:p>
        </p:txBody>
      </p:sp>
      <p:sp>
        <p:nvSpPr>
          <p:cNvPr id="1048577" name="Text Placeholder 2"/>
          <p:cNvSpPr>
            <a:spLocks noGrp="1"/>
          </p:cNvSpPr>
          <p:nvPr>
            <p:ph type="body" idx="1"/>
          </p:nvPr>
        </p:nvSpPr>
        <p:spPr>
          <a:xfrm>
            <a:off x="457200" y="1600200"/>
            <a:ext cx="8229600" cy="4525963"/>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457200" y="6356350"/>
            <a:ext cx="2133600" cy="365125"/>
          </a:xfrm>
          <a:prstGeom prst="rect"/>
        </p:spPr>
        <p:txBody>
          <a:bodyPr anchor="ctr" bIns="45720" lIns="91440" rIns="91440" rtlCol="0" tIns="45720" vert="horz"/>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1048579" name="Footer Placeholder 4"/>
          <p:cNvSpPr>
            <a:spLocks noGrp="1"/>
          </p:cNvSpPr>
          <p:nvPr>
            <p:ph type="ftr" sz="quarter" idx="3"/>
          </p:nvPr>
        </p:nvSpPr>
        <p:spPr>
          <a:xfrm>
            <a:off x="3124200" y="6356350"/>
            <a:ext cx="28956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p:spPr>
        <p:txBody>
          <a:bodyPr anchor="ctr" bIns="45720" lIns="91440" rIns="91440" rtlCol="0" tIns="45720" vert="horz"/>
          <a:lstStyle>
            <a:lvl1pPr algn="r">
              <a:defRPr sz="1200">
                <a:solidFill>
                  <a:schemeClr val="tx1">
                    <a:tint val="75000"/>
                  </a:schemeClr>
                </a:solidFill>
              </a:defRPr>
            </a:lvl1pPr>
          </a:lstStyle>
          <a:p>
            <a:fld id="{C1FF6DA9-008F-8B48-92A6-B652298478BF}"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eaLnBrk="1" hangingPunct="1" latinLnBrk="0" rtl="0">
        <a:spcBef>
          <a:spcPct val="0"/>
        </a:spcBef>
        <a:buNone/>
        <a:defRPr sz="4400" kern="1200">
          <a:solidFill>
            <a:schemeClr val="tx1"/>
          </a:solidFill>
          <a:latin typeface="+mj-lt"/>
          <a:ea typeface="+mj-ea"/>
          <a:cs typeface="+mj-cs"/>
        </a:defRPr>
      </a:lvl1pPr>
    </p:titleStyle>
    <p:bodyStyle>
      <a:lvl1pPr algn="l" defTabSz="457200" eaLnBrk="1" hangingPunct="1" indent="-342900" latinLnBrk="0" marL="342900" rtl="0">
        <a:spcBef>
          <a:spcPct val="20000"/>
        </a:spcBef>
        <a:buFont typeface="Arial"/>
        <a:buChar char="•"/>
        <a:defRPr sz="3200" kern="1200">
          <a:solidFill>
            <a:schemeClr val="tx1"/>
          </a:solidFill>
          <a:latin typeface="+mn-lt"/>
          <a:ea typeface="+mn-ea"/>
          <a:cs typeface="+mn-cs"/>
        </a:defRPr>
      </a:lvl1pPr>
      <a:lvl2pPr algn="l" defTabSz="457200" eaLnBrk="1" hangingPunct="1" indent="-285750" latinLnBrk="0" marL="742950" rtl="0">
        <a:spcBef>
          <a:spcPct val="20000"/>
        </a:spcBef>
        <a:buFont typeface="Arial"/>
        <a:buChar char="–"/>
        <a:defRPr sz="2800" kern="1200">
          <a:solidFill>
            <a:schemeClr val="tx1"/>
          </a:solidFill>
          <a:latin typeface="+mn-lt"/>
          <a:ea typeface="+mn-ea"/>
          <a:cs typeface="+mn-cs"/>
        </a:defRPr>
      </a:lvl2pPr>
      <a:lvl3pPr algn="l" defTabSz="457200" eaLnBrk="1" hangingPunct="1" indent="-228600" latinLnBrk="0" marL="1143000" rtl="0">
        <a:spcBef>
          <a:spcPct val="20000"/>
        </a:spcBef>
        <a:buFont typeface="Arial"/>
        <a:buChar char="•"/>
        <a:defRPr sz="2400" kern="1200">
          <a:solidFill>
            <a:schemeClr val="tx1"/>
          </a:solidFill>
          <a:latin typeface="+mn-lt"/>
          <a:ea typeface="+mn-ea"/>
          <a:cs typeface="+mn-cs"/>
        </a:defRPr>
      </a:lvl3pPr>
      <a:lvl4pPr algn="l" defTabSz="457200" eaLnBrk="1" hangingPunct="1" indent="-228600" latinLnBrk="0" marL="1600200" rtl="0">
        <a:spcBef>
          <a:spcPct val="20000"/>
        </a:spcBef>
        <a:buFont typeface="Arial"/>
        <a:buChar char="–"/>
        <a:defRPr sz="2000" kern="1200">
          <a:solidFill>
            <a:schemeClr val="tx1"/>
          </a:solidFill>
          <a:latin typeface="+mn-lt"/>
          <a:ea typeface="+mn-ea"/>
          <a:cs typeface="+mn-cs"/>
        </a:defRPr>
      </a:lvl4pPr>
      <a:lvl5pPr algn="l" defTabSz="457200" eaLnBrk="1" hangingPunct="1" indent="-228600" latinLnBrk="0" marL="2057400" rtl="0">
        <a:spcBef>
          <a:spcPct val="20000"/>
        </a:spcBef>
        <a:buFont typeface="Arial"/>
        <a:buChar char="»"/>
        <a:defRPr sz="2000" kern="1200">
          <a:solidFill>
            <a:schemeClr val="tx1"/>
          </a:solidFill>
          <a:latin typeface="+mn-lt"/>
          <a:ea typeface="+mn-ea"/>
          <a:cs typeface="+mn-cs"/>
        </a:defRPr>
      </a:lvl5pPr>
      <a:lvl6pPr algn="l" defTabSz="457200" eaLnBrk="1" hangingPunct="1" indent="-228600" latinLnBrk="0" marL="2514600" rtl="0">
        <a:spcBef>
          <a:spcPct val="20000"/>
        </a:spcBef>
        <a:buFont typeface="Arial"/>
        <a:buChar char="•"/>
        <a:defRPr sz="2000" kern="1200">
          <a:solidFill>
            <a:schemeClr val="tx1"/>
          </a:solidFill>
          <a:latin typeface="+mn-lt"/>
          <a:ea typeface="+mn-ea"/>
          <a:cs typeface="+mn-cs"/>
        </a:defRPr>
      </a:lvl6pPr>
      <a:lvl7pPr algn="l" defTabSz="457200" eaLnBrk="1" hangingPunct="1" indent="-228600" latinLnBrk="0" marL="2971800" rtl="0">
        <a:spcBef>
          <a:spcPct val="20000"/>
        </a:spcBef>
        <a:buFont typeface="Arial"/>
        <a:buChar char="•"/>
        <a:defRPr sz="2000" kern="1200">
          <a:solidFill>
            <a:schemeClr val="tx1"/>
          </a:solidFill>
          <a:latin typeface="+mn-lt"/>
          <a:ea typeface="+mn-ea"/>
          <a:cs typeface="+mn-cs"/>
        </a:defRPr>
      </a:lvl7pPr>
      <a:lvl8pPr algn="l" defTabSz="457200" eaLnBrk="1" hangingPunct="1" indent="-228600" latinLnBrk="0" marL="3429000" rtl="0">
        <a:spcBef>
          <a:spcPct val="20000"/>
        </a:spcBef>
        <a:buFont typeface="Arial"/>
        <a:buChar char="•"/>
        <a:defRPr sz="2000" kern="1200">
          <a:solidFill>
            <a:schemeClr val="tx1"/>
          </a:solidFill>
          <a:latin typeface="+mn-lt"/>
          <a:ea typeface="+mn-ea"/>
          <a:cs typeface="+mn-cs"/>
        </a:defRPr>
      </a:lvl8pPr>
      <a:lvl9pPr algn="l" defTabSz="457200" eaLnBrk="1" hangingPunct="1" indent="-228600" latinLnBrk="0" marL="3886200" rtl="0">
        <a:spcBef>
          <a:spcPct val="20000"/>
        </a:spcBef>
        <a:buFont typeface="Arial"/>
        <a:buChar char="•"/>
        <a:defRPr sz="2000" kern="1200">
          <a:solidFill>
            <a:schemeClr val="tx1"/>
          </a:solidFill>
          <a:latin typeface="+mn-lt"/>
          <a:ea typeface="+mn-ea"/>
          <a:cs typeface="+mn-cs"/>
        </a:defRPr>
      </a:lvl9pPr>
    </p:bodyStyle>
    <p:other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jpeg"/><Relationship Id="rId3"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6.png"/><Relationship Id="rId3"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2" name=""/>
        <p:cNvGrpSpPr/>
        <p:nvPr/>
      </p:nvGrpSpPr>
      <p:grpSpPr>
        <a:xfrm/>
      </p:grpSpPr>
      <p:sp>
        <p:nvSpPr>
          <p:cNvPr id="1048586" name="Title 1"/>
          <p:cNvSpPr>
            <a:spLocks noGrp="1"/>
          </p:cNvSpPr>
          <p:nvPr>
            <p:ph type="ctrTitle"/>
          </p:nvPr>
        </p:nvSpPr>
        <p:spPr/>
        <p:txBody>
          <a:bodyPr>
            <a:normAutofit fontScale="93182"/>
          </a:bodyPr>
          <a:p>
            <a:r>
              <a:t>Burundan qon ketish etiologiyasi, klinikasi, tashxislash va davosi.</a:t>
            </a:r>
          </a:p>
        </p:txBody>
      </p:sp>
      <p:sp>
        <p:nvSpPr>
          <p:cNvPr id="1048587" name="Subtitle 2"/>
          <p:cNvSpPr>
            <a:spLocks noGrp="1"/>
          </p:cNvSpPr>
          <p:nvPr>
            <p:ph type="subTitle" idx="1"/>
          </p:nvPr>
        </p:nvSpPr>
        <p:spPr/>
        <p:txBody>
          <a:bodyPr/>
          <a:p>
            <a:r>
              <a:t>Shahnoza Qurbonova</a:t>
            </a:r>
          </a:p>
        </p:txBody>
      </p:sp>
      <p:pic>
        <p:nvPicPr>
          <p:cNvPr id="2097152" name="Picture 3" descr="1.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588" name="TextBox 4"/>
          <p:cNvSpPr txBox="1"/>
          <p:nvPr/>
        </p:nvSpPr>
        <p:spPr>
          <a:xfrm>
            <a:off x="2743200" y="2286000"/>
            <a:ext cx="9144000" cy="3657600"/>
          </a:xfrm>
          <a:prstGeom prst="rect"/>
          <a:noFill/>
        </p:spPr>
        <p:txBody>
          <a:bodyPr wrap="square">
            <a:noAutofit/>
          </a:bodyPr>
          <a:p/>
          <a:p>
            <a:pPr algn="ctr">
              <a:defRPr b="1" sz="2800" i="0">
                <a:latin typeface="Amasis MT Pro Black"/>
              </a:defRPr>
            </a:pPr>
            <a:r>
              <a:t>Burundan qon ketish etiologiyasi, klinikasi, tashxislash va davosi.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3" name=""/>
        <p:cNvGrpSpPr/>
        <p:nvPr/>
      </p:nvGrpSpPr>
      <p:grpSpPr>
        <a:xfrm/>
      </p:grpSpPr>
      <p:sp>
        <p:nvSpPr>
          <p:cNvPr id="1048590" name="Title 1"/>
          <p:cNvSpPr>
            <a:spLocks noGrp="1"/>
          </p:cNvSpPr>
          <p:nvPr>
            <p:ph type="ctrTitle"/>
          </p:nvPr>
        </p:nvSpPr>
        <p:spPr/>
        <p:txBody>
          <a:bodyPr>
            <a:normAutofit fontScale="93182"/>
          </a:bodyPr>
          <a:p>
            <a:r>
              <a:t>Burundan qon ketish etiologiyasi, klinikasi, tashxislash va davosi.</a:t>
            </a:r>
          </a:p>
        </p:txBody>
      </p:sp>
      <p:sp>
        <p:nvSpPr>
          <p:cNvPr id="1048591" name="Subtitle 2"/>
          <p:cNvSpPr>
            <a:spLocks noGrp="1"/>
          </p:cNvSpPr>
          <p:nvPr>
            <p:ph type="subTitle" idx="1"/>
          </p:nvPr>
        </p:nvSpPr>
        <p:spPr/>
        <p:txBody>
          <a:bodyPr/>
          <a:p>
            <a:r>
              <a:t>Shahnoza Qurbonova</a:t>
            </a:r>
          </a:p>
        </p:txBody>
      </p:sp>
      <p:pic>
        <p:nvPicPr>
          <p:cNvPr id="2097153" name="Picture 3" descr="2.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592" name="TextBox 4"/>
          <p:cNvSpPr txBox="1"/>
          <p:nvPr/>
        </p:nvSpPr>
        <p:spPr>
          <a:xfrm>
            <a:off x="2743200" y="914400"/>
            <a:ext cx="7315200" cy="3657600"/>
          </a:xfrm>
          <a:prstGeom prst="rect"/>
          <a:noFill/>
        </p:spPr>
        <p:txBody>
          <a:bodyPr wrap="square">
            <a:noAutofit/>
          </a:bodyPr>
          <a:p/>
          <a:p>
            <a:pPr algn="ctr">
              <a:defRPr b="1" sz="3400" i="0">
                <a:latin typeface="Amasis MT Pro Black"/>
              </a:defRPr>
            </a:pPr>
            <a:r>
              <a:t>Reja:</a:t>
            </a:r>
          </a:p>
        </p:txBody>
      </p:sp>
      <p:sp>
        <p:nvSpPr>
          <p:cNvPr id="1048593" name="TextBox 5"/>
          <p:cNvSpPr txBox="1"/>
          <p:nvPr/>
        </p:nvSpPr>
        <p:spPr>
          <a:xfrm>
            <a:off x="1371600" y="2286000"/>
            <a:ext cx="9144000" cy="914400"/>
          </a:xfrm>
          <a:prstGeom prst="rect"/>
          <a:noFill/>
        </p:spPr>
        <p:txBody>
          <a:bodyPr wrap="square">
            <a:noAutofit/>
          </a:bodyPr>
          <a:p/>
          <a:p>
            <a:pPr algn="l">
              <a:defRPr b="0" sz="2400" i="1">
                <a:latin typeface="Amasis MT Pro Black"/>
              </a:defRPr>
            </a:pPr>
            <a:r>
              <a:t>1. Burundan qon ketishning sabablari</a:t>
            </a:r>
          </a:p>
        </p:txBody>
      </p:sp>
      <p:sp>
        <p:nvSpPr>
          <p:cNvPr id="1048594" name="TextBox 6"/>
          <p:cNvSpPr txBox="1"/>
          <p:nvPr/>
        </p:nvSpPr>
        <p:spPr>
          <a:xfrm>
            <a:off x="1371600" y="3200400"/>
            <a:ext cx="9144000" cy="914400"/>
          </a:xfrm>
          <a:prstGeom prst="rect"/>
          <a:noFill/>
        </p:spPr>
        <p:txBody>
          <a:bodyPr wrap="square">
            <a:noAutofit/>
          </a:bodyPr>
          <a:p/>
          <a:p>
            <a:pPr algn="l">
              <a:defRPr b="0" sz="2400" i="1">
                <a:latin typeface="Amasis MT Pro Black"/>
              </a:defRPr>
            </a:pPr>
            <a:r>
              <a:t>2. Burun anatomiyasi va qon tomir tarmoqlari</a:t>
            </a:r>
          </a:p>
        </p:txBody>
      </p:sp>
      <p:sp>
        <p:nvSpPr>
          <p:cNvPr id="1048595" name="TextBox 7"/>
          <p:cNvSpPr txBox="1"/>
          <p:nvPr/>
        </p:nvSpPr>
        <p:spPr>
          <a:xfrm>
            <a:off x="1371600" y="4114800"/>
            <a:ext cx="9144000" cy="914400"/>
          </a:xfrm>
          <a:prstGeom prst="rect"/>
          <a:noFill/>
        </p:spPr>
        <p:txBody>
          <a:bodyPr wrap="square">
            <a:noAutofit/>
          </a:bodyPr>
          <a:p/>
          <a:p>
            <a:pPr algn="l">
              <a:defRPr b="0" sz="2400" i="1">
                <a:latin typeface="Amasis MT Pro Black"/>
              </a:defRPr>
            </a:pPr>
            <a:r>
              <a:t>3. Burundan qon ketishga olib keluvchi ichki omillar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4" name=""/>
        <p:cNvGrpSpPr/>
        <p:nvPr/>
      </p:nvGrpSpPr>
      <p:grpSpPr>
        <a:xfrm/>
      </p:grpSpPr>
      <p:sp>
        <p:nvSpPr>
          <p:cNvPr id="1048596" name="Title 1"/>
          <p:cNvSpPr>
            <a:spLocks noGrp="1"/>
          </p:cNvSpPr>
          <p:nvPr>
            <p:ph type="ctrTitle"/>
          </p:nvPr>
        </p:nvSpPr>
        <p:spPr/>
        <p:txBody>
          <a:bodyPr/>
          <a:p>
            <a:r>
              <a:t>...</a:t>
            </a:r>
          </a:p>
        </p:txBody>
      </p:sp>
      <p:sp>
        <p:nvSpPr>
          <p:cNvPr id="1048597" name="Subtitle 2"/>
          <p:cNvSpPr>
            <a:spLocks noGrp="1"/>
          </p:cNvSpPr>
          <p:nvPr>
            <p:ph type="subTitle" idx="1"/>
          </p:nvPr>
        </p:nvSpPr>
        <p:spPr/>
        <p:txBody>
          <a:bodyPr/>
          <a:p>
            <a:r>
              <a:t>t.me/slaydai_bot</a:t>
            </a:r>
          </a:p>
        </p:txBody>
      </p:sp>
      <p:pic>
        <p:nvPicPr>
          <p:cNvPr id="2097154" name="Picture 3" descr="3.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598" name="TextBox 4"/>
          <p:cNvSpPr txBox="1"/>
          <p:nvPr/>
        </p:nvSpPr>
        <p:spPr>
          <a:xfrm>
            <a:off x="1371600" y="640080"/>
            <a:ext cx="6400800" cy="1828800"/>
          </a:xfrm>
          <a:prstGeom prst="rect"/>
          <a:noFill/>
        </p:spPr>
        <p:txBody>
          <a:bodyPr wrap="square">
            <a:noAutofit/>
          </a:bodyPr>
          <a:p/>
          <a:p>
            <a:pPr algn="l">
              <a:defRPr b="1" sz="2700" i="1">
                <a:latin typeface="ADLaM Display"/>
              </a:defRPr>
            </a:pPr>
            <a:r>
              <a:t>1. Burundan qon ketishning sabablari</a:t>
            </a:r>
          </a:p>
        </p:txBody>
      </p:sp>
      <p:sp>
        <p:nvSpPr>
          <p:cNvPr id="1048599" name="TextBox 5"/>
          <p:cNvSpPr txBox="1"/>
          <p:nvPr/>
        </p:nvSpPr>
        <p:spPr>
          <a:xfrm>
            <a:off x="1371600" y="1371600"/>
            <a:ext cx="6400800" cy="4114800"/>
          </a:xfrm>
          <a:prstGeom prst="rect"/>
          <a:noFill/>
        </p:spPr>
        <p:txBody>
          <a:bodyPr wrap="square">
            <a:noAutofit/>
          </a:bodyPr>
          <a:p/>
          <a:p>
            <a:pPr algn="l">
              <a:defRPr b="0" sz="2300" i="0">
                <a:latin typeface="Vijaya"/>
              </a:defRPr>
            </a:pPr>
            <a:r>
              <a:t>Burundan qon ketishning asosiy sabablari quyidagilar bo'lishi mumkin: burun shilliq qavatining qurishi yoki shikastlanishi, yuqori qon bosimi, burun ichki qismidagi poliplar yoki o'simlar, qonni suyultiruvchi dori vositalarining qabul qilinishi, qon ivishining buzilishi, shamollash va allergiya. Shuningdek, burun qon ketishiga sabab bo'luvchi omillar orasida burun jarohatlanishi va har xil jarrohlik aralashuvlar ham kiradi. 85% holatlarda qon ketish burunning old qismidan sodir bo'ladi va asosan osonlik bilan to'xtatiladi, lekin 15% holatlarda qon ketishning sabablari chuqurroq bo'lishi mumkin. Har yili 60 milliondan ortiq insonlar burundan qon ketish muammosiga duch keladi, va bu holatdan aziyat chekayotganlarning aksariyati bolalar va yoshi katta odamlardir.</a:t>
            </a:r>
          </a:p>
        </p:txBody>
      </p:sp>
      <p:pic>
        <p:nvPicPr>
          <p:cNvPr id="2097155" name="Picture 6" descr="photo_6.jpg"/>
          <p:cNvPicPr>
            <a:picLocks noChangeAspect="1"/>
          </p:cNvPicPr>
          <p:nvPr/>
        </p:nvPicPr>
        <p:blipFill>
          <a:blip xmlns:r="http://schemas.openxmlformats.org/officeDocument/2006/relationships" r:embed="rId2"/>
          <a:stretch>
            <a:fillRect/>
          </a:stretch>
        </p:blipFill>
        <p:spPr>
          <a:xfrm>
            <a:off x="8686800" y="1828800"/>
            <a:ext cx="4572000" cy="2571750"/>
          </a:xfrm>
          <a:prstGeom prst="rec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p:grpSpPr>
      <p:sp>
        <p:nvSpPr>
          <p:cNvPr id="1048600" name="Title 1"/>
          <p:cNvSpPr>
            <a:spLocks noGrp="1"/>
          </p:cNvSpPr>
          <p:nvPr>
            <p:ph type="ctrTitle"/>
          </p:nvPr>
        </p:nvSpPr>
        <p:spPr/>
        <p:txBody>
          <a:bodyPr/>
          <a:p>
            <a:r>
              <a:t>...</a:t>
            </a:r>
          </a:p>
        </p:txBody>
      </p:sp>
      <p:sp>
        <p:nvSpPr>
          <p:cNvPr id="1048601" name="Subtitle 2"/>
          <p:cNvSpPr>
            <a:spLocks noGrp="1"/>
          </p:cNvSpPr>
          <p:nvPr>
            <p:ph type="subTitle" idx="1"/>
          </p:nvPr>
        </p:nvSpPr>
        <p:spPr/>
        <p:txBody>
          <a:bodyPr/>
          <a:p>
            <a:r>
              <a:t>t.me/slaydai_bot</a:t>
            </a:r>
          </a:p>
        </p:txBody>
      </p:sp>
      <p:pic>
        <p:nvPicPr>
          <p:cNvPr id="2097156" name="Picture 3" descr="4.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02" name="TextBox 4"/>
          <p:cNvSpPr txBox="1"/>
          <p:nvPr/>
        </p:nvSpPr>
        <p:spPr>
          <a:xfrm>
            <a:off x="3200400" y="1554480"/>
            <a:ext cx="8229600" cy="5303520"/>
          </a:xfrm>
          <a:prstGeom prst="rect"/>
          <a:noFill/>
        </p:spPr>
        <p:txBody>
          <a:bodyPr wrap="square">
            <a:noAutofit/>
          </a:bodyPr>
          <a:p/>
          <a:p>
            <a:pPr algn="l">
              <a:defRPr b="0" sz="2300" i="0">
                <a:latin typeface="Vijaya"/>
              </a:defRPr>
            </a:pPr>
            <a:r>
              <a:t>Burun anatomiyasi murakkab tuzilishga ega bo'lib, u asosan uch qismdan iborat: tashqi burun, burun bo'shlig'i va paranasal sinuslar. Tashqi burun biriktiruvchi to'qima va xaftaga asoslangan struktura. Burun bo'shlig'i esa septum (to'siq) orqali ikkiga bo'lingan. Burun pardalari nafas olish, hid bilish va ovoz yaratishda muhim rol o'ynaydi. Qon tomir tarmoqlari esa burunga yaxshi qon ta'minoti beradi, asosan yirik arteriyalar va venalar orqali. Boshqa arteriyalar qatori burunga nasledorlovchi arteriya maxfiyatsin bunyod beradi. Burundagi o'ziga xos tuzilish orqali uning sog'lomligi va to'g'ri funktsiyasi ta'minlanadi. Burun yurak qon tomirlari tizimida muhim bo'g'in sifatida ishlaydi va organizm uchun kislorod yetkazib berishdagi rolga ega.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6" name=""/>
        <p:cNvGrpSpPr/>
        <p:nvPr/>
      </p:nvGrpSpPr>
      <p:grpSpPr>
        <a:xfrm/>
      </p:grpSpPr>
      <p:sp>
        <p:nvSpPr>
          <p:cNvPr id="1048603" name="Title 1"/>
          <p:cNvSpPr>
            <a:spLocks noGrp="1"/>
          </p:cNvSpPr>
          <p:nvPr>
            <p:ph type="ctrTitle"/>
          </p:nvPr>
        </p:nvSpPr>
        <p:spPr/>
        <p:txBody>
          <a:bodyPr/>
          <a:p>
            <a:r>
              <a:t>...</a:t>
            </a:r>
          </a:p>
        </p:txBody>
      </p:sp>
      <p:sp>
        <p:nvSpPr>
          <p:cNvPr id="1048604" name="Subtitle 2"/>
          <p:cNvSpPr>
            <a:spLocks noGrp="1"/>
          </p:cNvSpPr>
          <p:nvPr>
            <p:ph type="subTitle" idx="1"/>
          </p:nvPr>
        </p:nvSpPr>
        <p:spPr/>
        <p:txBody>
          <a:bodyPr/>
          <a:p>
            <a:r>
              <a:t>t.me/slaydai_bot</a:t>
            </a:r>
          </a:p>
        </p:txBody>
      </p:sp>
      <p:pic>
        <p:nvPicPr>
          <p:cNvPr id="2097157" name="Picture 3" descr="4.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05" name="TextBox 4"/>
          <p:cNvSpPr txBox="1"/>
          <p:nvPr/>
        </p:nvSpPr>
        <p:spPr>
          <a:xfrm>
            <a:off x="3200400" y="1554480"/>
            <a:ext cx="8229600" cy="5303520"/>
          </a:xfrm>
          <a:prstGeom prst="rect"/>
          <a:noFill/>
        </p:spPr>
        <p:txBody>
          <a:bodyPr wrap="square">
            <a:noAutofit/>
          </a:bodyPr>
          <a:p/>
          <a:p>
            <a:pPr algn="l">
              <a:defRPr b="0" sz="2300" i="0">
                <a:latin typeface="Vijaya"/>
              </a:defRPr>
            </a:pPr>
            <a:r>
              <a:t>Burundan qon ketishiga olib keluvchi ichki omillar bir qancha. Eng keng tarqalgan sabablar orasida gipertoniya, ya'ni yuqori qon bosimi, ko'zga tashlanadi. Qon bosimi oshganida, burun kapillyarlari zarar ko'rishi mumkin. Shuningdek, burunning ichki sirtidagi quruqlik yoki shikastlanish, jumladan, burun ichidagi jarohatlar ham qon ketishiga sabab bo'lishi mumkin. Allergiyalar yoki yuqumli kasalliklar natijasida burun ichki qavati yallig‘lanishi ham qon ketishiga olib kelishi ehtimoli bor. Gemofiliya kabi qonni ivituvchi kasalliklar ham burundan qon ketishiga olib kelishi mumkin. Statistikaga ko'ra, aholining taxminan 60% hayoti davomida kamida bir marta burundan qon ketishi holatini boshdan kechiradi, va 10% i tibbiy aralashuvni talab qiladi.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7" name=""/>
        <p:cNvGrpSpPr/>
        <p:nvPr/>
      </p:nvGrpSpPr>
      <p:grpSpPr>
        <a:xfrm/>
      </p:grpSpPr>
      <p:sp>
        <p:nvSpPr>
          <p:cNvPr id="1048606" name="Title 1"/>
          <p:cNvSpPr>
            <a:spLocks noGrp="1"/>
          </p:cNvSpPr>
          <p:nvPr>
            <p:ph type="ctrTitle"/>
          </p:nvPr>
        </p:nvSpPr>
        <p:spPr/>
        <p:txBody>
          <a:bodyPr/>
          <a:p>
            <a:r>
              <a:t>...</a:t>
            </a:r>
          </a:p>
        </p:txBody>
      </p:sp>
      <p:sp>
        <p:nvSpPr>
          <p:cNvPr id="1048607" name="Subtitle 2"/>
          <p:cNvSpPr>
            <a:spLocks noGrp="1"/>
          </p:cNvSpPr>
          <p:nvPr>
            <p:ph type="subTitle" idx="1"/>
          </p:nvPr>
        </p:nvSpPr>
        <p:spPr/>
        <p:txBody>
          <a:bodyPr/>
          <a:p>
            <a:r>
              <a:t>t.me/slaydai_bot</a:t>
            </a:r>
          </a:p>
        </p:txBody>
      </p:sp>
      <p:pic>
        <p:nvPicPr>
          <p:cNvPr id="2097158" name="Picture 3" descr="3.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08" name="TextBox 4"/>
          <p:cNvSpPr txBox="1"/>
          <p:nvPr/>
        </p:nvSpPr>
        <p:spPr>
          <a:xfrm>
            <a:off x="1371600" y="640080"/>
            <a:ext cx="6400800" cy="1828800"/>
          </a:xfrm>
          <a:prstGeom prst="rect"/>
          <a:noFill/>
        </p:spPr>
        <p:txBody>
          <a:bodyPr wrap="square">
            <a:noAutofit/>
          </a:bodyPr>
          <a:p/>
          <a:p>
            <a:pPr algn="l">
              <a:defRPr b="1" sz="2700" i="1">
                <a:latin typeface="ADLaM Display"/>
              </a:defRPr>
            </a:pPr>
            <a:r>
              <a:t>4. Gormonal o'zgarishlar va burundan qon ketish</a:t>
            </a:r>
          </a:p>
        </p:txBody>
      </p:sp>
      <p:sp>
        <p:nvSpPr>
          <p:cNvPr id="1048609" name="TextBox 5"/>
          <p:cNvSpPr txBox="1"/>
          <p:nvPr/>
        </p:nvSpPr>
        <p:spPr>
          <a:xfrm>
            <a:off x="1371600" y="1920240"/>
            <a:ext cx="6400800" cy="4114800"/>
          </a:xfrm>
          <a:prstGeom prst="rect"/>
          <a:noFill/>
        </p:spPr>
        <p:txBody>
          <a:bodyPr wrap="square">
            <a:noAutofit/>
          </a:bodyPr>
          <a:p/>
          <a:p>
            <a:pPr algn="l">
              <a:defRPr b="0" sz="2300" i="0">
                <a:latin typeface="Vijaya"/>
              </a:defRPr>
            </a:pPr>
            <a:r>
              <a:t>Burundan qon ketish (epistaksis) ko'pincha gormonal o'zgarishlar bilan bog'liq bo'lishi mumkin. Ayniqsa, homiladorlik va o'smirlik davrida gormonal o'zgarishlar tufayli qon tomirlari kengayishi va burun shilliq qavatining sezgirroq bo'lishi kuzatiladi. Gormon darajasidagi o'zgarishlar burun ichidagi kapillyarlar qattiqligini keltirib chiqarishi va qon ketishga moyilligini oshirishi mumkin. O'smirlik davrida, o'sish va jinsiy gormonlar faoliyatining o'sishi bilan qon ketish holatlari ko'pincha uchraydi. Homiladorlik paytida estrogen va progesteron darajalari oshishi ham burun qon ketishiga olib kelishi mumkin. Statistikaga ko'ra, odamlarning taxminan 60% hayoti davomida kamida bir marta burundan qon ketishni boshdan kechiradi, shundan 10% tibbiy yordami talab qilinadi.</a:t>
            </a:r>
          </a:p>
        </p:txBody>
      </p:sp>
      <p:pic>
        <p:nvPicPr>
          <p:cNvPr id="2097159" name="Picture 6" descr="photo_5.jpg"/>
          <p:cNvPicPr>
            <a:picLocks noChangeAspect="1"/>
          </p:cNvPicPr>
          <p:nvPr/>
        </p:nvPicPr>
        <p:blipFill>
          <a:blip xmlns:r="http://schemas.openxmlformats.org/officeDocument/2006/relationships" r:embed="rId2"/>
          <a:stretch>
            <a:fillRect/>
          </a:stretch>
        </p:blipFill>
        <p:spPr>
          <a:xfrm>
            <a:off x="8686800" y="1828800"/>
            <a:ext cx="4572000" cy="3429000"/>
          </a:xfrm>
          <a:prstGeom prst="rec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8" name=""/>
        <p:cNvGrpSpPr/>
        <p:nvPr/>
      </p:nvGrpSpPr>
      <p:grpSpPr>
        <a:xfrm/>
      </p:grpSpPr>
      <p:sp>
        <p:nvSpPr>
          <p:cNvPr id="1048610" name="Title 1"/>
          <p:cNvSpPr>
            <a:spLocks noGrp="1"/>
          </p:cNvSpPr>
          <p:nvPr>
            <p:ph type="ctrTitle"/>
          </p:nvPr>
        </p:nvSpPr>
        <p:spPr/>
        <p:txBody>
          <a:bodyPr/>
          <a:p>
            <a:r>
              <a:t>...</a:t>
            </a:r>
          </a:p>
        </p:txBody>
      </p:sp>
      <p:sp>
        <p:nvSpPr>
          <p:cNvPr id="1048611" name="Subtitle 2"/>
          <p:cNvSpPr>
            <a:spLocks noGrp="1"/>
          </p:cNvSpPr>
          <p:nvPr>
            <p:ph type="subTitle" idx="1"/>
          </p:nvPr>
        </p:nvSpPr>
        <p:spPr/>
        <p:txBody>
          <a:bodyPr/>
          <a:p>
            <a:r>
              <a:t>t.me/slaydai_bot</a:t>
            </a:r>
          </a:p>
        </p:txBody>
      </p:sp>
      <p:pic>
        <p:nvPicPr>
          <p:cNvPr id="2097160" name="Picture 3" descr="4.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12" name="TextBox 4"/>
          <p:cNvSpPr txBox="1"/>
          <p:nvPr/>
        </p:nvSpPr>
        <p:spPr>
          <a:xfrm>
            <a:off x="3200400" y="1554480"/>
            <a:ext cx="8229600" cy="5303520"/>
          </a:xfrm>
          <a:prstGeom prst="rect"/>
          <a:noFill/>
        </p:spPr>
        <p:txBody>
          <a:bodyPr wrap="square">
            <a:noAutofit/>
          </a:bodyPr>
          <a:p/>
          <a:p>
            <a:pPr algn="l">
              <a:defRPr b="0" sz="2300" i="0">
                <a:latin typeface="Vijaya"/>
              </a:defRPr>
            </a:pPr>
            <a:r>
              <a:t>Burn shilliq qavatining quruqligi va qon ketishi turli sabablarga ko'ra ro'y berishi mumkin. Havo quruqligi burun shilliq qavatini quritishi va qon ketishiga olib kelishi mumkin. Odatda, havoning namligi 30-50% bo'lishi kerak, lekin past namlikda burun quruqlashishi mumkin. Kattalarda burundan qon ketishi hollari yiliga 10-12% bo'lishi mumkin, bolalarda esa bu ko'rsatkich ko'proq, ya'ni 30% gacha bo'lishi mumkin. Quruq shilliq qavat qon tomirlarini noziklashtiradi va kichik jarohatlar yoki tirnalishlarda qon ketishi ehtimoli oshadi. Ba'zi hollarda, burun spreylari yoki antigistaminlar ishlatish ham burunni quritishi mumkin. Shuning uchun, quruqlikni kamaytirish uchun namlagichlardan foydalanish yoki tuzli eritmalar bilan namlantirish tavsiya etiladi.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9" name=""/>
        <p:cNvGrpSpPr/>
        <p:nvPr/>
      </p:nvGrpSpPr>
      <p:grpSpPr>
        <a:xfrm/>
      </p:grpSpPr>
      <p:sp>
        <p:nvSpPr>
          <p:cNvPr id="1048613" name="Title 1"/>
          <p:cNvSpPr>
            <a:spLocks noGrp="1"/>
          </p:cNvSpPr>
          <p:nvPr>
            <p:ph type="ctrTitle"/>
          </p:nvPr>
        </p:nvSpPr>
        <p:spPr/>
        <p:txBody>
          <a:bodyPr>
            <a:normAutofit fontScale="93182"/>
          </a:bodyPr>
          <a:p>
            <a:r>
              <a:t>Burundan qon ketish etiologiyasi, klinikasi, tashxislash va davosi.</a:t>
            </a:r>
          </a:p>
        </p:txBody>
      </p:sp>
      <p:sp>
        <p:nvSpPr>
          <p:cNvPr id="1048614" name="Subtitle 2"/>
          <p:cNvSpPr>
            <a:spLocks noGrp="1"/>
          </p:cNvSpPr>
          <p:nvPr>
            <p:ph type="subTitle" idx="1"/>
          </p:nvPr>
        </p:nvSpPr>
        <p:spPr/>
        <p:txBody>
          <a:bodyPr/>
          <a:p>
            <a:r>
              <a:t>Shahnoza Qurbonova</a:t>
            </a:r>
          </a:p>
        </p:txBody>
      </p:sp>
      <p:pic>
        <p:nvPicPr>
          <p:cNvPr id="2097161" name="Picture 3" descr="1.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15" name="TextBox 4"/>
          <p:cNvSpPr txBox="1"/>
          <p:nvPr/>
        </p:nvSpPr>
        <p:spPr>
          <a:xfrm>
            <a:off x="2743200" y="2286000"/>
            <a:ext cx="9144000" cy="3657600"/>
          </a:xfrm>
          <a:prstGeom prst="rect"/>
          <a:noFill/>
        </p:spPr>
        <p:txBody>
          <a:bodyPr wrap="square">
            <a:noAutofit/>
          </a:bodyPr>
          <a:p/>
          <a:p>
            <a:pPr algn="ctr">
              <a:defRPr b="1" sz="3800" i="0">
                <a:latin typeface="Trade Gothic Next Heavy"/>
              </a:defRPr>
            </a:pPr>
            <a:r>
              <a:t>E'tiboringiz uchun raxmat!</a:t>
            </a:r>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Macintosh PowerPoint</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creator>23073RPBFG</dc:creator>
  <cp:lastModifiedBy>Steve Canny</cp:lastModifiedBy>
  <dcterms:created xsi:type="dcterms:W3CDTF">2013-01-26T23:14:16Z</dcterms:created>
  <dcterms:modified xsi:type="dcterms:W3CDTF">2026-03-02T07:49:12Z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586ebe6507ac4637b231c125e91c0a52</vt:lpwstr>
  </property>
</Properties>
</file>