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4" r:id="rId4"/>
    <p:sldId id="257" r:id="rId5"/>
    <p:sldId id="259" r:id="rId6"/>
    <p:sldId id="277" r:id="rId7"/>
    <p:sldId id="260" r:id="rId8"/>
    <p:sldId id="276" r:id="rId23"/>
  </p:sldIdLst>
  <p:sldSz cx="12192000" cy="6858000"/>
  <p:notesSz cx="7559675" cy="10691495"/>
  <p:defaultTextStyle>
    <a:defPPr>
      <a:defRPr lang="en-US"/>
    </a:defPPr>
    <a:lvl1pPr marL="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165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765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365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5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565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165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84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3600" y="1498602"/>
            <a:ext cx="7010400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3600" y="4927600"/>
            <a:ext cx="7010400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5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5200" y="274639"/>
            <a:ext cx="142240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0" y="274639"/>
            <a:ext cx="8534401" cy="589756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strike="noStrike" spc="-1">
                <a:solidFill>
                  <a:srgbClr val="000000"/>
                </a:solidFill>
                <a:latin typeface="Arial"/>
              </a:rPr>
              <a:t>Click to edit Master title style</a:t>
            </a:r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n-US" sz="3200" b="0" strike="noStrike" spc="-1">
                <a:latin typeface="Arial"/>
              </a:rPr>
              <a:t>Click to edit Master subtitle style</a:t>
            </a:r>
            <a:endParaRPr lang="en-CA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4445000"/>
            <a:ext cx="7010400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0" y="3124201"/>
            <a:ext cx="7010400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5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0" y="1701800"/>
            <a:ext cx="4978400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045">
              <a:defRPr sz="1800"/>
            </a:lvl5pPr>
            <a:lvl6pPr marL="1706880" indent="0">
              <a:buNone/>
              <a:defRPr sz="1800"/>
            </a:lvl6pPr>
            <a:lvl7pPr marL="2011045">
              <a:defRPr sz="1800"/>
            </a:lvl7pPr>
            <a:lvl8pPr marL="2011045">
              <a:defRPr sz="1800"/>
            </a:lvl8pPr>
            <a:lvl9pPr marL="2011045">
              <a:defRPr sz="18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701800"/>
            <a:ext cx="4978400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045">
              <a:defRPr sz="1800"/>
            </a:lvl5pPr>
            <a:lvl6pPr marL="2011045">
              <a:defRPr sz="1800"/>
            </a:lvl6pPr>
            <a:lvl7pPr marL="2011045">
              <a:defRPr sz="1800"/>
            </a:lvl7pPr>
            <a:lvl8pPr marL="2011045">
              <a:defRPr sz="1800"/>
            </a:lvl8pPr>
            <a:lvl9pPr marL="2011045">
              <a:defRPr sz="18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665" y="1608836"/>
            <a:ext cx="4974336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100" b="1"/>
            </a:lvl4pPr>
            <a:lvl5pPr marL="2437765" indent="0">
              <a:buNone/>
              <a:defRPr sz="2100" b="1"/>
            </a:lvl5pPr>
            <a:lvl6pPr marL="3047365" indent="0">
              <a:buNone/>
              <a:defRPr sz="2100" b="1"/>
            </a:lvl6pPr>
            <a:lvl7pPr marL="3656965" indent="0">
              <a:buNone/>
              <a:defRPr sz="2100" b="1"/>
            </a:lvl7pPr>
            <a:lvl8pPr marL="4266565" indent="0">
              <a:buNone/>
              <a:defRPr sz="2100" b="1"/>
            </a:lvl8pPr>
            <a:lvl9pPr marL="4876165" indent="0">
              <a:buNone/>
              <a:defRPr sz="21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600" y="2209800"/>
            <a:ext cx="4978400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045">
              <a:defRPr sz="1800"/>
            </a:lvl5pPr>
            <a:lvl6pPr marL="2011045">
              <a:defRPr sz="1800"/>
            </a:lvl6pPr>
            <a:lvl7pPr marL="2011045">
              <a:defRPr sz="1800"/>
            </a:lvl7pPr>
            <a:lvl8pPr marL="2011045">
              <a:defRPr sz="1800"/>
            </a:lvl8pPr>
            <a:lvl9pPr marL="2011045">
              <a:defRPr sz="18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3264" y="1608836"/>
            <a:ext cx="4974336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100" b="1"/>
            </a:lvl4pPr>
            <a:lvl5pPr marL="2437765" indent="0">
              <a:buNone/>
              <a:defRPr sz="2100" b="1"/>
            </a:lvl5pPr>
            <a:lvl6pPr marL="3047365" indent="0">
              <a:buNone/>
              <a:defRPr sz="2100" b="1"/>
            </a:lvl6pPr>
            <a:lvl7pPr marL="3656965" indent="0">
              <a:buNone/>
              <a:defRPr sz="2100" b="1"/>
            </a:lvl7pPr>
            <a:lvl8pPr marL="4266565" indent="0">
              <a:buNone/>
              <a:defRPr sz="2100" b="1"/>
            </a:lvl8pPr>
            <a:lvl9pPr marL="4876165" indent="0">
              <a:buNone/>
              <a:defRPr sz="21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9200" y="2209800"/>
            <a:ext cx="4978400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045">
              <a:defRPr sz="1800"/>
            </a:lvl5pPr>
            <a:lvl6pPr marL="2011045">
              <a:defRPr sz="1800"/>
            </a:lvl6pPr>
            <a:lvl7pPr marL="2011045">
              <a:defRPr sz="1800"/>
            </a:lvl7pPr>
            <a:lvl8pPr marL="2011045">
              <a:defRPr sz="1800"/>
            </a:lvl8pPr>
            <a:lvl9pPr marL="2011045">
              <a:defRPr sz="18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2400" y="0"/>
            <a:ext cx="79248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701800"/>
            <a:ext cx="3352800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4648200"/>
            <a:ext cx="3352800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600" indent="0">
              <a:buNone/>
              <a:defRPr sz="1600"/>
            </a:lvl2pPr>
            <a:lvl3pPr marL="1219200" indent="0">
              <a:buNone/>
              <a:defRPr sz="13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6565" indent="0">
              <a:buNone/>
              <a:defRPr sz="1200"/>
            </a:lvl8pPr>
            <a:lvl9pPr marL="4876165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0401" y="482600"/>
            <a:ext cx="6807200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801" y="0"/>
            <a:ext cx="80264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1" y="4800600"/>
            <a:ext cx="7315200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2438401" y="279402"/>
            <a:ext cx="7315200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600" indent="0">
              <a:buNone/>
              <a:defRPr sz="37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6565" indent="0">
              <a:buNone/>
              <a:defRPr sz="2700"/>
            </a:lvl8pPr>
            <a:lvl9pPr marL="4876165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1" y="5562600"/>
            <a:ext cx="7315200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600" indent="0">
              <a:buNone/>
              <a:defRPr sz="1600"/>
            </a:lvl2pPr>
            <a:lvl3pPr marL="1219200" indent="0">
              <a:buNone/>
              <a:defRPr sz="13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6565" indent="0">
              <a:buNone/>
              <a:defRPr sz="1200"/>
            </a:lvl8pPr>
            <a:lvl9pPr marL="4876165" indent="0">
              <a:buNone/>
              <a:defRPr sz="12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noProof="0"/>
              <a:t>ADD A FOOTER</a:t>
            </a:r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image" Target="../media/image3.jpeg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801" y="0"/>
            <a:ext cx="115824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600" y="76200"/>
            <a:ext cx="10160000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0" y="1701800"/>
            <a:ext cx="10160000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600" y="6400802"/>
            <a:ext cx="2743200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8861" y="6400802"/>
            <a:ext cx="6217920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9795" y="6400802"/>
            <a:ext cx="110780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1219200" rtl="0" eaLnBrk="1" latinLnBrk="0" hangingPunct="1">
        <a:lnSpc>
          <a:spcPct val="85000"/>
        </a:lnSpc>
        <a:spcBef>
          <a:spcPct val="0"/>
        </a:spcBef>
        <a:buNone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800" indent="-304800" algn="l" defTabSz="1219200" rtl="0" eaLnBrk="1" latinLnBrk="0" hangingPunct="1">
        <a:lnSpc>
          <a:spcPct val="95000"/>
        </a:lnSpc>
        <a:spcBef>
          <a:spcPts val="1865"/>
        </a:spcBef>
        <a:buSzPct val="100000"/>
        <a:buFont typeface="Arial" panose="0208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304800" algn="l" defTabSz="1219200" rtl="0" eaLnBrk="1" latinLnBrk="0" hangingPunct="1">
        <a:lnSpc>
          <a:spcPct val="95000"/>
        </a:lnSpc>
        <a:spcBef>
          <a:spcPts val="1065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240" indent="-304800" algn="l" defTabSz="1219200" rtl="0" eaLnBrk="1" latinLnBrk="0" hangingPunct="1">
        <a:lnSpc>
          <a:spcPct val="95000"/>
        </a:lnSpc>
        <a:spcBef>
          <a:spcPts val="1065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960" indent="-304800" algn="l" defTabSz="1219200" rtl="0" eaLnBrk="1" latinLnBrk="0" hangingPunct="1">
        <a:lnSpc>
          <a:spcPct val="95000"/>
        </a:lnSpc>
        <a:spcBef>
          <a:spcPts val="1065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045" indent="-304800" algn="l" defTabSz="1219200" rtl="0" eaLnBrk="1" latinLnBrk="0" hangingPunct="1">
        <a:lnSpc>
          <a:spcPct val="95000"/>
        </a:lnSpc>
        <a:spcBef>
          <a:spcPts val="1065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765" indent="-304800" algn="l" defTabSz="1219200" rtl="0" eaLnBrk="1" latinLnBrk="0" hangingPunct="1">
        <a:lnSpc>
          <a:spcPct val="95000"/>
        </a:lnSpc>
        <a:spcBef>
          <a:spcPts val="1065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485" indent="-304800" algn="l" defTabSz="1219200" rtl="0" eaLnBrk="1" latinLnBrk="0" hangingPunct="1">
        <a:lnSpc>
          <a:spcPct val="95000"/>
        </a:lnSpc>
        <a:spcBef>
          <a:spcPts val="1065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05" indent="-304800" algn="l" defTabSz="1219200" rtl="0" eaLnBrk="1" latinLnBrk="0" hangingPunct="1">
        <a:lnSpc>
          <a:spcPct val="95000"/>
        </a:lnSpc>
        <a:spcBef>
          <a:spcPts val="1065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85" indent="-304800" algn="l" defTabSz="1219200" rtl="0" eaLnBrk="1" latinLnBrk="0" hangingPunct="1">
        <a:lnSpc>
          <a:spcPct val="95000"/>
        </a:lnSpc>
        <a:spcBef>
          <a:spcPts val="1065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.bing.com/th/id/R.e999bdf4ed38ce32ff302bcfa1c3db87?rik=hX6I2Sn9fWY4fA&amp;pid=ImgRaw&amp;r=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84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3" name="Picture 202"/>
          <p:cNvPicPr/>
          <p:nvPr/>
        </p:nvPicPr>
        <p:blipFill>
          <a:blip r:embed="rId2"/>
          <a:stretch>
            <a:fillRect/>
          </a:stretch>
        </p:blipFill>
        <p:spPr>
          <a:xfrm>
            <a:off x="5080635" y="0"/>
            <a:ext cx="2030095" cy="2066290"/>
          </a:xfrm>
          <a:prstGeom prst="rect">
            <a:avLst/>
          </a:prstGeom>
          <a:ln w="0">
            <a:noFill/>
          </a:ln>
        </p:spPr>
      </p:pic>
      <p:sp>
        <p:nvSpPr>
          <p:cNvPr id="204" name="Text Box 203"/>
          <p:cNvSpPr txBox="1"/>
          <p:nvPr/>
        </p:nvSpPr>
        <p:spPr>
          <a:xfrm>
            <a:off x="362585" y="1845310"/>
            <a:ext cx="11466195" cy="4982845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endParaRPr lang="en-US" sz="1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2000" b="1" strike="noStrike" spc="-1">
                <a:solidFill>
                  <a:schemeClr val="tx1"/>
                </a:solidFill>
                <a:latin typeface="Arial"/>
              </a:rPr>
              <a:t>{{uzbekistan_text}}</a:t>
            </a:r>
            <a:endParaRPr lang="en-US" sz="2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2000" b="1" strike="noStrike" spc="-1">
                <a:solidFill>
                  <a:schemeClr val="tx1"/>
                </a:solidFill>
                <a:latin typeface="Arial"/>
              </a:rPr>
              <a:t>{{ministry_text}}</a:t>
            </a:r>
            <a:endParaRPr lang="en-US" sz="2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000" b="1" strike="noStrike" spc="-1">
                <a:solidFill>
                  <a:schemeClr val="tx1"/>
                </a:solidFill>
                <a:latin typeface="Arial"/>
              </a:rPr>
              <a:t>{{ university }} </a:t>
            </a:r>
            <a:endParaRPr lang="en-US" sz="1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000" b="1" spc="-1">
                <a:solidFill>
                  <a:schemeClr val="tx1"/>
                </a:solidFill>
                <a:latin typeface="Arial"/>
                <a:sym typeface="+mn-ea"/>
              </a:rPr>
              <a:t>{{ faculty }}</a:t>
            </a:r>
            <a:r>
              <a:rPr lang="en-US" sz="1000" b="1" strike="noStrike" spc="-1">
                <a:solidFill>
                  <a:schemeClr val="tx1"/>
                </a:solidFill>
                <a:latin typeface="Arial"/>
              </a:rPr>
              <a:t> </a:t>
            </a:r>
            <a:endParaRPr lang="en-US" sz="1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000" b="1" spc="-1">
                <a:solidFill>
                  <a:schemeClr val="tx1"/>
                </a:solidFill>
                <a:latin typeface="Arial"/>
                <a:sym typeface="+mn-ea"/>
              </a:rPr>
              <a:t>{{ direction }} </a:t>
            </a:r>
            <a:endParaRPr lang="en-US" sz="1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000" b="1" spc="-1">
                <a:solidFill>
                  <a:schemeClr val="tx1"/>
                </a:solidFill>
                <a:latin typeface="Arial"/>
                <a:sym typeface="+mn-ea"/>
              </a:rPr>
              <a:t>{{ group }}</a:t>
            </a:r>
            <a:endParaRPr lang="en-US" sz="1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400" b="1" strike="noStrike" spc="-1">
                <a:solidFill>
                  <a:schemeClr val="tx1"/>
                </a:solidFill>
                <a:latin typeface="Arial"/>
              </a:rPr>
              <a:t>{{presentation_text}}</a:t>
            </a:r>
            <a:endParaRPr lang="en-US" sz="16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8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b="1" strike="noStrike" spc="-1">
                <a:solidFill>
                  <a:schemeClr val="tx1"/>
                </a:solidFill>
                <a:latin typeface="Arial"/>
              </a:rPr>
              <a:t>{{theme_text}} {{ theme }}</a:t>
            </a:r>
            <a:endParaRPr lang="en-US" b="0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000" b="1" strike="noStrike" spc="-1">
                <a:solidFill>
                  <a:schemeClr val="tx1"/>
                </a:solidFill>
                <a:latin typeface="Arial"/>
              </a:rPr>
              <a:t>{{prepared_by_text}}</a:t>
            </a:r>
            <a:endParaRPr lang="en-US" sz="1000" b="1" strike="noStrike" spc="-1">
              <a:solidFill>
                <a:schemeClr val="tx1"/>
              </a:solidFill>
              <a:latin typeface="Arial"/>
            </a:endParaRPr>
          </a:p>
          <a:p>
            <a:pPr lvl="0" algn="ctr" fontAlgn="ctr">
              <a:lnSpc>
                <a:spcPct val="50000"/>
              </a:lnSpc>
              <a:spcBef>
                <a:spcPts val="1190"/>
              </a:spcBef>
              <a:spcAft>
                <a:spcPts val="990"/>
              </a:spcAft>
            </a:pPr>
            <a:r>
              <a:rPr lang="en-US" sz="1400" b="1" strike="noStrike" spc="-1">
                <a:solidFill>
                  <a:schemeClr val="tx1"/>
                </a:solidFill>
                <a:latin typeface="Arial"/>
              </a:rPr>
              <a:t>{{ name }}</a:t>
            </a:r>
            <a:endParaRPr lang="en-US" sz="1400" b="1" strike="noStrike" spc="-1">
              <a:solidFill>
                <a:schemeClr val="tx1"/>
              </a:solidFill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latin typeface="Constantia"/>
                <a:ea typeface="Arial Unicode MS"/>
              </a:rPr>
              <a:t>{{s_name_6}}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89" name="TextBox 47"/>
          <p:cNvSpPr/>
          <p:nvPr/>
        </p:nvSpPr>
        <p:spPr>
          <a:xfrm>
            <a:off x="756285" y="1826260"/>
            <a:ext cx="5600700" cy="11963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latin typeface="Constantia"/>
                <a:ea typeface="Arial Unicode MS"/>
              </a:rPr>
              <a:t>{{ d_6_0 }}</a:t>
            </a:r>
            <a:endParaRPr lang="en-US" sz="1800" b="0" strike="noStrike" spc="-1">
              <a:latin typeface="Constantia"/>
              <a:ea typeface="Arial Unicode MS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pc="-1">
                <a:latin typeface="Constantia"/>
                <a:ea typeface="Arial Unicode MS"/>
                <a:sym typeface="+mn-ea"/>
              </a:rPr>
              <a:t>{{ d_6_1 }}</a:t>
            </a:r>
            <a:endParaRPr lang="en-CA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latin typeface="Constantia"/>
                <a:ea typeface="Arial Unicode MS"/>
              </a:rPr>
              <a:t>{{s_name_7}}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89" name="TextBox 47"/>
          <p:cNvSpPr/>
          <p:nvPr/>
        </p:nvSpPr>
        <p:spPr>
          <a:xfrm>
            <a:off x="756285" y="1826260"/>
            <a:ext cx="5600700" cy="11963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latin typeface="Constantia"/>
                <a:ea typeface="Arial Unicode MS"/>
              </a:rPr>
              <a:t>{{ d_7_0 }}</a:t>
            </a:r>
            <a:endParaRPr lang="en-US" sz="1800" b="0" strike="noStrike" spc="-1">
              <a:latin typeface="Constantia"/>
              <a:ea typeface="Arial Unicode MS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pc="-1">
                <a:latin typeface="Constantia"/>
                <a:ea typeface="Arial Unicode MS"/>
                <a:sym typeface="+mn-ea"/>
              </a:rPr>
              <a:t>{{ d_7_1 }}</a:t>
            </a:r>
            <a:endParaRPr lang="en-CA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latin typeface="Constantia"/>
                <a:ea typeface="Arial Unicode MS"/>
              </a:rPr>
              <a:t>{{s_name_8}}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89" name="TextBox 47"/>
          <p:cNvSpPr/>
          <p:nvPr/>
        </p:nvSpPr>
        <p:spPr>
          <a:xfrm>
            <a:off x="756285" y="1826260"/>
            <a:ext cx="5600700" cy="11963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latin typeface="Constantia"/>
                <a:ea typeface="Arial Unicode MS"/>
              </a:rPr>
              <a:t>{{ d_8_0 }}</a:t>
            </a:r>
            <a:endParaRPr lang="en-US" sz="1800" b="0" strike="noStrike" spc="-1">
              <a:latin typeface="Constantia"/>
              <a:ea typeface="Arial Unicode MS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pc="-1">
                <a:latin typeface="Constantia"/>
                <a:ea typeface="Arial Unicode MS"/>
                <a:sym typeface="+mn-ea"/>
              </a:rPr>
              <a:t>{{ d_8_1 }}</a:t>
            </a:r>
            <a:endParaRPr lang="en-CA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latin typeface="Constantia"/>
                <a:ea typeface="Verdana"/>
              </a:rPr>
              <a:t>{{s_name_9}}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89" name="TextBox 47"/>
          <p:cNvSpPr/>
          <p:nvPr/>
        </p:nvSpPr>
        <p:spPr>
          <a:xfrm>
            <a:off x="756285" y="1826260"/>
            <a:ext cx="5600700" cy="11963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latin typeface="Constantia"/>
                <a:ea typeface="Arial Unicode MS"/>
              </a:rPr>
              <a:t>{{ d_9_0 }}</a:t>
            </a:r>
            <a:endParaRPr lang="en-US" sz="1800" b="0" strike="noStrike" spc="-1">
              <a:latin typeface="Constantia"/>
              <a:ea typeface="Arial Unicode MS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pc="-1">
                <a:latin typeface="Constantia"/>
                <a:ea typeface="Arial Unicode MS"/>
                <a:sym typeface="+mn-ea"/>
              </a:rPr>
              <a:t>{{ d_9_1 }}</a:t>
            </a:r>
            <a:endParaRPr lang="en-CA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latin typeface="Constantia"/>
                <a:ea typeface="Arial Unicode MS"/>
              </a:rPr>
              <a:t>{{s_name_10}}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89" name="TextBox 47"/>
          <p:cNvSpPr/>
          <p:nvPr/>
        </p:nvSpPr>
        <p:spPr>
          <a:xfrm>
            <a:off x="756285" y="1826260"/>
            <a:ext cx="5600700" cy="11963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latin typeface="Constantia"/>
                <a:ea typeface="Arial Unicode MS"/>
              </a:rPr>
              <a:t>{{ d_10_0 }}</a:t>
            </a:r>
            <a:endParaRPr lang="en-US" sz="1800" b="0" strike="noStrike" spc="-1">
              <a:latin typeface="Constantia"/>
              <a:ea typeface="Arial Unicode MS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pc="-1">
                <a:latin typeface="Constantia"/>
                <a:ea typeface="Arial Unicode MS"/>
                <a:sym typeface="+mn-ea"/>
              </a:rPr>
              <a:t>{{ d_10_1 }}</a:t>
            </a:r>
            <a:endParaRPr lang="en-CA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latin typeface="Constantia"/>
                <a:ea typeface="Arial Unicode MS"/>
              </a:rPr>
              <a:t>{{s_name_11}}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89" name="TextBox 47"/>
          <p:cNvSpPr/>
          <p:nvPr/>
        </p:nvSpPr>
        <p:spPr>
          <a:xfrm>
            <a:off x="756285" y="1826260"/>
            <a:ext cx="5600700" cy="11963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latin typeface="Constantia"/>
                <a:ea typeface="Arial Unicode MS"/>
              </a:rPr>
              <a:t>{{ d_11_0 }}</a:t>
            </a:r>
            <a:endParaRPr lang="en-US" sz="1800" b="0" strike="noStrike" spc="-1">
              <a:latin typeface="Constantia"/>
              <a:ea typeface="Arial Unicode MS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pc="-1">
                <a:latin typeface="Constantia"/>
                <a:ea typeface="Arial Unicode MS"/>
                <a:sym typeface="+mn-ea"/>
              </a:rPr>
              <a:t>{{ d_11_1 }}</a:t>
            </a:r>
            <a:endParaRPr lang="en-CA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latin typeface="Constantia"/>
                <a:ea typeface="Arial Unicode MS"/>
              </a:rPr>
              <a:t>{{s_name_12}}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89" name="TextBox 47"/>
          <p:cNvSpPr/>
          <p:nvPr/>
        </p:nvSpPr>
        <p:spPr>
          <a:xfrm>
            <a:off x="756285" y="1826260"/>
            <a:ext cx="5600700" cy="11963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latin typeface="Constantia"/>
                <a:ea typeface="Arial Unicode MS"/>
              </a:rPr>
              <a:t>{{ d_12_0 }}</a:t>
            </a:r>
            <a:endParaRPr lang="en-US" sz="1800" b="0" strike="noStrike" spc="-1">
              <a:latin typeface="Constantia"/>
              <a:ea typeface="Arial Unicode MS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pc="-1">
                <a:latin typeface="Constantia"/>
                <a:ea typeface="Arial Unicode MS"/>
                <a:sym typeface="+mn-ea"/>
              </a:rPr>
              <a:t>{{ d_12_1 }}</a:t>
            </a:r>
            <a:endParaRPr lang="en-CA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latin typeface="Constantia"/>
                <a:ea typeface="Arial Unicode MS"/>
              </a:rPr>
              <a:t>{{s_name_13}}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89" name="TextBox 47"/>
          <p:cNvSpPr/>
          <p:nvPr/>
        </p:nvSpPr>
        <p:spPr>
          <a:xfrm>
            <a:off x="756285" y="1826260"/>
            <a:ext cx="5600700" cy="11963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latin typeface="Constantia"/>
                <a:ea typeface="Arial Unicode MS"/>
              </a:rPr>
              <a:t>{{ d_13_0 }}</a:t>
            </a:r>
            <a:endParaRPr lang="en-US" sz="1800" b="0" strike="noStrike" spc="-1">
              <a:latin typeface="Constantia"/>
              <a:ea typeface="Arial Unicode MS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pc="-1">
                <a:latin typeface="Constantia"/>
                <a:ea typeface="Arial Unicode MS"/>
                <a:sym typeface="+mn-ea"/>
              </a:rPr>
              <a:t>{{ d_13_1 }}</a:t>
            </a:r>
            <a:endParaRPr lang="en-CA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latin typeface="Constantia"/>
                <a:ea typeface="Arial Unicode MS"/>
              </a:rPr>
              <a:t>{{s_name_14}}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89" name="TextBox 47"/>
          <p:cNvSpPr/>
          <p:nvPr/>
        </p:nvSpPr>
        <p:spPr>
          <a:xfrm>
            <a:off x="756285" y="1826260"/>
            <a:ext cx="5600700" cy="11963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latin typeface="Constantia"/>
                <a:ea typeface="Arial Unicode MS"/>
              </a:rPr>
              <a:t>{{ d_14_0 }}</a:t>
            </a:r>
            <a:endParaRPr lang="en-US" sz="1800" b="0" strike="noStrike" spc="-1">
              <a:latin typeface="Constantia"/>
              <a:ea typeface="Arial Unicode MS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pc="-1">
                <a:latin typeface="Constantia"/>
                <a:ea typeface="Arial Unicode MS"/>
                <a:sym typeface="+mn-ea"/>
              </a:rPr>
              <a:t>{{ d_14_1 }}</a:t>
            </a:r>
            <a:endParaRPr lang="en-CA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latin typeface="Constantia"/>
                <a:ea typeface="Arial Unicode MS"/>
              </a:rPr>
              <a:t>{{s_name_15}}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89" name="TextBox 47"/>
          <p:cNvSpPr/>
          <p:nvPr/>
        </p:nvSpPr>
        <p:spPr>
          <a:xfrm>
            <a:off x="756285" y="1826260"/>
            <a:ext cx="5600700" cy="11963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latin typeface="Constantia"/>
                <a:ea typeface="Arial Unicode MS"/>
              </a:rPr>
              <a:t>{{ d_15_0 }}</a:t>
            </a:r>
            <a:endParaRPr lang="en-US" sz="1800" b="0" strike="noStrike" spc="-1">
              <a:latin typeface="Constantia"/>
              <a:ea typeface="Arial Unicode MS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pc="-1">
                <a:latin typeface="Constantia"/>
                <a:ea typeface="Arial Unicode MS"/>
                <a:sym typeface="+mn-ea"/>
              </a:rPr>
              <a:t>{{ d_15_1 }}</a:t>
            </a:r>
            <a:endParaRPr lang="en-CA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th.bing.com/th/id/R.e999bdf4ed38ce32ff302bcfa1c3db87?rik=hX6I2Sn9fWY4fA&amp;pid=ImgRaw&amp;r=0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848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TextBox 3"/>
          <p:cNvSpPr/>
          <p:nvPr/>
        </p:nvSpPr>
        <p:spPr>
          <a:xfrm>
            <a:off x="979920" y="1799989"/>
            <a:ext cx="10231920" cy="1875983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4800" b="1" strike="noStrike" spc="-1" dirty="0">
                <a:latin typeface="Constantia"/>
                <a:ea typeface="Arial Unicode MS"/>
              </a:rPr>
              <a:t>Xiva haqida</a:t>
            </a:r>
            <a:endParaRPr lang="en-CA" sz="4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z="2000" b="1" strike="noStrike" spc="-1" dirty="0">
                <a:latin typeface="Constantia"/>
                <a:ea typeface="Arial Unicode MS"/>
              </a:rPr>
              <a:t>𝗬𝗨𝗟𝗗𝗔𝗦𝗛𝗘𝗩</a:t>
            </a:r>
            <a:endParaRPr lang="en-CA" sz="2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4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latin typeface="Constantia"/>
                <a:ea typeface="Arial Unicode MS"/>
              </a:rPr>
              <a:t>{{s_name_16}}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89" name="TextBox 47"/>
          <p:cNvSpPr/>
          <p:nvPr/>
        </p:nvSpPr>
        <p:spPr>
          <a:xfrm>
            <a:off x="756285" y="1826260"/>
            <a:ext cx="5600700" cy="11963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latin typeface="Constantia"/>
                <a:ea typeface="Arial Unicode MS"/>
              </a:rPr>
              <a:t>{{ d_16_0 }}</a:t>
            </a:r>
            <a:endParaRPr lang="en-US" sz="1800" b="0" strike="noStrike" spc="-1">
              <a:latin typeface="Constantia"/>
              <a:ea typeface="Arial Unicode MS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pc="-1">
                <a:latin typeface="Constantia"/>
                <a:ea typeface="Arial Unicode MS"/>
                <a:sym typeface="+mn-ea"/>
              </a:rPr>
              <a:t>{{ d_16_1 }}</a:t>
            </a:r>
            <a:endParaRPr lang="en-CA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Box 2"/>
          <p:cNvSpPr/>
          <p:nvPr/>
        </p:nvSpPr>
        <p:spPr>
          <a:xfrm>
            <a:off x="0" y="1173376"/>
            <a:ext cx="12191760" cy="1014209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6000" b="0" strike="noStrike" spc="-1">
                <a:latin typeface="Arial"/>
                <a:ea typeface="Arial Unicode MS"/>
              </a:rPr>
              <a:t>Thank you for your attention</a:t>
            </a:r>
            <a:endParaRPr lang="en-CA" sz="6000" b="0" strike="noStrike" spc="-1">
              <a:latin typeface="Arial"/>
            </a:endParaRPr>
          </a:p>
        </p:txBody>
      </p:sp>
      <p:sp>
        <p:nvSpPr>
          <p:cNvPr id="157" name="TextBox 4"/>
          <p:cNvSpPr/>
          <p:nvPr/>
        </p:nvSpPr>
        <p:spPr>
          <a:xfrm>
            <a:off x="0" y="6396775"/>
            <a:ext cx="12191760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en-US" sz="2400" b="0" strike="noStrike" spc="-1">
                <a:latin typeface="Arial"/>
                <a:ea typeface="Arial Unicode MS"/>
              </a:rPr>
              <a:t/>
            </a:r>
            <a:endParaRPr lang="en-CA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Box 1"/>
          <p:cNvSpPr/>
          <p:nvPr/>
        </p:nvSpPr>
        <p:spPr>
          <a:xfrm>
            <a:off x="907920" y="1872360"/>
            <a:ext cx="1057644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108000" tIns="45000" rIns="108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latin typeface="Constantia"/>
                <a:ea typeface="Arial Unicode MS"/>
              </a:rPr>
              <a:t>1. Plan1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81" name="TextBox 2"/>
          <p:cNvSpPr/>
          <p:nvPr/>
        </p:nvSpPr>
        <p:spPr>
          <a:xfrm>
            <a:off x="907920" y="3433680"/>
            <a:ext cx="1057644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108000" tIns="45000" rIns="108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latin typeface="Constantia"/>
                <a:ea typeface="Arial Unicode MS"/>
              </a:rPr>
              <a:t>2. Plan2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82" name="TextBox 3"/>
          <p:cNvSpPr/>
          <p:nvPr/>
        </p:nvSpPr>
        <p:spPr>
          <a:xfrm>
            <a:off x="907920" y="5009040"/>
            <a:ext cx="1088964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108000" tIns="45000" rIns="108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1800" b="0" strike="noStrike" spc="-1">
                <a:latin typeface="Constantia"/>
                <a:ea typeface="Arial Unicode MS"/>
              </a:rPr>
              <a:t>3. Plan3</a:t>
            </a:r>
            <a:endParaRPr lang="en-CA" sz="1800" b="0" strike="noStrike" spc="-1">
              <a:latin typeface="Arial"/>
            </a:endParaRPr>
          </a:p>
        </p:txBody>
      </p:sp>
      <p:sp>
        <p:nvSpPr>
          <p:cNvPr id="83" name="TextBox 4"/>
          <p:cNvSpPr/>
          <p:nvPr/>
        </p:nvSpPr>
        <p:spPr>
          <a:xfrm>
            <a:off x="338400" y="271800"/>
            <a:ext cx="11758680" cy="552544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3000" b="1" strike="noStrike" spc="-1">
                <a:latin typeface="Constantia"/>
                <a:ea typeface="Arial Unicode MS"/>
              </a:rPr>
              <a:t>Plan: </a:t>
            </a:r>
            <a:endParaRPr lang="en-CA" sz="3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latin typeface="Constantia"/>
                <a:ea typeface="Arial Unicode MS"/>
              </a:rPr>
              <a:t>Slide1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89" name="TextBox 47"/>
          <p:cNvSpPr/>
          <p:nvPr/>
        </p:nvSpPr>
        <p:spPr>
          <a:xfrm>
            <a:off x="756285" y="1826260"/>
            <a:ext cx="5600700" cy="11963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latin typeface="Constantia"/>
                <a:ea typeface="Arial Unicode MS"/>
              </a:rPr>
              <a:t>Point1</a:t>
            </a:r>
            <a:endParaRPr lang="en-US" sz="1800" b="0" strike="noStrike" spc="-1">
              <a:latin typeface="Constantia"/>
              <a:ea typeface="Arial Unicode MS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pc="-1">
                <a:latin typeface="Constantia"/>
                <a:ea typeface="Arial Unicode MS"/>
                <a:sym typeface="+mn-ea"/>
              </a:rPr>
              <a:t>Point2</a:t>
            </a:r>
            <a:endParaRPr lang="en-CA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</p:txBody>
      </p:sp>
      <p:pic>
        <p:nvPicPr>
          <p:cNvPr id="90" name="Picture 89" descr="1775028128167_108908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1828800"/>
            <a:ext cx="5080000" cy="3384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latin typeface="Constantia"/>
                <a:ea typeface="Arial Unicode MS"/>
              </a:rPr>
              <a:t>Slide 2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89" name="TextBox 47"/>
          <p:cNvSpPr/>
          <p:nvPr/>
        </p:nvSpPr>
        <p:spPr>
          <a:xfrm>
            <a:off x="756285" y="1826260"/>
            <a:ext cx="5600700" cy="11963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latin typeface="Constantia"/>
                <a:ea typeface="Arial Unicode MS"/>
              </a:rPr>
              <a:t>Content point</a:t>
            </a:r>
            <a:endParaRPr lang="en-US" sz="1800" b="0" strike="noStrike" spc="-1">
              <a:latin typeface="Constantia"/>
              <a:ea typeface="Arial Unicode MS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pc="-1">
                <a:latin typeface="Constantia"/>
                <a:ea typeface="Arial Unicode MS"/>
                <a:sym typeface="+mn-ea"/>
              </a:rPr>
              <a:t>Content point</a:t>
            </a:r>
            <a:endParaRPr lang="en-CA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</p:txBody>
      </p:sp>
      <p:pic>
        <p:nvPicPr>
          <p:cNvPr id="90" name="Picture 89" descr="1775028139885_108908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1828800"/>
            <a:ext cx="5080000" cy="28217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latin typeface="Constantia"/>
                <a:ea typeface="Arial Unicode MS"/>
              </a:rPr>
              <a:t>Slide 3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89" name="TextBox 47"/>
          <p:cNvSpPr/>
          <p:nvPr/>
        </p:nvSpPr>
        <p:spPr>
          <a:xfrm>
            <a:off x="756285" y="1826260"/>
            <a:ext cx="5600700" cy="11963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latin typeface="Constantia"/>
                <a:ea typeface="Arial Unicode MS"/>
              </a:rPr>
              <a:t>Content point</a:t>
            </a:r>
            <a:endParaRPr lang="en-US" sz="1800" b="0" strike="noStrike" spc="-1">
              <a:latin typeface="Constantia"/>
              <a:ea typeface="Arial Unicode MS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pc="-1">
                <a:latin typeface="Constantia"/>
                <a:ea typeface="Arial Unicode MS"/>
                <a:sym typeface="+mn-ea"/>
              </a:rPr>
              <a:t>Content point</a:t>
            </a:r>
            <a:endParaRPr lang="en-CA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</p:txBody>
      </p:sp>
      <p:pic>
        <p:nvPicPr>
          <p:cNvPr id="93" name="Picture 92" descr="1775028143742_108908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1828800"/>
            <a:ext cx="5080000" cy="33883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latin typeface="Constantia"/>
                <a:ea typeface="Arial Unicode MS"/>
              </a:rPr>
              <a:t>{{ s_name_3 }}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89" name="TextBox 47"/>
          <p:cNvSpPr/>
          <p:nvPr/>
        </p:nvSpPr>
        <p:spPr>
          <a:xfrm>
            <a:off x="756285" y="1826260"/>
            <a:ext cx="5600700" cy="11963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 dirty="0">
                <a:latin typeface="Constantia"/>
                <a:ea typeface="Arial Unicode MS"/>
              </a:rPr>
              <a:t>{{ d_3_0 }}</a:t>
            </a:r>
            <a:endParaRPr lang="en-US" sz="1800" b="0" strike="noStrike" spc="-1" dirty="0">
              <a:latin typeface="Constantia"/>
              <a:ea typeface="Arial Unicode MS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pc="-1" dirty="0">
                <a:latin typeface="Constantia"/>
                <a:ea typeface="Arial Unicode MS"/>
                <a:sym typeface="+mn-ea"/>
              </a:rPr>
              <a:t>{{ d_3_1 }}</a:t>
            </a:r>
            <a:endParaRPr lang="en-CA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latin typeface="Constantia"/>
                <a:ea typeface="Arial Unicode MS"/>
              </a:rPr>
              <a:t>{{s_name_4}}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89" name="TextBox 47"/>
          <p:cNvSpPr/>
          <p:nvPr/>
        </p:nvSpPr>
        <p:spPr>
          <a:xfrm>
            <a:off x="756285" y="1826260"/>
            <a:ext cx="5600700" cy="11963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latin typeface="Constantia"/>
                <a:ea typeface="Arial Unicode MS"/>
              </a:rPr>
              <a:t>{{ d_4_0 }}</a:t>
            </a:r>
            <a:endParaRPr lang="en-US" sz="1800" b="0" strike="noStrike" spc="-1">
              <a:latin typeface="Constantia"/>
              <a:ea typeface="Arial Unicode MS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pc="-1">
                <a:latin typeface="Constantia"/>
                <a:ea typeface="Arial Unicode MS"/>
                <a:sym typeface="+mn-ea"/>
              </a:rPr>
              <a:t>{{ d_4_1 }}</a:t>
            </a:r>
            <a:endParaRPr lang="en-CA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idx="4294967295"/>
          </p:nvPr>
        </p:nvSpPr>
        <p:spPr>
          <a:xfrm>
            <a:off x="0" y="339725"/>
            <a:ext cx="11658600" cy="7239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buNone/>
              <a:tabLst>
                <a:tab pos="0" algn="l"/>
              </a:tabLst>
            </a:pPr>
            <a:r>
              <a:rPr lang="en-US" sz="3000" b="1" strike="noStrike" spc="-1">
                <a:latin typeface="Constantia"/>
                <a:ea typeface="Arial Unicode MS"/>
              </a:rPr>
              <a:t>{{s_name_5}}</a:t>
            </a:r>
            <a:endParaRPr lang="en-US" sz="3000" b="0" strike="noStrike" spc="-1">
              <a:latin typeface="Arial"/>
            </a:endParaRPr>
          </a:p>
        </p:txBody>
      </p:sp>
      <p:sp>
        <p:nvSpPr>
          <p:cNvPr id="89" name="TextBox 47"/>
          <p:cNvSpPr/>
          <p:nvPr/>
        </p:nvSpPr>
        <p:spPr>
          <a:xfrm>
            <a:off x="756285" y="1826260"/>
            <a:ext cx="5600700" cy="1196340"/>
          </a:xfrm>
          <a:prstGeom prst="rect">
            <a:avLst/>
          </a:prstGeom>
          <a:noFill/>
          <a:ln w="0">
            <a:noFill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1800" b="0" strike="noStrike" spc="-1">
                <a:latin typeface="Constantia"/>
                <a:ea typeface="Arial Unicode MS"/>
              </a:rPr>
              <a:t>{{ d_5_0 }}</a:t>
            </a:r>
            <a:endParaRPr lang="en-US" sz="1800" b="0" strike="noStrike" spc="-1">
              <a:latin typeface="Constantia"/>
              <a:ea typeface="Arial Unicode MS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pc="-1">
                <a:latin typeface="Constantia"/>
                <a:ea typeface="Arial Unicode MS"/>
                <a:sym typeface="+mn-ea"/>
              </a:rPr>
              <a:t>{{ d_5_1 }}</a:t>
            </a:r>
            <a:endParaRPr lang="en-CA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en-CA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book</Template>
  <TotalTime>0</TotalTime>
  <Words>874</Words>
  <Application>WPS Presentation</Application>
  <PresentationFormat>Widescreen</PresentationFormat>
  <Paragraphs>146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6" baseType="lpstr">
      <vt:lpstr>Arial</vt:lpstr>
      <vt:lpstr>SimSun</vt:lpstr>
      <vt:lpstr>Wingdings</vt:lpstr>
      <vt:lpstr>DejaVu Sans</vt:lpstr>
      <vt:lpstr>Century Gothic</vt:lpstr>
      <vt:lpstr>Quicksand Light</vt:lpstr>
      <vt:lpstr>Arial</vt:lpstr>
      <vt:lpstr>Constantia</vt:lpstr>
      <vt:lpstr>Arial Unicode MS</vt:lpstr>
      <vt:lpstr>Microsoft YaHei</vt:lpstr>
      <vt:lpstr>Droid Sans Fallback</vt:lpstr>
      <vt:lpstr>Arial Unicode MS</vt:lpstr>
      <vt:lpstr>Calibri</vt:lpstr>
      <vt:lpstr>Verdana</vt:lpstr>
      <vt:lpstr>Books 16x9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diyorbek</cp:lastModifiedBy>
  <cp:revision>206</cp:revision>
  <dcterms:created xsi:type="dcterms:W3CDTF">2025-08-13T14:01:48Z</dcterms:created>
  <dcterms:modified xsi:type="dcterms:W3CDTF">2025-08-13T14:01:48Z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20</vt:i4>
  </property>
  <property fmtid="{D5CDD505-2E9C-101B-9397-08002B2CF9AE}" pid="4" name="ICV">
    <vt:lpwstr/>
  </property>
  <property fmtid="{D5CDD505-2E9C-101B-9397-08002B2CF9AE}" pid="5" name="KSOProductBuildVer">
    <vt:lpwstr>1033-11.1.0.11723</vt:lpwstr>
  </property>
</Properties>
</file>