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x="18288000" cy="10287000"/>
  <p:notesSz cx="6858000" cy="9144000"/>
  <p:embeddedFontLst>
    <p:embeddedFont>
      <p:font typeface="Poppins Ultra-Bold" charset="1" panose="00000900000000000000"/>
      <p:regular r:id="rId21"/>
    </p:embeddedFont>
    <p:embeddedFont>
      <p:font typeface="Poppins Bold" charset="1" panose="00000800000000000000"/>
      <p:regular r:id="rId22"/>
    </p:embeddedFont>
    <p:embeddedFont>
      <p:font typeface="Poppins" charset="1" panose="00000500000000000000"/>
      <p:regular r:id="rId23"/>
    </p:embeddedFont>
    <p:embeddedFont>
      <p:font typeface="Poppins Italics" charset="1" panose="00000500000000000000"/>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fonts/font24.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png" Type="http://schemas.openxmlformats.org/officeDocument/2006/relationships/image"/><Relationship Id="rId3" Target="../media/image19.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0.png" Type="http://schemas.openxmlformats.org/officeDocument/2006/relationships/image"/><Relationship Id="rId3" Target="../media/image21.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jpe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jpeg" Type="http://schemas.openxmlformats.org/officeDocument/2006/relationships/image"/><Relationship Id="rId3" Target="../media/image23.jpe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30.png" Type="http://schemas.openxmlformats.org/officeDocument/2006/relationships/image"/><Relationship Id="rId11" Target="../media/image31.svg" Type="http://schemas.openxmlformats.org/officeDocument/2006/relationships/image"/><Relationship Id="rId2" Target="../media/image18.png" Type="http://schemas.openxmlformats.org/officeDocument/2006/relationships/image"/><Relationship Id="rId3" Target="../media/image19.svg" Type="http://schemas.openxmlformats.org/officeDocument/2006/relationships/image"/><Relationship Id="rId4" Target="../media/image24.png" Type="http://schemas.openxmlformats.org/officeDocument/2006/relationships/image"/><Relationship Id="rId5" Target="../media/image25.svg" Type="http://schemas.openxmlformats.org/officeDocument/2006/relationships/image"/><Relationship Id="rId6" Target="../media/image26.png" Type="http://schemas.openxmlformats.org/officeDocument/2006/relationships/image"/><Relationship Id="rId7" Target="../media/image27.svg" Type="http://schemas.openxmlformats.org/officeDocument/2006/relationships/image"/><Relationship Id="rId8" Target="../media/image28.png" Type="http://schemas.openxmlformats.org/officeDocument/2006/relationships/image"/><Relationship Id="rId9" Target="../media/image29.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 Id="rId3" Target="../media/image8.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jpeg" Type="http://schemas.openxmlformats.org/officeDocument/2006/relationships/image"/><Relationship Id="rId3" Target="../media/image10.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jpeg" Type="http://schemas.openxmlformats.org/officeDocument/2006/relationships/image"/><Relationship Id="rId3" Target="../media/image12.jpeg" Type="http://schemas.openxmlformats.org/officeDocument/2006/relationships/image"/><Relationship Id="rId4" Target="../media/image13.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 Id="rId3" Target="../media/image14.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 Id="rId3" Target="../media/image17.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2700000">
            <a:off x="15004959" y="1860459"/>
            <a:ext cx="6566081" cy="6566081"/>
            <a:chOff x="0" y="0"/>
            <a:chExt cx="1913890" cy="1913890"/>
          </a:xfrm>
        </p:grpSpPr>
        <p:sp>
          <p:nvSpPr>
            <p:cNvPr name="Freeform 3" id="3"/>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5271FF"/>
            </a:solidFill>
          </p:spPr>
        </p:sp>
      </p:grpSp>
      <p:grpSp>
        <p:nvGrpSpPr>
          <p:cNvPr name="Group 4" id="4"/>
          <p:cNvGrpSpPr/>
          <p:nvPr/>
        </p:nvGrpSpPr>
        <p:grpSpPr>
          <a:xfrm rot="2700000">
            <a:off x="15361560" y="2217060"/>
            <a:ext cx="5852880" cy="5852880"/>
            <a:chOff x="0" y="0"/>
            <a:chExt cx="1913890" cy="1913890"/>
          </a:xfrm>
        </p:grpSpPr>
        <p:sp>
          <p:nvSpPr>
            <p:cNvPr name="Freeform 5" id="5"/>
            <p:cNvSpPr/>
            <p:nvPr/>
          </p:nvSpPr>
          <p:spPr>
            <a:xfrm flipH="false" flipV="false" rot="0">
              <a:off x="0" y="0"/>
              <a:ext cx="1913890" cy="1913890"/>
            </a:xfrm>
            <a:custGeom>
              <a:avLst/>
              <a:gdLst/>
              <a:ahLst/>
              <a:cxnLst/>
              <a:rect r="r" b="b" t="t" l="l"/>
              <a:pathLst>
                <a:path h="1913890" w="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FFFFF"/>
            </a:solidFill>
          </p:spPr>
        </p:sp>
      </p:grpSp>
      <p:grpSp>
        <p:nvGrpSpPr>
          <p:cNvPr name="Group 6" id="6"/>
          <p:cNvGrpSpPr/>
          <p:nvPr/>
        </p:nvGrpSpPr>
        <p:grpSpPr>
          <a:xfrm rot="2700000">
            <a:off x="11143419" y="8163269"/>
            <a:ext cx="6164339" cy="6164339"/>
            <a:chOff x="0" y="0"/>
            <a:chExt cx="1913890" cy="1913890"/>
          </a:xfrm>
        </p:grpSpPr>
        <p:sp>
          <p:nvSpPr>
            <p:cNvPr name="Freeform 7" id="7"/>
            <p:cNvSpPr/>
            <p:nvPr/>
          </p:nvSpPr>
          <p:spPr>
            <a:xfrm flipH="false" flipV="false" rot="0">
              <a:off x="0" y="0"/>
              <a:ext cx="1913890" cy="1913890"/>
            </a:xfrm>
            <a:custGeom>
              <a:avLst/>
              <a:gdLst/>
              <a:ahLst/>
              <a:cxnLst/>
              <a:rect r="r" b="b" t="t" l="l"/>
              <a:pathLst>
                <a:path h="1913890" w="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2B4A9D"/>
            </a:solidFill>
          </p:spPr>
        </p:sp>
      </p:grpSp>
      <p:sp>
        <p:nvSpPr>
          <p:cNvPr name="Freeform 8" id="8"/>
          <p:cNvSpPr/>
          <p:nvPr/>
        </p:nvSpPr>
        <p:spPr>
          <a:xfrm flipH="false" flipV="false" rot="0">
            <a:off x="15499815" y="1028700"/>
            <a:ext cx="766692" cy="639839"/>
          </a:xfrm>
          <a:custGeom>
            <a:avLst/>
            <a:gdLst/>
            <a:ahLst/>
            <a:cxnLst/>
            <a:rect r="r" b="b" t="t" l="l"/>
            <a:pathLst>
              <a:path h="639839" w="766692">
                <a:moveTo>
                  <a:pt x="0" y="0"/>
                </a:moveTo>
                <a:lnTo>
                  <a:pt x="766692" y="0"/>
                </a:lnTo>
                <a:lnTo>
                  <a:pt x="766692" y="639839"/>
                </a:lnTo>
                <a:lnTo>
                  <a:pt x="0" y="63983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9" id="9"/>
          <p:cNvSpPr txBox="true"/>
          <p:nvPr/>
        </p:nvSpPr>
        <p:spPr>
          <a:xfrm rot="0">
            <a:off x="2224837" y="3701213"/>
            <a:ext cx="11189167" cy="1466904"/>
          </a:xfrm>
          <a:prstGeom prst="rect">
            <a:avLst/>
          </a:prstGeom>
        </p:spPr>
        <p:txBody>
          <a:bodyPr anchor="t" rtlCol="false" tIns="0" lIns="0" bIns="0" rIns="0">
            <a:spAutoFit/>
          </a:bodyPr>
          <a:lstStyle/>
          <a:p>
            <a:pPr algn="l">
              <a:lnSpc>
                <a:spcPts val="10499"/>
              </a:lnSpc>
            </a:pPr>
            <a:r>
              <a:rPr lang="en-US" b="true" sz="9999" spc="999">
                <a:solidFill>
                  <a:srgbClr val="5271FF"/>
                </a:solidFill>
                <a:latin typeface="Poppins Ultra-Bold"/>
                <a:ea typeface="Poppins Ultra-Bold"/>
                <a:cs typeface="Poppins Ultra-Bold"/>
                <a:sym typeface="Poppins Ultra-Bold"/>
              </a:rPr>
              <a:t>BUSINESS</a:t>
            </a:r>
          </a:p>
        </p:txBody>
      </p:sp>
      <p:sp>
        <p:nvSpPr>
          <p:cNvPr name="TextBox 10" id="10"/>
          <p:cNvSpPr txBox="true"/>
          <p:nvPr/>
        </p:nvSpPr>
        <p:spPr>
          <a:xfrm rot="0">
            <a:off x="2224837" y="5041183"/>
            <a:ext cx="12616379" cy="1781159"/>
          </a:xfrm>
          <a:prstGeom prst="rect">
            <a:avLst/>
          </a:prstGeom>
        </p:spPr>
        <p:txBody>
          <a:bodyPr anchor="t" rtlCol="false" tIns="0" lIns="0" bIns="0" rIns="0">
            <a:spAutoFit/>
          </a:bodyPr>
          <a:lstStyle/>
          <a:p>
            <a:pPr algn="l">
              <a:lnSpc>
                <a:spcPts val="12600"/>
              </a:lnSpc>
            </a:pPr>
            <a:r>
              <a:rPr lang="en-US" b="true" sz="12000" spc="600">
                <a:solidFill>
                  <a:srgbClr val="2B4A9D"/>
                </a:solidFill>
                <a:latin typeface="Poppins Bold"/>
                <a:ea typeface="Poppins Bold"/>
                <a:cs typeface="Poppins Bold"/>
                <a:sym typeface="Poppins Bold"/>
              </a:rPr>
              <a:t>PROPOSAL</a:t>
            </a:r>
            <a:r>
              <a:rPr lang="en-US" b="true" sz="12000" spc="600">
                <a:solidFill>
                  <a:srgbClr val="2B4A9D"/>
                </a:solidFill>
                <a:latin typeface="Poppins Bold"/>
                <a:ea typeface="Poppins Bold"/>
                <a:cs typeface="Poppins Bold"/>
                <a:sym typeface="Poppins Bold"/>
              </a:rPr>
              <a:t> </a:t>
            </a:r>
          </a:p>
        </p:txBody>
      </p:sp>
      <p:sp>
        <p:nvSpPr>
          <p:cNvPr name="TextBox 11" id="11"/>
          <p:cNvSpPr txBox="true"/>
          <p:nvPr/>
        </p:nvSpPr>
        <p:spPr>
          <a:xfrm rot="0">
            <a:off x="2224837" y="7241337"/>
            <a:ext cx="12616379" cy="542870"/>
          </a:xfrm>
          <a:prstGeom prst="rect">
            <a:avLst/>
          </a:prstGeom>
        </p:spPr>
        <p:txBody>
          <a:bodyPr anchor="t" rtlCol="false" tIns="0" lIns="0" bIns="0" rIns="0">
            <a:spAutoFit/>
          </a:bodyPr>
          <a:lstStyle/>
          <a:p>
            <a:pPr algn="l">
              <a:lnSpc>
                <a:spcPts val="4200"/>
              </a:lnSpc>
            </a:pPr>
            <a:r>
              <a:rPr lang="en-US" sz="3000" spc="300">
                <a:solidFill>
                  <a:srgbClr val="000000"/>
                </a:solidFill>
                <a:latin typeface="Poppins"/>
                <a:ea typeface="Poppins"/>
                <a:cs typeface="Poppins"/>
                <a:sym typeface="Poppins"/>
              </a:rPr>
              <a:t>CONNECTING ALL OF US WITH THE WORLD</a:t>
            </a:r>
          </a:p>
        </p:txBody>
      </p:sp>
      <p:sp>
        <p:nvSpPr>
          <p:cNvPr name="TextBox 12" id="12"/>
          <p:cNvSpPr txBox="true"/>
          <p:nvPr/>
        </p:nvSpPr>
        <p:spPr>
          <a:xfrm rot="0">
            <a:off x="8811407" y="990600"/>
            <a:ext cx="6447481" cy="809559"/>
          </a:xfrm>
          <a:prstGeom prst="rect">
            <a:avLst/>
          </a:prstGeom>
        </p:spPr>
        <p:txBody>
          <a:bodyPr anchor="t" rtlCol="false" tIns="0" lIns="0" bIns="0" rIns="0">
            <a:spAutoFit/>
          </a:bodyPr>
          <a:lstStyle/>
          <a:p>
            <a:pPr algn="r">
              <a:lnSpc>
                <a:spcPts val="6299"/>
              </a:lnSpc>
            </a:pPr>
            <a:r>
              <a:rPr lang="en-US" b="true" sz="4500" spc="450">
                <a:solidFill>
                  <a:srgbClr val="000000"/>
                </a:solidFill>
                <a:latin typeface="Poppins Bold"/>
                <a:ea typeface="Poppins Bold"/>
                <a:cs typeface="Poppins Bold"/>
                <a:sym typeface="Poppins Bold"/>
              </a:rPr>
              <a:t>RIMBERIO.CO</a:t>
            </a:r>
          </a:p>
        </p:txBody>
      </p:sp>
      <p:sp>
        <p:nvSpPr>
          <p:cNvPr name="Freeform 13" id="13"/>
          <p:cNvSpPr/>
          <p:nvPr/>
        </p:nvSpPr>
        <p:spPr>
          <a:xfrm flipH="false" flipV="false" rot="0">
            <a:off x="-4134433" y="1004889"/>
            <a:ext cx="12993464" cy="2102579"/>
          </a:xfrm>
          <a:custGeom>
            <a:avLst/>
            <a:gdLst/>
            <a:ahLst/>
            <a:cxnLst/>
            <a:rect r="r" b="b" t="t" l="l"/>
            <a:pathLst>
              <a:path h="2102579" w="12993464">
                <a:moveTo>
                  <a:pt x="0" y="0"/>
                </a:moveTo>
                <a:lnTo>
                  <a:pt x="12993465" y="0"/>
                </a:lnTo>
                <a:lnTo>
                  <a:pt x="12993465" y="2102578"/>
                </a:lnTo>
                <a:lnTo>
                  <a:pt x="0" y="2102578"/>
                </a:lnTo>
                <a:lnTo>
                  <a:pt x="0" y="0"/>
                </a:lnTo>
                <a:close/>
              </a:path>
            </a:pathLst>
          </a:custGeom>
          <a:blipFill>
            <a:blip r:embed="rId4">
              <a:alphaModFix amt="69000"/>
              <a:extLst>
                <a:ext uri="{96DAC541-7B7A-43D3-8B79-37D633B846F1}">
                  <asvg:svgBlip xmlns:asvg="http://schemas.microsoft.com/office/drawing/2016/SVG/main" r:embed="rId5"/>
                </a:ext>
              </a:extLst>
            </a:blip>
            <a:stretch>
              <a:fillRect l="0" t="0" r="0" b="0"/>
            </a:stretch>
          </a:blipFill>
        </p:spPr>
      </p:sp>
      <p:grpSp>
        <p:nvGrpSpPr>
          <p:cNvPr name="Group 14" id="14"/>
          <p:cNvGrpSpPr/>
          <p:nvPr/>
        </p:nvGrpSpPr>
        <p:grpSpPr>
          <a:xfrm rot="0">
            <a:off x="0" y="0"/>
            <a:ext cx="541602" cy="10287000"/>
            <a:chOff x="0" y="0"/>
            <a:chExt cx="157867" cy="2998468"/>
          </a:xfrm>
        </p:grpSpPr>
        <p:sp>
          <p:nvSpPr>
            <p:cNvPr name="Freeform 15" id="15"/>
            <p:cNvSpPr/>
            <p:nvPr/>
          </p:nvSpPr>
          <p:spPr>
            <a:xfrm flipH="false" flipV="false" rot="0">
              <a:off x="0" y="0"/>
              <a:ext cx="157867" cy="2998468"/>
            </a:xfrm>
            <a:custGeom>
              <a:avLst/>
              <a:gdLst/>
              <a:ahLst/>
              <a:cxnLst/>
              <a:rect r="r" b="b" t="t" l="l"/>
              <a:pathLst>
                <a:path h="2998468" w="157867">
                  <a:moveTo>
                    <a:pt x="0" y="0"/>
                  </a:moveTo>
                  <a:lnTo>
                    <a:pt x="157867" y="0"/>
                  </a:lnTo>
                  <a:lnTo>
                    <a:pt x="157867" y="2998468"/>
                  </a:lnTo>
                  <a:lnTo>
                    <a:pt x="0" y="2998468"/>
                  </a:lnTo>
                  <a:close/>
                </a:path>
              </a:pathLst>
            </a:custGeom>
            <a:solidFill>
              <a:srgbClr val="2B4A9D"/>
            </a:solid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77834" y="2425592"/>
            <a:ext cx="9968424" cy="1259922"/>
            <a:chOff x="0" y="0"/>
            <a:chExt cx="3636508" cy="459623"/>
          </a:xfrm>
        </p:grpSpPr>
        <p:sp>
          <p:nvSpPr>
            <p:cNvPr name="Freeform 3" id="3"/>
            <p:cNvSpPr/>
            <p:nvPr/>
          </p:nvSpPr>
          <p:spPr>
            <a:xfrm flipH="false" flipV="false" rot="0">
              <a:off x="0" y="0"/>
              <a:ext cx="3636508" cy="459623"/>
            </a:xfrm>
            <a:custGeom>
              <a:avLst/>
              <a:gdLst/>
              <a:ahLst/>
              <a:cxnLst/>
              <a:rect r="r" b="b" t="t" l="l"/>
              <a:pathLst>
                <a:path h="459623" w="3636508">
                  <a:moveTo>
                    <a:pt x="0" y="0"/>
                  </a:moveTo>
                  <a:lnTo>
                    <a:pt x="3636508" y="0"/>
                  </a:lnTo>
                  <a:lnTo>
                    <a:pt x="3636508" y="459623"/>
                  </a:lnTo>
                  <a:lnTo>
                    <a:pt x="0" y="459623"/>
                  </a:lnTo>
                  <a:close/>
                </a:path>
              </a:pathLst>
            </a:custGeom>
            <a:solidFill>
              <a:srgbClr val="2B4A9D"/>
            </a:solidFill>
          </p:spPr>
        </p:sp>
      </p:grpSp>
      <p:grpSp>
        <p:nvGrpSpPr>
          <p:cNvPr name="Group 4" id="4"/>
          <p:cNvGrpSpPr/>
          <p:nvPr/>
        </p:nvGrpSpPr>
        <p:grpSpPr>
          <a:xfrm rot="-2700000">
            <a:off x="-3283041" y="-3283041"/>
            <a:ext cx="6566081" cy="6566081"/>
            <a:chOff x="0" y="0"/>
            <a:chExt cx="1913890" cy="1913890"/>
          </a:xfrm>
        </p:grpSpPr>
        <p:sp>
          <p:nvSpPr>
            <p:cNvPr name="Freeform 5" id="5"/>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5271FF"/>
            </a:solidFill>
          </p:spPr>
        </p:sp>
      </p:grpSp>
      <p:grpSp>
        <p:nvGrpSpPr>
          <p:cNvPr name="Group 6" id="6"/>
          <p:cNvGrpSpPr/>
          <p:nvPr/>
        </p:nvGrpSpPr>
        <p:grpSpPr>
          <a:xfrm rot="2700000">
            <a:off x="-2926440" y="-2926440"/>
            <a:ext cx="5852880" cy="5852880"/>
            <a:chOff x="0" y="0"/>
            <a:chExt cx="1913890" cy="1913890"/>
          </a:xfrm>
        </p:grpSpPr>
        <p:sp>
          <p:nvSpPr>
            <p:cNvPr name="Freeform 7" id="7"/>
            <p:cNvSpPr/>
            <p:nvPr/>
          </p:nvSpPr>
          <p:spPr>
            <a:xfrm flipH="false" flipV="false" rot="0">
              <a:off x="0" y="0"/>
              <a:ext cx="1913890" cy="1913890"/>
            </a:xfrm>
            <a:custGeom>
              <a:avLst/>
              <a:gdLst/>
              <a:ahLst/>
              <a:cxnLst/>
              <a:rect r="r" b="b" t="t" l="l"/>
              <a:pathLst>
                <a:path h="1913890" w="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FFFFF"/>
            </a:solidFill>
          </p:spPr>
        </p:sp>
      </p:grpSp>
      <p:grpSp>
        <p:nvGrpSpPr>
          <p:cNvPr name="Group 8" id="8"/>
          <p:cNvGrpSpPr/>
          <p:nvPr/>
        </p:nvGrpSpPr>
        <p:grpSpPr>
          <a:xfrm rot="-2700000">
            <a:off x="-3283041" y="7003959"/>
            <a:ext cx="6566081" cy="6566081"/>
            <a:chOff x="0" y="0"/>
            <a:chExt cx="1913890" cy="1913890"/>
          </a:xfrm>
        </p:grpSpPr>
        <p:sp>
          <p:nvSpPr>
            <p:cNvPr name="Freeform 9" id="9"/>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5271FF"/>
            </a:solidFill>
          </p:spPr>
        </p:sp>
      </p:grpSp>
      <p:grpSp>
        <p:nvGrpSpPr>
          <p:cNvPr name="Group 10" id="10"/>
          <p:cNvGrpSpPr/>
          <p:nvPr/>
        </p:nvGrpSpPr>
        <p:grpSpPr>
          <a:xfrm rot="2700000">
            <a:off x="-2926440" y="7360560"/>
            <a:ext cx="5852880" cy="5852880"/>
            <a:chOff x="0" y="0"/>
            <a:chExt cx="1913890" cy="1913890"/>
          </a:xfrm>
        </p:grpSpPr>
        <p:sp>
          <p:nvSpPr>
            <p:cNvPr name="Freeform 11" id="11"/>
            <p:cNvSpPr/>
            <p:nvPr/>
          </p:nvSpPr>
          <p:spPr>
            <a:xfrm flipH="false" flipV="false" rot="0">
              <a:off x="0" y="0"/>
              <a:ext cx="1913890" cy="1913890"/>
            </a:xfrm>
            <a:custGeom>
              <a:avLst/>
              <a:gdLst/>
              <a:ahLst/>
              <a:cxnLst/>
              <a:rect r="r" b="b" t="t" l="l"/>
              <a:pathLst>
                <a:path h="1913890" w="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FFFFF"/>
            </a:solidFill>
          </p:spPr>
        </p:sp>
      </p:grpSp>
      <p:grpSp>
        <p:nvGrpSpPr>
          <p:cNvPr name="Group 12" id="12"/>
          <p:cNvGrpSpPr/>
          <p:nvPr/>
        </p:nvGrpSpPr>
        <p:grpSpPr>
          <a:xfrm rot="-2700000">
            <a:off x="-3283041" y="8117325"/>
            <a:ext cx="6566081" cy="6566081"/>
            <a:chOff x="0" y="0"/>
            <a:chExt cx="1913890" cy="1913890"/>
          </a:xfrm>
        </p:grpSpPr>
        <p:sp>
          <p:nvSpPr>
            <p:cNvPr name="Freeform 13" id="13"/>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5271FF"/>
            </a:solidFill>
          </p:spPr>
        </p:sp>
      </p:grpSp>
      <p:grpSp>
        <p:nvGrpSpPr>
          <p:cNvPr name="Group 14" id="14"/>
          <p:cNvGrpSpPr/>
          <p:nvPr/>
        </p:nvGrpSpPr>
        <p:grpSpPr>
          <a:xfrm rot="2700000">
            <a:off x="-2926440" y="8473925"/>
            <a:ext cx="5852880" cy="5852880"/>
            <a:chOff x="0" y="0"/>
            <a:chExt cx="1913890" cy="1913890"/>
          </a:xfrm>
        </p:grpSpPr>
        <p:sp>
          <p:nvSpPr>
            <p:cNvPr name="Freeform 15" id="15"/>
            <p:cNvSpPr/>
            <p:nvPr/>
          </p:nvSpPr>
          <p:spPr>
            <a:xfrm flipH="false" flipV="false" rot="0">
              <a:off x="0" y="0"/>
              <a:ext cx="1913890" cy="1913890"/>
            </a:xfrm>
            <a:custGeom>
              <a:avLst/>
              <a:gdLst/>
              <a:ahLst/>
              <a:cxnLst/>
              <a:rect r="r" b="b" t="t" l="l"/>
              <a:pathLst>
                <a:path h="1913890" w="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FFFFF"/>
            </a:solidFill>
          </p:spPr>
        </p:sp>
      </p:grpSp>
      <p:sp>
        <p:nvSpPr>
          <p:cNvPr name="TextBox 16" id="16"/>
          <p:cNvSpPr txBox="true"/>
          <p:nvPr/>
        </p:nvSpPr>
        <p:spPr>
          <a:xfrm rot="0">
            <a:off x="895350" y="4963485"/>
            <a:ext cx="9233976" cy="1076216"/>
          </a:xfrm>
          <a:prstGeom prst="rect">
            <a:avLst/>
          </a:prstGeom>
        </p:spPr>
        <p:txBody>
          <a:bodyPr anchor="t" rtlCol="false" tIns="0" lIns="0" bIns="0" rIns="0">
            <a:spAutoFit/>
          </a:bodyPr>
          <a:lstStyle/>
          <a:p>
            <a:pPr algn="ctr">
              <a:lnSpc>
                <a:spcPts val="4200"/>
              </a:lnSpc>
            </a:pPr>
            <a:r>
              <a:rPr lang="en-US" sz="3000" i="true" spc="300">
                <a:solidFill>
                  <a:srgbClr val="000000"/>
                </a:solidFill>
                <a:latin typeface="Poppins Italics"/>
                <a:ea typeface="Poppins Italics"/>
                <a:cs typeface="Poppins Italics"/>
                <a:sym typeface="Poppins Italics"/>
              </a:rPr>
              <a:t>LARANA, INC, (2020)</a:t>
            </a:r>
          </a:p>
          <a:p>
            <a:pPr algn="ctr">
              <a:lnSpc>
                <a:spcPts val="4200"/>
              </a:lnSpc>
            </a:pPr>
            <a:r>
              <a:rPr lang="en-US" sz="3000" i="true" spc="300">
                <a:solidFill>
                  <a:srgbClr val="000000"/>
                </a:solidFill>
                <a:latin typeface="Poppins Italics"/>
                <a:ea typeface="Poppins Italics"/>
                <a:cs typeface="Poppins Italics"/>
                <a:sym typeface="Poppins Italics"/>
              </a:rPr>
              <a:t>Network Solution Service</a:t>
            </a:r>
          </a:p>
        </p:txBody>
      </p:sp>
      <p:sp>
        <p:nvSpPr>
          <p:cNvPr name="TextBox 17" id="17"/>
          <p:cNvSpPr txBox="true"/>
          <p:nvPr/>
        </p:nvSpPr>
        <p:spPr>
          <a:xfrm rot="0">
            <a:off x="895350" y="3742663"/>
            <a:ext cx="9233976" cy="1190653"/>
          </a:xfrm>
          <a:prstGeom prst="rect">
            <a:avLst/>
          </a:prstGeom>
        </p:spPr>
        <p:txBody>
          <a:bodyPr anchor="t" rtlCol="false" tIns="0" lIns="0" bIns="0" rIns="0">
            <a:spAutoFit/>
          </a:bodyPr>
          <a:lstStyle/>
          <a:p>
            <a:pPr algn="ctr">
              <a:lnSpc>
                <a:spcPts val="8400"/>
              </a:lnSpc>
            </a:pPr>
            <a:r>
              <a:rPr lang="en-US" sz="8000" spc="400">
                <a:solidFill>
                  <a:srgbClr val="2B4A9D"/>
                </a:solidFill>
                <a:latin typeface="Poppins"/>
                <a:ea typeface="Poppins"/>
                <a:cs typeface="Poppins"/>
                <a:sym typeface="Poppins"/>
              </a:rPr>
              <a:t>PROJECT</a:t>
            </a:r>
          </a:p>
        </p:txBody>
      </p:sp>
      <p:sp>
        <p:nvSpPr>
          <p:cNvPr name="TextBox 18" id="18"/>
          <p:cNvSpPr txBox="true"/>
          <p:nvPr/>
        </p:nvSpPr>
        <p:spPr>
          <a:xfrm rot="0">
            <a:off x="3997858" y="2523496"/>
            <a:ext cx="2528376" cy="1190653"/>
          </a:xfrm>
          <a:prstGeom prst="rect">
            <a:avLst/>
          </a:prstGeom>
        </p:spPr>
        <p:txBody>
          <a:bodyPr anchor="t" rtlCol="false" tIns="0" lIns="0" bIns="0" rIns="0">
            <a:spAutoFit/>
          </a:bodyPr>
          <a:lstStyle/>
          <a:p>
            <a:pPr algn="ctr">
              <a:lnSpc>
                <a:spcPts val="8400"/>
              </a:lnSpc>
            </a:pPr>
            <a:r>
              <a:rPr lang="en-US" b="true" sz="8000" spc="400">
                <a:solidFill>
                  <a:srgbClr val="FFFFFF"/>
                </a:solidFill>
                <a:latin typeface="Poppins Bold"/>
                <a:ea typeface="Poppins Bold"/>
                <a:cs typeface="Poppins Bold"/>
                <a:sym typeface="Poppins Bold"/>
              </a:rPr>
              <a:t>2</a:t>
            </a:r>
          </a:p>
        </p:txBody>
      </p:sp>
      <p:grpSp>
        <p:nvGrpSpPr>
          <p:cNvPr name="Group 19" id="19"/>
          <p:cNvGrpSpPr/>
          <p:nvPr/>
        </p:nvGrpSpPr>
        <p:grpSpPr>
          <a:xfrm rot="0">
            <a:off x="10129326" y="0"/>
            <a:ext cx="8158674" cy="10287000"/>
            <a:chOff x="0" y="0"/>
            <a:chExt cx="2976306" cy="3752725"/>
          </a:xfrm>
        </p:grpSpPr>
        <p:sp>
          <p:nvSpPr>
            <p:cNvPr name="Freeform 20" id="20"/>
            <p:cNvSpPr/>
            <p:nvPr/>
          </p:nvSpPr>
          <p:spPr>
            <a:xfrm flipH="false" flipV="false" rot="0">
              <a:off x="0" y="0"/>
              <a:ext cx="2976306" cy="3752726"/>
            </a:xfrm>
            <a:custGeom>
              <a:avLst/>
              <a:gdLst/>
              <a:ahLst/>
              <a:cxnLst/>
              <a:rect r="r" b="b" t="t" l="l"/>
              <a:pathLst>
                <a:path h="3752726" w="2976306">
                  <a:moveTo>
                    <a:pt x="0" y="0"/>
                  </a:moveTo>
                  <a:lnTo>
                    <a:pt x="2976306" y="0"/>
                  </a:lnTo>
                  <a:lnTo>
                    <a:pt x="2976306" y="3752726"/>
                  </a:lnTo>
                  <a:lnTo>
                    <a:pt x="0" y="3752726"/>
                  </a:lnTo>
                  <a:close/>
                </a:path>
              </a:pathLst>
            </a:custGeom>
            <a:solidFill>
              <a:srgbClr val="2B4A9D"/>
            </a:solidFill>
          </p:spPr>
        </p:sp>
      </p:grpSp>
      <p:sp>
        <p:nvSpPr>
          <p:cNvPr name="Freeform 21" id="21"/>
          <p:cNvSpPr/>
          <p:nvPr/>
        </p:nvSpPr>
        <p:spPr>
          <a:xfrm flipH="false" flipV="false" rot="0">
            <a:off x="12069485" y="3358259"/>
            <a:ext cx="4278356" cy="3570483"/>
          </a:xfrm>
          <a:custGeom>
            <a:avLst/>
            <a:gdLst/>
            <a:ahLst/>
            <a:cxnLst/>
            <a:rect r="r" b="b" t="t" l="l"/>
            <a:pathLst>
              <a:path h="3570483" w="4278356">
                <a:moveTo>
                  <a:pt x="0" y="0"/>
                </a:moveTo>
                <a:lnTo>
                  <a:pt x="4278356" y="0"/>
                </a:lnTo>
                <a:lnTo>
                  <a:pt x="4278356" y="3570482"/>
                </a:lnTo>
                <a:lnTo>
                  <a:pt x="0" y="357048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77834" y="2425592"/>
            <a:ext cx="9968424" cy="1259922"/>
            <a:chOff x="0" y="0"/>
            <a:chExt cx="3636508" cy="459623"/>
          </a:xfrm>
        </p:grpSpPr>
        <p:sp>
          <p:nvSpPr>
            <p:cNvPr name="Freeform 3" id="3"/>
            <p:cNvSpPr/>
            <p:nvPr/>
          </p:nvSpPr>
          <p:spPr>
            <a:xfrm flipH="false" flipV="false" rot="0">
              <a:off x="0" y="0"/>
              <a:ext cx="3636508" cy="459623"/>
            </a:xfrm>
            <a:custGeom>
              <a:avLst/>
              <a:gdLst/>
              <a:ahLst/>
              <a:cxnLst/>
              <a:rect r="r" b="b" t="t" l="l"/>
              <a:pathLst>
                <a:path h="459623" w="3636508">
                  <a:moveTo>
                    <a:pt x="0" y="0"/>
                  </a:moveTo>
                  <a:lnTo>
                    <a:pt x="3636508" y="0"/>
                  </a:lnTo>
                  <a:lnTo>
                    <a:pt x="3636508" y="459623"/>
                  </a:lnTo>
                  <a:lnTo>
                    <a:pt x="0" y="459623"/>
                  </a:lnTo>
                  <a:close/>
                </a:path>
              </a:pathLst>
            </a:custGeom>
            <a:solidFill>
              <a:srgbClr val="2B4A9D"/>
            </a:solidFill>
          </p:spPr>
        </p:sp>
      </p:grpSp>
      <p:grpSp>
        <p:nvGrpSpPr>
          <p:cNvPr name="Group 4" id="4"/>
          <p:cNvGrpSpPr/>
          <p:nvPr/>
        </p:nvGrpSpPr>
        <p:grpSpPr>
          <a:xfrm rot="-2700000">
            <a:off x="-3283041" y="-3283041"/>
            <a:ext cx="6566081" cy="6566081"/>
            <a:chOff x="0" y="0"/>
            <a:chExt cx="1913890" cy="1913890"/>
          </a:xfrm>
        </p:grpSpPr>
        <p:sp>
          <p:nvSpPr>
            <p:cNvPr name="Freeform 5" id="5"/>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5271FF"/>
            </a:solidFill>
          </p:spPr>
        </p:sp>
      </p:grpSp>
      <p:grpSp>
        <p:nvGrpSpPr>
          <p:cNvPr name="Group 6" id="6"/>
          <p:cNvGrpSpPr/>
          <p:nvPr/>
        </p:nvGrpSpPr>
        <p:grpSpPr>
          <a:xfrm rot="2700000">
            <a:off x="-2926440" y="-2926440"/>
            <a:ext cx="5852880" cy="5852880"/>
            <a:chOff x="0" y="0"/>
            <a:chExt cx="1913890" cy="1913890"/>
          </a:xfrm>
        </p:grpSpPr>
        <p:sp>
          <p:nvSpPr>
            <p:cNvPr name="Freeform 7" id="7"/>
            <p:cNvSpPr/>
            <p:nvPr/>
          </p:nvSpPr>
          <p:spPr>
            <a:xfrm flipH="false" flipV="false" rot="0">
              <a:off x="0" y="0"/>
              <a:ext cx="1913890" cy="1913890"/>
            </a:xfrm>
            <a:custGeom>
              <a:avLst/>
              <a:gdLst/>
              <a:ahLst/>
              <a:cxnLst/>
              <a:rect r="r" b="b" t="t" l="l"/>
              <a:pathLst>
                <a:path h="1913890" w="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FFFFF"/>
            </a:solidFill>
          </p:spPr>
        </p:sp>
      </p:grpSp>
      <p:grpSp>
        <p:nvGrpSpPr>
          <p:cNvPr name="Group 8" id="8"/>
          <p:cNvGrpSpPr/>
          <p:nvPr/>
        </p:nvGrpSpPr>
        <p:grpSpPr>
          <a:xfrm rot="-2700000">
            <a:off x="-3283041" y="7003959"/>
            <a:ext cx="6566081" cy="6566081"/>
            <a:chOff x="0" y="0"/>
            <a:chExt cx="1913890" cy="1913890"/>
          </a:xfrm>
        </p:grpSpPr>
        <p:sp>
          <p:nvSpPr>
            <p:cNvPr name="Freeform 9" id="9"/>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5271FF"/>
            </a:solidFill>
          </p:spPr>
        </p:sp>
      </p:grpSp>
      <p:grpSp>
        <p:nvGrpSpPr>
          <p:cNvPr name="Group 10" id="10"/>
          <p:cNvGrpSpPr/>
          <p:nvPr/>
        </p:nvGrpSpPr>
        <p:grpSpPr>
          <a:xfrm rot="2700000">
            <a:off x="-2926440" y="7360560"/>
            <a:ext cx="5852880" cy="5852880"/>
            <a:chOff x="0" y="0"/>
            <a:chExt cx="1913890" cy="1913890"/>
          </a:xfrm>
        </p:grpSpPr>
        <p:sp>
          <p:nvSpPr>
            <p:cNvPr name="Freeform 11" id="11"/>
            <p:cNvSpPr/>
            <p:nvPr/>
          </p:nvSpPr>
          <p:spPr>
            <a:xfrm flipH="false" flipV="false" rot="0">
              <a:off x="0" y="0"/>
              <a:ext cx="1913890" cy="1913890"/>
            </a:xfrm>
            <a:custGeom>
              <a:avLst/>
              <a:gdLst/>
              <a:ahLst/>
              <a:cxnLst/>
              <a:rect r="r" b="b" t="t" l="l"/>
              <a:pathLst>
                <a:path h="1913890" w="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FFFFF"/>
            </a:solidFill>
          </p:spPr>
        </p:sp>
      </p:grpSp>
      <p:grpSp>
        <p:nvGrpSpPr>
          <p:cNvPr name="Group 12" id="12"/>
          <p:cNvGrpSpPr/>
          <p:nvPr/>
        </p:nvGrpSpPr>
        <p:grpSpPr>
          <a:xfrm rot="-2700000">
            <a:off x="-3283041" y="8117325"/>
            <a:ext cx="6566081" cy="6566081"/>
            <a:chOff x="0" y="0"/>
            <a:chExt cx="1913890" cy="1913890"/>
          </a:xfrm>
        </p:grpSpPr>
        <p:sp>
          <p:nvSpPr>
            <p:cNvPr name="Freeform 13" id="13"/>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5271FF"/>
            </a:solidFill>
          </p:spPr>
        </p:sp>
      </p:grpSp>
      <p:grpSp>
        <p:nvGrpSpPr>
          <p:cNvPr name="Group 14" id="14"/>
          <p:cNvGrpSpPr/>
          <p:nvPr/>
        </p:nvGrpSpPr>
        <p:grpSpPr>
          <a:xfrm rot="2700000">
            <a:off x="-2926440" y="8473925"/>
            <a:ext cx="5852880" cy="5852880"/>
            <a:chOff x="0" y="0"/>
            <a:chExt cx="1913890" cy="1913890"/>
          </a:xfrm>
        </p:grpSpPr>
        <p:sp>
          <p:nvSpPr>
            <p:cNvPr name="Freeform 15" id="15"/>
            <p:cNvSpPr/>
            <p:nvPr/>
          </p:nvSpPr>
          <p:spPr>
            <a:xfrm flipH="false" flipV="false" rot="0">
              <a:off x="0" y="0"/>
              <a:ext cx="1913890" cy="1913890"/>
            </a:xfrm>
            <a:custGeom>
              <a:avLst/>
              <a:gdLst/>
              <a:ahLst/>
              <a:cxnLst/>
              <a:rect r="r" b="b" t="t" l="l"/>
              <a:pathLst>
                <a:path h="1913890" w="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FFFFF"/>
            </a:solidFill>
          </p:spPr>
        </p:sp>
      </p:grpSp>
      <p:sp>
        <p:nvSpPr>
          <p:cNvPr name="TextBox 16" id="16"/>
          <p:cNvSpPr txBox="true"/>
          <p:nvPr/>
        </p:nvSpPr>
        <p:spPr>
          <a:xfrm rot="0">
            <a:off x="895350" y="4963485"/>
            <a:ext cx="9233976" cy="1076216"/>
          </a:xfrm>
          <a:prstGeom prst="rect">
            <a:avLst/>
          </a:prstGeom>
        </p:spPr>
        <p:txBody>
          <a:bodyPr anchor="t" rtlCol="false" tIns="0" lIns="0" bIns="0" rIns="0">
            <a:spAutoFit/>
          </a:bodyPr>
          <a:lstStyle/>
          <a:p>
            <a:pPr algn="ctr">
              <a:lnSpc>
                <a:spcPts val="4200"/>
              </a:lnSpc>
            </a:pPr>
            <a:r>
              <a:rPr lang="en-US" sz="3000" i="true" spc="300">
                <a:solidFill>
                  <a:srgbClr val="000000"/>
                </a:solidFill>
                <a:latin typeface="Poppins Italics"/>
                <a:ea typeface="Poppins Italics"/>
                <a:cs typeface="Poppins Italics"/>
                <a:sym typeface="Poppins Italics"/>
              </a:rPr>
              <a:t>WARNER &amp; SPENCER (2022)</a:t>
            </a:r>
          </a:p>
          <a:p>
            <a:pPr algn="ctr">
              <a:lnSpc>
                <a:spcPts val="4200"/>
              </a:lnSpc>
            </a:pPr>
            <a:r>
              <a:rPr lang="en-US" sz="3000" i="true" spc="300">
                <a:solidFill>
                  <a:srgbClr val="000000"/>
                </a:solidFill>
                <a:latin typeface="Poppins Italics"/>
                <a:ea typeface="Poppins Italics"/>
                <a:cs typeface="Poppins Italics"/>
                <a:sym typeface="Poppins Italics"/>
              </a:rPr>
              <a:t>Telecom Value Added Service</a:t>
            </a:r>
          </a:p>
        </p:txBody>
      </p:sp>
      <p:sp>
        <p:nvSpPr>
          <p:cNvPr name="TextBox 17" id="17"/>
          <p:cNvSpPr txBox="true"/>
          <p:nvPr/>
        </p:nvSpPr>
        <p:spPr>
          <a:xfrm rot="0">
            <a:off x="895350" y="3742663"/>
            <a:ext cx="9233976" cy="1190653"/>
          </a:xfrm>
          <a:prstGeom prst="rect">
            <a:avLst/>
          </a:prstGeom>
        </p:spPr>
        <p:txBody>
          <a:bodyPr anchor="t" rtlCol="false" tIns="0" lIns="0" bIns="0" rIns="0">
            <a:spAutoFit/>
          </a:bodyPr>
          <a:lstStyle/>
          <a:p>
            <a:pPr algn="ctr">
              <a:lnSpc>
                <a:spcPts val="8400"/>
              </a:lnSpc>
            </a:pPr>
            <a:r>
              <a:rPr lang="en-US" sz="8000" spc="400">
                <a:solidFill>
                  <a:srgbClr val="2B4A9D"/>
                </a:solidFill>
                <a:latin typeface="Poppins"/>
                <a:ea typeface="Poppins"/>
                <a:cs typeface="Poppins"/>
                <a:sym typeface="Poppins"/>
              </a:rPr>
              <a:t>PROJECT</a:t>
            </a:r>
          </a:p>
        </p:txBody>
      </p:sp>
      <p:grpSp>
        <p:nvGrpSpPr>
          <p:cNvPr name="Group 18" id="18"/>
          <p:cNvGrpSpPr/>
          <p:nvPr/>
        </p:nvGrpSpPr>
        <p:grpSpPr>
          <a:xfrm rot="0">
            <a:off x="10129326" y="0"/>
            <a:ext cx="8158674" cy="10287000"/>
            <a:chOff x="0" y="0"/>
            <a:chExt cx="2976306" cy="3752725"/>
          </a:xfrm>
        </p:grpSpPr>
        <p:sp>
          <p:nvSpPr>
            <p:cNvPr name="Freeform 19" id="19"/>
            <p:cNvSpPr/>
            <p:nvPr/>
          </p:nvSpPr>
          <p:spPr>
            <a:xfrm flipH="false" flipV="false" rot="0">
              <a:off x="0" y="0"/>
              <a:ext cx="2976306" cy="3752726"/>
            </a:xfrm>
            <a:custGeom>
              <a:avLst/>
              <a:gdLst/>
              <a:ahLst/>
              <a:cxnLst/>
              <a:rect r="r" b="b" t="t" l="l"/>
              <a:pathLst>
                <a:path h="3752726" w="2976306">
                  <a:moveTo>
                    <a:pt x="0" y="0"/>
                  </a:moveTo>
                  <a:lnTo>
                    <a:pt x="2976306" y="0"/>
                  </a:lnTo>
                  <a:lnTo>
                    <a:pt x="2976306" y="3752726"/>
                  </a:lnTo>
                  <a:lnTo>
                    <a:pt x="0" y="3752726"/>
                  </a:lnTo>
                  <a:close/>
                </a:path>
              </a:pathLst>
            </a:custGeom>
            <a:solidFill>
              <a:srgbClr val="2B4A9D"/>
            </a:solidFill>
          </p:spPr>
        </p:sp>
      </p:grpSp>
      <p:sp>
        <p:nvSpPr>
          <p:cNvPr name="Freeform 20" id="20"/>
          <p:cNvSpPr/>
          <p:nvPr/>
        </p:nvSpPr>
        <p:spPr>
          <a:xfrm flipH="false" flipV="false" rot="0">
            <a:off x="12134128" y="3121771"/>
            <a:ext cx="4149071" cy="4043458"/>
          </a:xfrm>
          <a:custGeom>
            <a:avLst/>
            <a:gdLst/>
            <a:ahLst/>
            <a:cxnLst/>
            <a:rect r="r" b="b" t="t" l="l"/>
            <a:pathLst>
              <a:path h="4043458" w="4149071">
                <a:moveTo>
                  <a:pt x="0" y="0"/>
                </a:moveTo>
                <a:lnTo>
                  <a:pt x="4149070" y="0"/>
                </a:lnTo>
                <a:lnTo>
                  <a:pt x="4149070" y="4043458"/>
                </a:lnTo>
                <a:lnTo>
                  <a:pt x="0" y="404345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21" id="21"/>
          <p:cNvSpPr txBox="true"/>
          <p:nvPr/>
        </p:nvSpPr>
        <p:spPr>
          <a:xfrm rot="0">
            <a:off x="3997858" y="2523496"/>
            <a:ext cx="2528376" cy="1190653"/>
          </a:xfrm>
          <a:prstGeom prst="rect">
            <a:avLst/>
          </a:prstGeom>
        </p:spPr>
        <p:txBody>
          <a:bodyPr anchor="t" rtlCol="false" tIns="0" lIns="0" bIns="0" rIns="0">
            <a:spAutoFit/>
          </a:bodyPr>
          <a:lstStyle/>
          <a:p>
            <a:pPr algn="ctr">
              <a:lnSpc>
                <a:spcPts val="8400"/>
              </a:lnSpc>
            </a:pPr>
            <a:r>
              <a:rPr lang="en-US" b="true" sz="8000" spc="400">
                <a:solidFill>
                  <a:srgbClr val="FFFFFF"/>
                </a:solidFill>
                <a:latin typeface="Poppins Bold"/>
                <a:ea typeface="Poppins Bold"/>
                <a:cs typeface="Poppins Bold"/>
                <a:sym typeface="Poppins Bold"/>
              </a:rPr>
              <a:t>3</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376816" y="0"/>
            <a:ext cx="452408" cy="10287000"/>
            <a:chOff x="0" y="0"/>
            <a:chExt cx="165040" cy="3752725"/>
          </a:xfrm>
        </p:grpSpPr>
        <p:sp>
          <p:nvSpPr>
            <p:cNvPr name="Freeform 3" id="3"/>
            <p:cNvSpPr/>
            <p:nvPr/>
          </p:nvSpPr>
          <p:spPr>
            <a:xfrm flipH="false" flipV="false" rot="0">
              <a:off x="0" y="0"/>
              <a:ext cx="165040" cy="3752726"/>
            </a:xfrm>
            <a:custGeom>
              <a:avLst/>
              <a:gdLst/>
              <a:ahLst/>
              <a:cxnLst/>
              <a:rect r="r" b="b" t="t" l="l"/>
              <a:pathLst>
                <a:path h="3752726" w="165040">
                  <a:moveTo>
                    <a:pt x="0" y="0"/>
                  </a:moveTo>
                  <a:lnTo>
                    <a:pt x="165040" y="0"/>
                  </a:lnTo>
                  <a:lnTo>
                    <a:pt x="165040" y="3752726"/>
                  </a:lnTo>
                  <a:lnTo>
                    <a:pt x="0" y="3752726"/>
                  </a:lnTo>
                  <a:close/>
                </a:path>
              </a:pathLst>
            </a:custGeom>
            <a:solidFill>
              <a:srgbClr val="2B4A9D"/>
            </a:solidFill>
          </p:spPr>
        </p:sp>
      </p:grpSp>
      <p:grpSp>
        <p:nvGrpSpPr>
          <p:cNvPr name="Group 4" id="4"/>
          <p:cNvGrpSpPr/>
          <p:nvPr/>
        </p:nvGrpSpPr>
        <p:grpSpPr>
          <a:xfrm rot="0">
            <a:off x="11354223" y="0"/>
            <a:ext cx="6933777" cy="10287000"/>
            <a:chOff x="0" y="0"/>
            <a:chExt cx="9245036" cy="13716000"/>
          </a:xfrm>
        </p:grpSpPr>
        <p:grpSp>
          <p:nvGrpSpPr>
            <p:cNvPr name="Group 5" id="5"/>
            <p:cNvGrpSpPr/>
            <p:nvPr/>
          </p:nvGrpSpPr>
          <p:grpSpPr>
            <a:xfrm rot="0">
              <a:off x="0" y="9525720"/>
              <a:ext cx="9245036" cy="4190280"/>
              <a:chOff x="0" y="0"/>
              <a:chExt cx="2529461" cy="1146469"/>
            </a:xfrm>
          </p:grpSpPr>
          <p:sp>
            <p:nvSpPr>
              <p:cNvPr name="Freeform 6" id="6"/>
              <p:cNvSpPr/>
              <p:nvPr/>
            </p:nvSpPr>
            <p:spPr>
              <a:xfrm flipH="false" flipV="false" rot="0">
                <a:off x="0" y="0"/>
                <a:ext cx="2529461" cy="1146469"/>
              </a:xfrm>
              <a:custGeom>
                <a:avLst/>
                <a:gdLst/>
                <a:ahLst/>
                <a:cxnLst/>
                <a:rect r="r" b="b" t="t" l="l"/>
                <a:pathLst>
                  <a:path h="1146469" w="2529461">
                    <a:moveTo>
                      <a:pt x="0" y="0"/>
                    </a:moveTo>
                    <a:lnTo>
                      <a:pt x="2529461" y="0"/>
                    </a:lnTo>
                    <a:lnTo>
                      <a:pt x="2529461" y="1146469"/>
                    </a:lnTo>
                    <a:lnTo>
                      <a:pt x="0" y="1146469"/>
                    </a:lnTo>
                    <a:close/>
                  </a:path>
                </a:pathLst>
              </a:custGeom>
              <a:solidFill>
                <a:srgbClr val="2B4A9D"/>
              </a:solidFill>
            </p:spPr>
          </p:sp>
        </p:grpSp>
        <p:grpSp>
          <p:nvGrpSpPr>
            <p:cNvPr name="Group 7" id="7"/>
            <p:cNvGrpSpPr/>
            <p:nvPr/>
          </p:nvGrpSpPr>
          <p:grpSpPr>
            <a:xfrm rot="0">
              <a:off x="0" y="0"/>
              <a:ext cx="9245036" cy="9778280"/>
              <a:chOff x="0" y="0"/>
              <a:chExt cx="2529461" cy="2675357"/>
            </a:xfrm>
          </p:grpSpPr>
          <p:sp>
            <p:nvSpPr>
              <p:cNvPr name="Freeform 8" id="8"/>
              <p:cNvSpPr/>
              <p:nvPr/>
            </p:nvSpPr>
            <p:spPr>
              <a:xfrm flipH="false" flipV="false" rot="0">
                <a:off x="0" y="0"/>
                <a:ext cx="2529461" cy="2675357"/>
              </a:xfrm>
              <a:custGeom>
                <a:avLst/>
                <a:gdLst/>
                <a:ahLst/>
                <a:cxnLst/>
                <a:rect r="r" b="b" t="t" l="l"/>
                <a:pathLst>
                  <a:path h="2675357" w="2529461">
                    <a:moveTo>
                      <a:pt x="0" y="0"/>
                    </a:moveTo>
                    <a:lnTo>
                      <a:pt x="2529461" y="0"/>
                    </a:lnTo>
                    <a:lnTo>
                      <a:pt x="2529461" y="2675357"/>
                    </a:lnTo>
                    <a:lnTo>
                      <a:pt x="0" y="2675357"/>
                    </a:lnTo>
                    <a:close/>
                  </a:path>
                </a:pathLst>
              </a:custGeom>
              <a:solidFill>
                <a:srgbClr val="5271FF"/>
              </a:solidFill>
            </p:spPr>
          </p:sp>
        </p:grpSp>
      </p:grpSp>
      <p:grpSp>
        <p:nvGrpSpPr>
          <p:cNvPr name="Group 9" id="9"/>
          <p:cNvGrpSpPr/>
          <p:nvPr/>
        </p:nvGrpSpPr>
        <p:grpSpPr>
          <a:xfrm rot="-5400000">
            <a:off x="568482" y="1389170"/>
            <a:ext cx="829509" cy="1966473"/>
            <a:chOff x="0" y="0"/>
            <a:chExt cx="2354580" cy="5581882"/>
          </a:xfrm>
        </p:grpSpPr>
        <p:sp>
          <p:nvSpPr>
            <p:cNvPr name="Freeform 10" id="10"/>
            <p:cNvSpPr/>
            <p:nvPr/>
          </p:nvSpPr>
          <p:spPr>
            <a:xfrm flipH="false" flipV="false" rot="0">
              <a:off x="0" y="0"/>
              <a:ext cx="2353310" cy="5581882"/>
            </a:xfrm>
            <a:custGeom>
              <a:avLst/>
              <a:gdLst/>
              <a:ahLst/>
              <a:cxnLst/>
              <a:rect r="r" b="b" t="t" l="l"/>
              <a:pathLst>
                <a:path h="5581882" w="2353310">
                  <a:moveTo>
                    <a:pt x="784860" y="5514572"/>
                  </a:moveTo>
                  <a:cubicBezTo>
                    <a:pt x="905510" y="5555212"/>
                    <a:pt x="1042670" y="5581882"/>
                    <a:pt x="1177290" y="5581882"/>
                  </a:cubicBezTo>
                  <a:cubicBezTo>
                    <a:pt x="1311910" y="5581882"/>
                    <a:pt x="1441450" y="5559022"/>
                    <a:pt x="1560830" y="5518382"/>
                  </a:cubicBezTo>
                  <a:cubicBezTo>
                    <a:pt x="1563370" y="5517112"/>
                    <a:pt x="1565910" y="5517112"/>
                    <a:pt x="1568450" y="5515842"/>
                  </a:cubicBezTo>
                  <a:cubicBezTo>
                    <a:pt x="2016760" y="5353282"/>
                    <a:pt x="2346960" y="4924022"/>
                    <a:pt x="2353310" y="4414024"/>
                  </a:cubicBezTo>
                  <a:lnTo>
                    <a:pt x="2353310" y="0"/>
                  </a:lnTo>
                  <a:lnTo>
                    <a:pt x="0" y="0"/>
                  </a:lnTo>
                  <a:lnTo>
                    <a:pt x="0" y="4410668"/>
                  </a:lnTo>
                  <a:cubicBezTo>
                    <a:pt x="6350" y="4926562"/>
                    <a:pt x="331470" y="5355822"/>
                    <a:pt x="784860" y="5514572"/>
                  </a:cubicBezTo>
                  <a:close/>
                </a:path>
              </a:pathLst>
            </a:custGeom>
            <a:solidFill>
              <a:srgbClr val="2B4A9D"/>
            </a:solidFill>
          </p:spPr>
        </p:sp>
      </p:grpSp>
      <p:sp>
        <p:nvSpPr>
          <p:cNvPr name="TextBox 11" id="11"/>
          <p:cNvSpPr txBox="true"/>
          <p:nvPr/>
        </p:nvSpPr>
        <p:spPr>
          <a:xfrm rot="0">
            <a:off x="2428018" y="2600957"/>
            <a:ext cx="8926205" cy="1447800"/>
          </a:xfrm>
          <a:prstGeom prst="rect">
            <a:avLst/>
          </a:prstGeom>
        </p:spPr>
        <p:txBody>
          <a:bodyPr anchor="t" rtlCol="false" tIns="0" lIns="0" bIns="0" rIns="0">
            <a:spAutoFit/>
          </a:bodyPr>
          <a:lstStyle/>
          <a:p>
            <a:pPr algn="l">
              <a:lnSpc>
                <a:spcPts val="3750"/>
              </a:lnSpc>
            </a:pPr>
            <a:r>
              <a:rPr lang="en-US" sz="3000" i="true" spc="300">
                <a:solidFill>
                  <a:srgbClr val="000000"/>
                </a:solidFill>
                <a:latin typeface="Poppins Italics"/>
                <a:ea typeface="Poppins Italics"/>
                <a:cs typeface="Poppins Italics"/>
                <a:sym typeface="Poppins Italics"/>
              </a:rPr>
              <a:t>Providing briefing to the client and doing research on the client’s precise internet needs</a:t>
            </a:r>
          </a:p>
        </p:txBody>
      </p:sp>
      <p:sp>
        <p:nvSpPr>
          <p:cNvPr name="TextBox 12" id="12"/>
          <p:cNvSpPr txBox="true"/>
          <p:nvPr/>
        </p:nvSpPr>
        <p:spPr>
          <a:xfrm rot="0">
            <a:off x="2428018" y="2058131"/>
            <a:ext cx="8926205" cy="542870"/>
          </a:xfrm>
          <a:prstGeom prst="rect">
            <a:avLst/>
          </a:prstGeom>
        </p:spPr>
        <p:txBody>
          <a:bodyPr anchor="t" rtlCol="false" tIns="0" lIns="0" bIns="0" rIns="0">
            <a:spAutoFit/>
          </a:bodyPr>
          <a:lstStyle/>
          <a:p>
            <a:pPr algn="l">
              <a:lnSpc>
                <a:spcPts val="4200"/>
              </a:lnSpc>
            </a:pPr>
            <a:r>
              <a:rPr lang="en-US" b="true" sz="3000" spc="300">
                <a:solidFill>
                  <a:srgbClr val="2B4A9D"/>
                </a:solidFill>
                <a:latin typeface="Poppins Bold"/>
                <a:ea typeface="Poppins Bold"/>
                <a:cs typeface="Poppins Bold"/>
                <a:sym typeface="Poppins Bold"/>
              </a:rPr>
              <a:t>BRIEF AND RESEARCH</a:t>
            </a:r>
          </a:p>
        </p:txBody>
      </p:sp>
      <p:sp>
        <p:nvSpPr>
          <p:cNvPr name="TextBox 13" id="13"/>
          <p:cNvSpPr txBox="true"/>
          <p:nvPr/>
        </p:nvSpPr>
        <p:spPr>
          <a:xfrm rot="0">
            <a:off x="1342168" y="2058131"/>
            <a:ext cx="487056" cy="542870"/>
          </a:xfrm>
          <a:prstGeom prst="rect">
            <a:avLst/>
          </a:prstGeom>
        </p:spPr>
        <p:txBody>
          <a:bodyPr anchor="t" rtlCol="false" tIns="0" lIns="0" bIns="0" rIns="0">
            <a:spAutoFit/>
          </a:bodyPr>
          <a:lstStyle/>
          <a:p>
            <a:pPr algn="ctr">
              <a:lnSpc>
                <a:spcPts val="4200"/>
              </a:lnSpc>
            </a:pPr>
            <a:r>
              <a:rPr lang="en-US" b="true" sz="3000" spc="300">
                <a:solidFill>
                  <a:srgbClr val="FFFFFF"/>
                </a:solidFill>
                <a:latin typeface="Poppins Bold"/>
                <a:ea typeface="Poppins Bold"/>
                <a:cs typeface="Poppins Bold"/>
                <a:sym typeface="Poppins Bold"/>
              </a:rPr>
              <a:t>1</a:t>
            </a:r>
          </a:p>
        </p:txBody>
      </p:sp>
      <p:grpSp>
        <p:nvGrpSpPr>
          <p:cNvPr name="Group 14" id="14"/>
          <p:cNvGrpSpPr/>
          <p:nvPr/>
        </p:nvGrpSpPr>
        <p:grpSpPr>
          <a:xfrm rot="-5400000">
            <a:off x="568482" y="3755528"/>
            <a:ext cx="829509" cy="1966473"/>
            <a:chOff x="0" y="0"/>
            <a:chExt cx="2354580" cy="5581882"/>
          </a:xfrm>
        </p:grpSpPr>
        <p:sp>
          <p:nvSpPr>
            <p:cNvPr name="Freeform 15" id="15"/>
            <p:cNvSpPr/>
            <p:nvPr/>
          </p:nvSpPr>
          <p:spPr>
            <a:xfrm flipH="false" flipV="false" rot="0">
              <a:off x="0" y="0"/>
              <a:ext cx="2353310" cy="5581882"/>
            </a:xfrm>
            <a:custGeom>
              <a:avLst/>
              <a:gdLst/>
              <a:ahLst/>
              <a:cxnLst/>
              <a:rect r="r" b="b" t="t" l="l"/>
              <a:pathLst>
                <a:path h="5581882" w="2353310">
                  <a:moveTo>
                    <a:pt x="784860" y="5514572"/>
                  </a:moveTo>
                  <a:cubicBezTo>
                    <a:pt x="905510" y="5555212"/>
                    <a:pt x="1042670" y="5581882"/>
                    <a:pt x="1177290" y="5581882"/>
                  </a:cubicBezTo>
                  <a:cubicBezTo>
                    <a:pt x="1311910" y="5581882"/>
                    <a:pt x="1441450" y="5559022"/>
                    <a:pt x="1560830" y="5518382"/>
                  </a:cubicBezTo>
                  <a:cubicBezTo>
                    <a:pt x="1563370" y="5517112"/>
                    <a:pt x="1565910" y="5517112"/>
                    <a:pt x="1568450" y="5515842"/>
                  </a:cubicBezTo>
                  <a:cubicBezTo>
                    <a:pt x="2016760" y="5353282"/>
                    <a:pt x="2346960" y="4924022"/>
                    <a:pt x="2353310" y="4414024"/>
                  </a:cubicBezTo>
                  <a:lnTo>
                    <a:pt x="2353310" y="0"/>
                  </a:lnTo>
                  <a:lnTo>
                    <a:pt x="0" y="0"/>
                  </a:lnTo>
                  <a:lnTo>
                    <a:pt x="0" y="4410668"/>
                  </a:lnTo>
                  <a:cubicBezTo>
                    <a:pt x="6350" y="4926562"/>
                    <a:pt x="331470" y="5355822"/>
                    <a:pt x="784860" y="5514572"/>
                  </a:cubicBezTo>
                  <a:close/>
                </a:path>
              </a:pathLst>
            </a:custGeom>
            <a:solidFill>
              <a:srgbClr val="2B4A9D"/>
            </a:solidFill>
          </p:spPr>
        </p:sp>
      </p:grpSp>
      <p:sp>
        <p:nvSpPr>
          <p:cNvPr name="TextBox 16" id="16"/>
          <p:cNvSpPr txBox="true"/>
          <p:nvPr/>
        </p:nvSpPr>
        <p:spPr>
          <a:xfrm rot="0">
            <a:off x="2428018" y="4973470"/>
            <a:ext cx="8926205" cy="1447800"/>
          </a:xfrm>
          <a:prstGeom prst="rect">
            <a:avLst/>
          </a:prstGeom>
        </p:spPr>
        <p:txBody>
          <a:bodyPr anchor="t" rtlCol="false" tIns="0" lIns="0" bIns="0" rIns="0">
            <a:spAutoFit/>
          </a:bodyPr>
          <a:lstStyle/>
          <a:p>
            <a:pPr algn="l">
              <a:lnSpc>
                <a:spcPts val="3750"/>
              </a:lnSpc>
            </a:pPr>
            <a:r>
              <a:rPr lang="en-US" sz="3000" i="true" spc="300">
                <a:solidFill>
                  <a:srgbClr val="000000"/>
                </a:solidFill>
                <a:latin typeface="Poppins Italics"/>
                <a:ea typeface="Poppins Italics"/>
                <a:cs typeface="Poppins Italics"/>
                <a:sym typeface="Poppins Italics"/>
              </a:rPr>
              <a:t>Making adjustments on the service based on the client’s needs and setting its intended network range</a:t>
            </a:r>
          </a:p>
        </p:txBody>
      </p:sp>
      <p:sp>
        <p:nvSpPr>
          <p:cNvPr name="TextBox 17" id="17"/>
          <p:cNvSpPr txBox="true"/>
          <p:nvPr/>
        </p:nvSpPr>
        <p:spPr>
          <a:xfrm rot="0">
            <a:off x="1342168" y="4424489"/>
            <a:ext cx="487056" cy="542870"/>
          </a:xfrm>
          <a:prstGeom prst="rect">
            <a:avLst/>
          </a:prstGeom>
        </p:spPr>
        <p:txBody>
          <a:bodyPr anchor="t" rtlCol="false" tIns="0" lIns="0" bIns="0" rIns="0">
            <a:spAutoFit/>
          </a:bodyPr>
          <a:lstStyle/>
          <a:p>
            <a:pPr algn="ctr">
              <a:lnSpc>
                <a:spcPts val="4200"/>
              </a:lnSpc>
            </a:pPr>
            <a:r>
              <a:rPr lang="en-US" b="true" sz="3000" spc="300">
                <a:solidFill>
                  <a:srgbClr val="FFFFFF"/>
                </a:solidFill>
                <a:latin typeface="Poppins Bold"/>
                <a:ea typeface="Poppins Bold"/>
                <a:cs typeface="Poppins Bold"/>
                <a:sym typeface="Poppins Bold"/>
              </a:rPr>
              <a:t>2</a:t>
            </a:r>
          </a:p>
        </p:txBody>
      </p:sp>
      <p:sp>
        <p:nvSpPr>
          <p:cNvPr name="TextBox 18" id="18"/>
          <p:cNvSpPr txBox="true"/>
          <p:nvPr/>
        </p:nvSpPr>
        <p:spPr>
          <a:xfrm rot="0">
            <a:off x="2428018" y="4424489"/>
            <a:ext cx="8926205" cy="542870"/>
          </a:xfrm>
          <a:prstGeom prst="rect">
            <a:avLst/>
          </a:prstGeom>
        </p:spPr>
        <p:txBody>
          <a:bodyPr anchor="t" rtlCol="false" tIns="0" lIns="0" bIns="0" rIns="0">
            <a:spAutoFit/>
          </a:bodyPr>
          <a:lstStyle/>
          <a:p>
            <a:pPr algn="l">
              <a:lnSpc>
                <a:spcPts val="4200"/>
              </a:lnSpc>
            </a:pPr>
            <a:r>
              <a:rPr lang="en-US" b="true" sz="3000" spc="300">
                <a:solidFill>
                  <a:srgbClr val="2B4A9D"/>
                </a:solidFill>
                <a:latin typeface="Poppins Bold"/>
                <a:ea typeface="Poppins Bold"/>
                <a:cs typeface="Poppins Bold"/>
                <a:sym typeface="Poppins Bold"/>
              </a:rPr>
              <a:t>CUSTOMIZATION</a:t>
            </a:r>
          </a:p>
        </p:txBody>
      </p:sp>
      <p:grpSp>
        <p:nvGrpSpPr>
          <p:cNvPr name="Group 19" id="19"/>
          <p:cNvGrpSpPr/>
          <p:nvPr/>
        </p:nvGrpSpPr>
        <p:grpSpPr>
          <a:xfrm rot="-5400000">
            <a:off x="568482" y="6128041"/>
            <a:ext cx="829509" cy="1966473"/>
            <a:chOff x="0" y="0"/>
            <a:chExt cx="2354580" cy="5581882"/>
          </a:xfrm>
        </p:grpSpPr>
        <p:sp>
          <p:nvSpPr>
            <p:cNvPr name="Freeform 20" id="20"/>
            <p:cNvSpPr/>
            <p:nvPr/>
          </p:nvSpPr>
          <p:spPr>
            <a:xfrm flipH="false" flipV="false" rot="0">
              <a:off x="0" y="0"/>
              <a:ext cx="2353310" cy="5581882"/>
            </a:xfrm>
            <a:custGeom>
              <a:avLst/>
              <a:gdLst/>
              <a:ahLst/>
              <a:cxnLst/>
              <a:rect r="r" b="b" t="t" l="l"/>
              <a:pathLst>
                <a:path h="5581882" w="2353310">
                  <a:moveTo>
                    <a:pt x="784860" y="5514572"/>
                  </a:moveTo>
                  <a:cubicBezTo>
                    <a:pt x="905510" y="5555212"/>
                    <a:pt x="1042670" y="5581882"/>
                    <a:pt x="1177290" y="5581882"/>
                  </a:cubicBezTo>
                  <a:cubicBezTo>
                    <a:pt x="1311910" y="5581882"/>
                    <a:pt x="1441450" y="5559022"/>
                    <a:pt x="1560830" y="5518382"/>
                  </a:cubicBezTo>
                  <a:cubicBezTo>
                    <a:pt x="1563370" y="5517112"/>
                    <a:pt x="1565910" y="5517112"/>
                    <a:pt x="1568450" y="5515842"/>
                  </a:cubicBezTo>
                  <a:cubicBezTo>
                    <a:pt x="2016760" y="5353282"/>
                    <a:pt x="2346960" y="4924022"/>
                    <a:pt x="2353310" y="4414024"/>
                  </a:cubicBezTo>
                  <a:lnTo>
                    <a:pt x="2353310" y="0"/>
                  </a:lnTo>
                  <a:lnTo>
                    <a:pt x="0" y="0"/>
                  </a:lnTo>
                  <a:lnTo>
                    <a:pt x="0" y="4410668"/>
                  </a:lnTo>
                  <a:cubicBezTo>
                    <a:pt x="6350" y="4926562"/>
                    <a:pt x="331470" y="5355822"/>
                    <a:pt x="784860" y="5514572"/>
                  </a:cubicBezTo>
                  <a:close/>
                </a:path>
              </a:pathLst>
            </a:custGeom>
            <a:solidFill>
              <a:srgbClr val="2B4A9D"/>
            </a:solidFill>
          </p:spPr>
        </p:sp>
      </p:grpSp>
      <p:sp>
        <p:nvSpPr>
          <p:cNvPr name="TextBox 21" id="21"/>
          <p:cNvSpPr txBox="true"/>
          <p:nvPr/>
        </p:nvSpPr>
        <p:spPr>
          <a:xfrm rot="0">
            <a:off x="2428018" y="7357798"/>
            <a:ext cx="8926205" cy="1447800"/>
          </a:xfrm>
          <a:prstGeom prst="rect">
            <a:avLst/>
          </a:prstGeom>
        </p:spPr>
        <p:txBody>
          <a:bodyPr anchor="t" rtlCol="false" tIns="0" lIns="0" bIns="0" rIns="0">
            <a:spAutoFit/>
          </a:bodyPr>
          <a:lstStyle/>
          <a:p>
            <a:pPr algn="l">
              <a:lnSpc>
                <a:spcPts val="3750"/>
              </a:lnSpc>
            </a:pPr>
            <a:r>
              <a:rPr lang="en-US" sz="3000" i="true" spc="300">
                <a:solidFill>
                  <a:srgbClr val="000000"/>
                </a:solidFill>
                <a:latin typeface="Poppins Italics"/>
                <a:ea typeface="Poppins Italics"/>
                <a:cs typeface="Poppins Italics"/>
                <a:sym typeface="Poppins Italics"/>
              </a:rPr>
              <a:t>Installing the internet network’s facility in the intended location as desired by the client</a:t>
            </a:r>
          </a:p>
        </p:txBody>
      </p:sp>
      <p:sp>
        <p:nvSpPr>
          <p:cNvPr name="TextBox 22" id="22"/>
          <p:cNvSpPr txBox="true"/>
          <p:nvPr/>
        </p:nvSpPr>
        <p:spPr>
          <a:xfrm rot="0">
            <a:off x="1342168" y="6797003"/>
            <a:ext cx="487056" cy="542870"/>
          </a:xfrm>
          <a:prstGeom prst="rect">
            <a:avLst/>
          </a:prstGeom>
        </p:spPr>
        <p:txBody>
          <a:bodyPr anchor="t" rtlCol="false" tIns="0" lIns="0" bIns="0" rIns="0">
            <a:spAutoFit/>
          </a:bodyPr>
          <a:lstStyle/>
          <a:p>
            <a:pPr algn="ctr">
              <a:lnSpc>
                <a:spcPts val="4200"/>
              </a:lnSpc>
            </a:pPr>
            <a:r>
              <a:rPr lang="en-US" b="true" sz="3000" spc="300">
                <a:solidFill>
                  <a:srgbClr val="FFFFFF"/>
                </a:solidFill>
                <a:latin typeface="Poppins Bold"/>
                <a:ea typeface="Poppins Bold"/>
                <a:cs typeface="Poppins Bold"/>
                <a:sym typeface="Poppins Bold"/>
              </a:rPr>
              <a:t>3</a:t>
            </a:r>
          </a:p>
        </p:txBody>
      </p:sp>
      <p:sp>
        <p:nvSpPr>
          <p:cNvPr name="TextBox 23" id="23"/>
          <p:cNvSpPr txBox="true"/>
          <p:nvPr/>
        </p:nvSpPr>
        <p:spPr>
          <a:xfrm rot="0">
            <a:off x="2428018" y="6797003"/>
            <a:ext cx="8926205" cy="542870"/>
          </a:xfrm>
          <a:prstGeom prst="rect">
            <a:avLst/>
          </a:prstGeom>
        </p:spPr>
        <p:txBody>
          <a:bodyPr anchor="t" rtlCol="false" tIns="0" lIns="0" bIns="0" rIns="0">
            <a:spAutoFit/>
          </a:bodyPr>
          <a:lstStyle/>
          <a:p>
            <a:pPr algn="l">
              <a:lnSpc>
                <a:spcPts val="4200"/>
              </a:lnSpc>
            </a:pPr>
            <a:r>
              <a:rPr lang="en-US" b="true" sz="3000" spc="300">
                <a:solidFill>
                  <a:srgbClr val="2B4A9D"/>
                </a:solidFill>
                <a:latin typeface="Poppins Bold"/>
                <a:ea typeface="Poppins Bold"/>
                <a:cs typeface="Poppins Bold"/>
                <a:sym typeface="Poppins Bold"/>
              </a:rPr>
              <a:t>EXECUTION</a:t>
            </a:r>
          </a:p>
        </p:txBody>
      </p:sp>
      <p:grpSp>
        <p:nvGrpSpPr>
          <p:cNvPr name="Group 24" id="24"/>
          <p:cNvGrpSpPr/>
          <p:nvPr/>
        </p:nvGrpSpPr>
        <p:grpSpPr>
          <a:xfrm rot="0">
            <a:off x="11839786" y="438150"/>
            <a:ext cx="5962650" cy="9410700"/>
            <a:chOff x="0" y="0"/>
            <a:chExt cx="7950200" cy="12547600"/>
          </a:xfrm>
        </p:grpSpPr>
        <p:pic>
          <p:nvPicPr>
            <p:cNvPr name="Picture 25" id="25"/>
            <p:cNvPicPr>
              <a:picLocks noChangeAspect="true"/>
            </p:cNvPicPr>
            <p:nvPr/>
          </p:nvPicPr>
          <p:blipFill>
            <a:blip r:embed="rId2"/>
            <a:srcRect l="2479" t="0" r="2479" b="0"/>
            <a:stretch>
              <a:fillRect/>
            </a:stretch>
          </p:blipFill>
          <p:spPr>
            <a:xfrm flipH="false" flipV="false">
              <a:off x="0" y="0"/>
              <a:ext cx="7950200" cy="12547600"/>
            </a:xfrm>
            <a:prstGeom prst="rect">
              <a:avLst/>
            </a:prstGeom>
          </p:spPr>
        </p:pic>
      </p:grpSp>
      <p:grpSp>
        <p:nvGrpSpPr>
          <p:cNvPr name="Group 26" id="26"/>
          <p:cNvGrpSpPr/>
          <p:nvPr/>
        </p:nvGrpSpPr>
        <p:grpSpPr>
          <a:xfrm rot="2700000">
            <a:off x="-1705354" y="-5607451"/>
            <a:ext cx="6164339" cy="6164339"/>
            <a:chOff x="0" y="0"/>
            <a:chExt cx="1913890" cy="1913890"/>
          </a:xfrm>
        </p:grpSpPr>
        <p:sp>
          <p:nvSpPr>
            <p:cNvPr name="Freeform 27" id="27"/>
            <p:cNvSpPr/>
            <p:nvPr/>
          </p:nvSpPr>
          <p:spPr>
            <a:xfrm flipH="false" flipV="false" rot="0">
              <a:off x="0" y="0"/>
              <a:ext cx="1913890" cy="1913890"/>
            </a:xfrm>
            <a:custGeom>
              <a:avLst/>
              <a:gdLst/>
              <a:ahLst/>
              <a:cxnLst/>
              <a:rect r="r" b="b" t="t" l="l"/>
              <a:pathLst>
                <a:path h="1913890" w="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2B4A9D"/>
            </a:solidFill>
          </p:spPr>
        </p:sp>
      </p:grpSp>
      <p:grpSp>
        <p:nvGrpSpPr>
          <p:cNvPr name="Group 28" id="28"/>
          <p:cNvGrpSpPr/>
          <p:nvPr/>
        </p:nvGrpSpPr>
        <p:grpSpPr>
          <a:xfrm rot="2700000">
            <a:off x="-1705354" y="9730112"/>
            <a:ext cx="6164339" cy="6164339"/>
            <a:chOff x="0" y="0"/>
            <a:chExt cx="1913890" cy="1913890"/>
          </a:xfrm>
        </p:grpSpPr>
        <p:sp>
          <p:nvSpPr>
            <p:cNvPr name="Freeform 29" id="29"/>
            <p:cNvSpPr/>
            <p:nvPr/>
          </p:nvSpPr>
          <p:spPr>
            <a:xfrm flipH="false" flipV="false" rot="0">
              <a:off x="0" y="0"/>
              <a:ext cx="1913890" cy="1913890"/>
            </a:xfrm>
            <a:custGeom>
              <a:avLst/>
              <a:gdLst/>
              <a:ahLst/>
              <a:cxnLst/>
              <a:rect r="r" b="b" t="t" l="l"/>
              <a:pathLst>
                <a:path h="1913890" w="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2B4A9D"/>
            </a:solidFill>
          </p:spPr>
        </p:sp>
      </p:grpSp>
    </p:spTree>
  </p:cSld>
  <p:clrMapOvr>
    <a:masterClrMapping/>
  </p:clrMapOvr>
</p:sld>
</file>

<file path=ppt/slides/slide13.xml><?xml version="1.0" encoding="utf-8"?>
<p:sld xmlns:p="http://schemas.openxmlformats.org/presentationml/2006/main" xmlns:a="http://schemas.openxmlformats.org/drawingml/2006/main">
  <p:cSld>
    <p:spTree>
      <p:nvGrpSpPr>
        <p:cNvPr id="1" name=""/>
        <p:cNvGrpSpPr/>
        <p:nvPr/>
      </p:nvGrpSpPr>
      <p:grpSpPr>
        <a:xfrm>
          <a:off x="0" y="0"/>
          <a:ext cx="0" cy="0"/>
          <a:chOff x="0" y="0"/>
          <a:chExt cx="0" cy="0"/>
        </a:xfrm>
      </p:grpSpPr>
      <p:grpSp>
        <p:nvGrpSpPr>
          <p:cNvPr name="Group 2" id="2"/>
          <p:cNvGrpSpPr/>
          <p:nvPr/>
        </p:nvGrpSpPr>
        <p:grpSpPr>
          <a:xfrm rot="0">
            <a:off x="0" y="3028950"/>
            <a:ext cx="18288000" cy="7258050"/>
            <a:chOff x="0" y="0"/>
            <a:chExt cx="6671512" cy="2647756"/>
          </a:xfrm>
        </p:grpSpPr>
        <p:sp>
          <p:nvSpPr>
            <p:cNvPr name="Freeform 3" id="3"/>
            <p:cNvSpPr/>
            <p:nvPr/>
          </p:nvSpPr>
          <p:spPr>
            <a:xfrm flipH="false" flipV="false" rot="0">
              <a:off x="0" y="0"/>
              <a:ext cx="6671512" cy="2647756"/>
            </a:xfrm>
            <a:custGeom>
              <a:avLst/>
              <a:gdLst/>
              <a:ahLst/>
              <a:cxnLst/>
              <a:rect r="r" b="b" t="t" l="l"/>
              <a:pathLst>
                <a:path h="2647756" w="6671512">
                  <a:moveTo>
                    <a:pt x="0" y="0"/>
                  </a:moveTo>
                  <a:lnTo>
                    <a:pt x="6671512" y="0"/>
                  </a:lnTo>
                  <a:lnTo>
                    <a:pt x="6671512" y="2647756"/>
                  </a:lnTo>
                  <a:lnTo>
                    <a:pt x="0" y="2647756"/>
                  </a:lnTo>
                  <a:close/>
                </a:path>
              </a:pathLst>
            </a:custGeom>
            <a:solidFill>
              <a:srgbClr val="2B4A9D"/>
            </a:solidFill>
          </p:spPr>
        </p:sp>
      </p:grpSp>
      <p:grpSp>
        <p:nvGrpSpPr>
          <p:cNvPr name="Group 4" id="4"/>
          <p:cNvGrpSpPr/>
          <p:nvPr/>
        </p:nvGrpSpPr>
        <p:grpSpPr>
          <a:xfrm rot="0">
            <a:off x="0" y="4055969"/>
            <a:ext cx="18288000" cy="764684"/>
            <a:chOff x="0" y="0"/>
            <a:chExt cx="6671512" cy="278959"/>
          </a:xfrm>
        </p:grpSpPr>
        <p:sp>
          <p:nvSpPr>
            <p:cNvPr name="Freeform 5" id="5"/>
            <p:cNvSpPr/>
            <p:nvPr/>
          </p:nvSpPr>
          <p:spPr>
            <a:xfrm flipH="false" flipV="false" rot="0">
              <a:off x="0" y="0"/>
              <a:ext cx="6671512" cy="278959"/>
            </a:xfrm>
            <a:custGeom>
              <a:avLst/>
              <a:gdLst/>
              <a:ahLst/>
              <a:cxnLst/>
              <a:rect r="r" b="b" t="t" l="l"/>
              <a:pathLst>
                <a:path h="278959" w="6671512">
                  <a:moveTo>
                    <a:pt x="0" y="0"/>
                  </a:moveTo>
                  <a:lnTo>
                    <a:pt x="6671512" y="0"/>
                  </a:lnTo>
                  <a:lnTo>
                    <a:pt x="6671512" y="278959"/>
                  </a:lnTo>
                  <a:lnTo>
                    <a:pt x="0" y="278959"/>
                  </a:lnTo>
                  <a:close/>
                </a:path>
              </a:pathLst>
            </a:custGeom>
            <a:solidFill>
              <a:srgbClr val="FFFFFF"/>
            </a:solidFill>
          </p:spPr>
        </p:sp>
      </p:grpSp>
      <p:grpSp>
        <p:nvGrpSpPr>
          <p:cNvPr name="Group 6" id="6"/>
          <p:cNvGrpSpPr/>
          <p:nvPr/>
        </p:nvGrpSpPr>
        <p:grpSpPr>
          <a:xfrm rot="381190">
            <a:off x="3807504" y="-705158"/>
            <a:ext cx="18288000" cy="1655287"/>
            <a:chOff x="0" y="0"/>
            <a:chExt cx="6671512" cy="603853"/>
          </a:xfrm>
        </p:grpSpPr>
        <p:sp>
          <p:nvSpPr>
            <p:cNvPr name="Freeform 7" id="7"/>
            <p:cNvSpPr/>
            <p:nvPr/>
          </p:nvSpPr>
          <p:spPr>
            <a:xfrm flipH="false" flipV="false" rot="0">
              <a:off x="0" y="0"/>
              <a:ext cx="6671512" cy="603853"/>
            </a:xfrm>
            <a:custGeom>
              <a:avLst/>
              <a:gdLst/>
              <a:ahLst/>
              <a:cxnLst/>
              <a:rect r="r" b="b" t="t" l="l"/>
              <a:pathLst>
                <a:path h="603853" w="6671512">
                  <a:moveTo>
                    <a:pt x="0" y="0"/>
                  </a:moveTo>
                  <a:lnTo>
                    <a:pt x="6671512" y="0"/>
                  </a:lnTo>
                  <a:lnTo>
                    <a:pt x="6671512" y="603853"/>
                  </a:lnTo>
                  <a:lnTo>
                    <a:pt x="0" y="603853"/>
                  </a:lnTo>
                  <a:close/>
                </a:path>
              </a:pathLst>
            </a:custGeom>
            <a:solidFill>
              <a:srgbClr val="2B4A9D"/>
            </a:solidFill>
          </p:spPr>
        </p:sp>
      </p:grpSp>
      <p:grpSp>
        <p:nvGrpSpPr>
          <p:cNvPr name="Group 8" id="8"/>
          <p:cNvGrpSpPr/>
          <p:nvPr/>
        </p:nvGrpSpPr>
        <p:grpSpPr>
          <a:xfrm rot="-284447">
            <a:off x="-3805812" y="-636028"/>
            <a:ext cx="18288000" cy="1655287"/>
            <a:chOff x="0" y="0"/>
            <a:chExt cx="6671512" cy="603853"/>
          </a:xfrm>
        </p:grpSpPr>
        <p:sp>
          <p:nvSpPr>
            <p:cNvPr name="Freeform 9" id="9"/>
            <p:cNvSpPr/>
            <p:nvPr/>
          </p:nvSpPr>
          <p:spPr>
            <a:xfrm flipH="false" flipV="false" rot="0">
              <a:off x="0" y="0"/>
              <a:ext cx="6671512" cy="603853"/>
            </a:xfrm>
            <a:custGeom>
              <a:avLst/>
              <a:gdLst/>
              <a:ahLst/>
              <a:cxnLst/>
              <a:rect r="r" b="b" t="t" l="l"/>
              <a:pathLst>
                <a:path h="603853" w="6671512">
                  <a:moveTo>
                    <a:pt x="0" y="0"/>
                  </a:moveTo>
                  <a:lnTo>
                    <a:pt x="6671512" y="0"/>
                  </a:lnTo>
                  <a:lnTo>
                    <a:pt x="6671512" y="603853"/>
                  </a:lnTo>
                  <a:lnTo>
                    <a:pt x="0" y="603853"/>
                  </a:lnTo>
                  <a:close/>
                </a:path>
              </a:pathLst>
            </a:custGeom>
            <a:solidFill>
              <a:srgbClr val="2B4A9D"/>
            </a:solidFill>
          </p:spPr>
        </p:sp>
      </p:grpSp>
      <p:grpSp>
        <p:nvGrpSpPr>
          <p:cNvPr name="Group 10" id="10"/>
          <p:cNvGrpSpPr/>
          <p:nvPr/>
        </p:nvGrpSpPr>
        <p:grpSpPr>
          <a:xfrm rot="0">
            <a:off x="0" y="8759041"/>
            <a:ext cx="18288000" cy="764684"/>
            <a:chOff x="0" y="0"/>
            <a:chExt cx="6671512" cy="278959"/>
          </a:xfrm>
        </p:grpSpPr>
        <p:sp>
          <p:nvSpPr>
            <p:cNvPr name="Freeform 11" id="11"/>
            <p:cNvSpPr/>
            <p:nvPr/>
          </p:nvSpPr>
          <p:spPr>
            <a:xfrm flipH="false" flipV="false" rot="0">
              <a:off x="0" y="0"/>
              <a:ext cx="6671512" cy="278959"/>
            </a:xfrm>
            <a:custGeom>
              <a:avLst/>
              <a:gdLst/>
              <a:ahLst/>
              <a:cxnLst/>
              <a:rect r="r" b="b" t="t" l="l"/>
              <a:pathLst>
                <a:path h="278959" w="6671512">
                  <a:moveTo>
                    <a:pt x="0" y="0"/>
                  </a:moveTo>
                  <a:lnTo>
                    <a:pt x="6671512" y="0"/>
                  </a:lnTo>
                  <a:lnTo>
                    <a:pt x="6671512" y="278959"/>
                  </a:lnTo>
                  <a:lnTo>
                    <a:pt x="0" y="278959"/>
                  </a:lnTo>
                  <a:close/>
                </a:path>
              </a:pathLst>
            </a:custGeom>
            <a:solidFill>
              <a:srgbClr val="FFFFFF"/>
            </a:solidFill>
          </p:spPr>
        </p:sp>
      </p:grpSp>
      <p:sp>
        <p:nvSpPr>
          <p:cNvPr name="TextBox 12" id="12"/>
          <p:cNvSpPr txBox="true"/>
          <p:nvPr/>
        </p:nvSpPr>
        <p:spPr>
          <a:xfrm rot="0">
            <a:off x="1480498" y="1334028"/>
            <a:ext cx="15327005" cy="1190653"/>
          </a:xfrm>
          <a:prstGeom prst="rect">
            <a:avLst/>
          </a:prstGeom>
        </p:spPr>
        <p:txBody>
          <a:bodyPr anchor="t" rtlCol="false" tIns="0" lIns="0" bIns="0" rIns="0">
            <a:spAutoFit/>
          </a:bodyPr>
          <a:lstStyle/>
          <a:p>
            <a:pPr algn="ctr">
              <a:lnSpc>
                <a:spcPts val="8400"/>
              </a:lnSpc>
            </a:pPr>
            <a:r>
              <a:rPr lang="en-US" sz="8000" spc="400">
                <a:solidFill>
                  <a:srgbClr val="2B4A9D"/>
                </a:solidFill>
                <a:latin typeface="Poppins"/>
                <a:ea typeface="Poppins"/>
                <a:cs typeface="Poppins"/>
                <a:sym typeface="Poppins"/>
              </a:rPr>
              <a:t>PRICING PACKAGE</a:t>
            </a:r>
          </a:p>
        </p:txBody>
      </p:sp>
      <p:sp>
        <p:nvSpPr>
          <p:cNvPr name="TextBox 13" id="13"/>
          <p:cNvSpPr txBox="true"/>
          <p:nvPr/>
        </p:nvSpPr>
        <p:spPr>
          <a:xfrm rot="0">
            <a:off x="436033" y="4994003"/>
            <a:ext cx="5885548" cy="4305300"/>
          </a:xfrm>
          <a:prstGeom prst="rect">
            <a:avLst/>
          </a:prstGeom>
        </p:spPr>
        <p:txBody>
          <a:bodyPr anchor="t" rtlCol="false" tIns="0" lIns="0" bIns="0" rIns="0">
            <a:spAutoFit/>
          </a:bodyPr>
          <a:lstStyle/>
          <a:p>
            <a:pPr algn="ctr">
              <a:lnSpc>
                <a:spcPts val="3750"/>
              </a:lnSpc>
            </a:pPr>
            <a:r>
              <a:rPr lang="en-US" sz="3000" i="true" spc="300">
                <a:solidFill>
                  <a:srgbClr val="FFFFFF"/>
                </a:solidFill>
                <a:latin typeface="Poppins Italics"/>
                <a:ea typeface="Poppins Italics"/>
                <a:cs typeface="Poppins Italics"/>
                <a:sym typeface="Poppins Italics"/>
              </a:rPr>
              <a:t>Network Solution</a:t>
            </a:r>
          </a:p>
          <a:p>
            <a:pPr algn="ctr">
              <a:lnSpc>
                <a:spcPts val="3750"/>
              </a:lnSpc>
            </a:pPr>
            <a:r>
              <a:rPr lang="en-US" sz="3000" i="true" spc="300">
                <a:solidFill>
                  <a:srgbClr val="FFFFFF"/>
                </a:solidFill>
                <a:latin typeface="Poppins Italics"/>
                <a:ea typeface="Poppins Italics"/>
                <a:cs typeface="Poppins Italics"/>
                <a:sym typeface="Poppins Italics"/>
              </a:rPr>
              <a:t>Wireless Terrestrial Broadband Provider</a:t>
            </a:r>
          </a:p>
          <a:p>
            <a:pPr algn="ctr">
              <a:lnSpc>
                <a:spcPts val="3750"/>
              </a:lnSpc>
            </a:pPr>
            <a:r>
              <a:rPr lang="en-US" sz="3000" i="true" spc="300">
                <a:solidFill>
                  <a:srgbClr val="FFFFFF"/>
                </a:solidFill>
                <a:latin typeface="Poppins Italics"/>
                <a:ea typeface="Poppins Italics"/>
                <a:cs typeface="Poppins Italics"/>
                <a:sym typeface="Poppins Italics"/>
              </a:rPr>
              <a:t>Telecom Value Added Service</a:t>
            </a:r>
          </a:p>
          <a:p>
            <a:pPr algn="ctr">
              <a:lnSpc>
                <a:spcPts val="3750"/>
              </a:lnSpc>
            </a:pPr>
            <a:r>
              <a:rPr lang="en-US" sz="3000" i="true" spc="300">
                <a:solidFill>
                  <a:srgbClr val="FFFFFF"/>
                </a:solidFill>
                <a:latin typeface="Poppins Italics"/>
                <a:ea typeface="Poppins Italics"/>
                <a:cs typeface="Poppins Italics"/>
                <a:sym typeface="Poppins Italics"/>
              </a:rPr>
              <a:t>Routine checks for one year</a:t>
            </a:r>
          </a:p>
          <a:p>
            <a:pPr algn="ctr">
              <a:lnSpc>
                <a:spcPts val="3750"/>
              </a:lnSpc>
            </a:pPr>
            <a:r>
              <a:rPr lang="en-US" sz="3000" i="true" spc="300">
                <a:solidFill>
                  <a:srgbClr val="FFFFFF"/>
                </a:solidFill>
                <a:latin typeface="Poppins Italics"/>
                <a:ea typeface="Poppins Italics"/>
                <a:cs typeface="Poppins Italics"/>
                <a:sym typeface="Poppins Italics"/>
              </a:rPr>
              <a:t>Service adjustment in the sixth month</a:t>
            </a:r>
          </a:p>
        </p:txBody>
      </p:sp>
      <p:sp>
        <p:nvSpPr>
          <p:cNvPr name="TextBox 14" id="14"/>
          <p:cNvSpPr txBox="true"/>
          <p:nvPr/>
        </p:nvSpPr>
        <p:spPr>
          <a:xfrm rot="0">
            <a:off x="436033" y="4124036"/>
            <a:ext cx="5885548" cy="542870"/>
          </a:xfrm>
          <a:prstGeom prst="rect">
            <a:avLst/>
          </a:prstGeom>
        </p:spPr>
        <p:txBody>
          <a:bodyPr anchor="t" rtlCol="false" tIns="0" lIns="0" bIns="0" rIns="0">
            <a:spAutoFit/>
          </a:bodyPr>
          <a:lstStyle/>
          <a:p>
            <a:pPr algn="ctr">
              <a:lnSpc>
                <a:spcPts val="4200"/>
              </a:lnSpc>
            </a:pPr>
            <a:r>
              <a:rPr lang="en-US" b="true" sz="3000" spc="300">
                <a:solidFill>
                  <a:srgbClr val="2B4A9D"/>
                </a:solidFill>
                <a:latin typeface="Poppins Bold"/>
                <a:ea typeface="Poppins Bold"/>
                <a:cs typeface="Poppins Bold"/>
                <a:sym typeface="Poppins Bold"/>
              </a:rPr>
              <a:t>FULL SERVICE</a:t>
            </a:r>
          </a:p>
        </p:txBody>
      </p:sp>
      <p:sp>
        <p:nvSpPr>
          <p:cNvPr name="TextBox 15" id="15"/>
          <p:cNvSpPr txBox="true"/>
          <p:nvPr/>
        </p:nvSpPr>
        <p:spPr>
          <a:xfrm rot="0">
            <a:off x="436033" y="8827108"/>
            <a:ext cx="5885548" cy="542870"/>
          </a:xfrm>
          <a:prstGeom prst="rect">
            <a:avLst/>
          </a:prstGeom>
        </p:spPr>
        <p:txBody>
          <a:bodyPr anchor="t" rtlCol="false" tIns="0" lIns="0" bIns="0" rIns="0">
            <a:spAutoFit/>
          </a:bodyPr>
          <a:lstStyle/>
          <a:p>
            <a:pPr algn="ctr">
              <a:lnSpc>
                <a:spcPts val="4200"/>
              </a:lnSpc>
            </a:pPr>
            <a:r>
              <a:rPr lang="en-US" b="true" sz="3000" spc="300">
                <a:solidFill>
                  <a:srgbClr val="2B4A9D"/>
                </a:solidFill>
                <a:latin typeface="Poppins Bold"/>
                <a:ea typeface="Poppins Bold"/>
                <a:cs typeface="Poppins Bold"/>
                <a:sym typeface="Poppins Bold"/>
              </a:rPr>
              <a:t>7000 / YEAR</a:t>
            </a:r>
          </a:p>
        </p:txBody>
      </p:sp>
      <p:sp>
        <p:nvSpPr>
          <p:cNvPr name="TextBox 16" id="16"/>
          <p:cNvSpPr txBox="true"/>
          <p:nvPr/>
        </p:nvSpPr>
        <p:spPr>
          <a:xfrm rot="0">
            <a:off x="7065432" y="5232128"/>
            <a:ext cx="4183748" cy="3829050"/>
          </a:xfrm>
          <a:prstGeom prst="rect">
            <a:avLst/>
          </a:prstGeom>
        </p:spPr>
        <p:txBody>
          <a:bodyPr anchor="t" rtlCol="false" tIns="0" lIns="0" bIns="0" rIns="0">
            <a:spAutoFit/>
          </a:bodyPr>
          <a:lstStyle/>
          <a:p>
            <a:pPr algn="ctr">
              <a:lnSpc>
                <a:spcPts val="3750"/>
              </a:lnSpc>
            </a:pPr>
            <a:r>
              <a:rPr lang="en-US" sz="3000" i="true" spc="300">
                <a:solidFill>
                  <a:srgbClr val="FFFFFF"/>
                </a:solidFill>
                <a:latin typeface="Poppins Italics"/>
                <a:ea typeface="Poppins Italics"/>
                <a:cs typeface="Poppins Italics"/>
                <a:sym typeface="Poppins Italics"/>
              </a:rPr>
              <a:t>Full access to two of our main services</a:t>
            </a:r>
          </a:p>
          <a:p>
            <a:pPr algn="ctr">
              <a:lnSpc>
                <a:spcPts val="3750"/>
              </a:lnSpc>
            </a:pPr>
            <a:r>
              <a:rPr lang="en-US" sz="3000" i="true" spc="300">
                <a:solidFill>
                  <a:srgbClr val="FFFFFF"/>
                </a:solidFill>
                <a:latin typeface="Poppins Italics"/>
                <a:ea typeface="Poppins Italics"/>
                <a:cs typeface="Poppins Italics"/>
                <a:sym typeface="Poppins Italics"/>
              </a:rPr>
              <a:t>Routine checks for six months</a:t>
            </a:r>
          </a:p>
          <a:p>
            <a:pPr algn="ctr">
              <a:lnSpc>
                <a:spcPts val="3750"/>
              </a:lnSpc>
            </a:pPr>
            <a:r>
              <a:rPr lang="en-US" sz="3000" i="true" spc="300">
                <a:solidFill>
                  <a:srgbClr val="FFFFFF"/>
                </a:solidFill>
                <a:latin typeface="Poppins Italics"/>
                <a:ea typeface="Poppins Italics"/>
                <a:cs typeface="Poppins Italics"/>
                <a:sym typeface="Poppins Italics"/>
              </a:rPr>
              <a:t>Service adjustment in the sixth month</a:t>
            </a:r>
          </a:p>
        </p:txBody>
      </p:sp>
      <p:sp>
        <p:nvSpPr>
          <p:cNvPr name="TextBox 17" id="17"/>
          <p:cNvSpPr txBox="true"/>
          <p:nvPr/>
        </p:nvSpPr>
        <p:spPr>
          <a:xfrm rot="0">
            <a:off x="7065432" y="4124036"/>
            <a:ext cx="4183748" cy="542870"/>
          </a:xfrm>
          <a:prstGeom prst="rect">
            <a:avLst/>
          </a:prstGeom>
        </p:spPr>
        <p:txBody>
          <a:bodyPr anchor="t" rtlCol="false" tIns="0" lIns="0" bIns="0" rIns="0">
            <a:spAutoFit/>
          </a:bodyPr>
          <a:lstStyle/>
          <a:p>
            <a:pPr algn="ctr">
              <a:lnSpc>
                <a:spcPts val="4200"/>
              </a:lnSpc>
            </a:pPr>
            <a:r>
              <a:rPr lang="en-US" b="true" sz="3000" spc="300">
                <a:solidFill>
                  <a:srgbClr val="2B4A9D"/>
                </a:solidFill>
                <a:latin typeface="Poppins Bold"/>
                <a:ea typeface="Poppins Bold"/>
                <a:cs typeface="Poppins Bold"/>
                <a:sym typeface="Poppins Bold"/>
              </a:rPr>
              <a:t>FULL SERVICE</a:t>
            </a:r>
          </a:p>
        </p:txBody>
      </p:sp>
      <p:sp>
        <p:nvSpPr>
          <p:cNvPr name="TextBox 18" id="18"/>
          <p:cNvSpPr txBox="true"/>
          <p:nvPr/>
        </p:nvSpPr>
        <p:spPr>
          <a:xfrm rot="0">
            <a:off x="7065432" y="8827108"/>
            <a:ext cx="4183748" cy="542870"/>
          </a:xfrm>
          <a:prstGeom prst="rect">
            <a:avLst/>
          </a:prstGeom>
        </p:spPr>
        <p:txBody>
          <a:bodyPr anchor="t" rtlCol="false" tIns="0" lIns="0" bIns="0" rIns="0">
            <a:spAutoFit/>
          </a:bodyPr>
          <a:lstStyle/>
          <a:p>
            <a:pPr algn="ctr">
              <a:lnSpc>
                <a:spcPts val="4200"/>
              </a:lnSpc>
            </a:pPr>
            <a:r>
              <a:rPr lang="en-US" b="true" sz="3000" spc="300">
                <a:solidFill>
                  <a:srgbClr val="2B4A9D"/>
                </a:solidFill>
                <a:latin typeface="Poppins Bold"/>
                <a:ea typeface="Poppins Bold"/>
                <a:cs typeface="Poppins Bold"/>
                <a:sym typeface="Poppins Bold"/>
              </a:rPr>
              <a:t>6000 / YEAR</a:t>
            </a:r>
          </a:p>
        </p:txBody>
      </p:sp>
      <p:sp>
        <p:nvSpPr>
          <p:cNvPr name="TextBox 19" id="19"/>
          <p:cNvSpPr txBox="true"/>
          <p:nvPr/>
        </p:nvSpPr>
        <p:spPr>
          <a:xfrm rot="0">
            <a:off x="12412132" y="5470253"/>
            <a:ext cx="5047348" cy="2876550"/>
          </a:xfrm>
          <a:prstGeom prst="rect">
            <a:avLst/>
          </a:prstGeom>
        </p:spPr>
        <p:txBody>
          <a:bodyPr anchor="t" rtlCol="false" tIns="0" lIns="0" bIns="0" rIns="0">
            <a:spAutoFit/>
          </a:bodyPr>
          <a:lstStyle/>
          <a:p>
            <a:pPr algn="ctr">
              <a:lnSpc>
                <a:spcPts val="3750"/>
              </a:lnSpc>
            </a:pPr>
            <a:r>
              <a:rPr lang="en-US" sz="3000" i="true" spc="300">
                <a:solidFill>
                  <a:srgbClr val="FFFFFF"/>
                </a:solidFill>
                <a:latin typeface="Poppins Italics"/>
                <a:ea typeface="Poppins Italics"/>
                <a:cs typeface="Poppins Italics"/>
                <a:sym typeface="Poppins Italics"/>
              </a:rPr>
              <a:t>Pick one of our services</a:t>
            </a:r>
          </a:p>
          <a:p>
            <a:pPr algn="ctr">
              <a:lnSpc>
                <a:spcPts val="3750"/>
              </a:lnSpc>
            </a:pPr>
            <a:r>
              <a:rPr lang="en-US" sz="3000" i="true" spc="300">
                <a:solidFill>
                  <a:srgbClr val="FFFFFF"/>
                </a:solidFill>
                <a:latin typeface="Poppins Italics"/>
                <a:ea typeface="Poppins Italics"/>
                <a:cs typeface="Poppins Italics"/>
                <a:sym typeface="Poppins Italics"/>
              </a:rPr>
              <a:t>Routine checks for six months</a:t>
            </a:r>
          </a:p>
          <a:p>
            <a:pPr algn="ctr">
              <a:lnSpc>
                <a:spcPts val="3750"/>
              </a:lnSpc>
            </a:pPr>
            <a:r>
              <a:rPr lang="en-US" sz="3000" i="true" spc="300">
                <a:solidFill>
                  <a:srgbClr val="FFFFFF"/>
                </a:solidFill>
                <a:latin typeface="Poppins Italics"/>
                <a:ea typeface="Poppins Italics"/>
                <a:cs typeface="Poppins Italics"/>
                <a:sym typeface="Poppins Italics"/>
              </a:rPr>
              <a:t>Service adjustment in the sixth month</a:t>
            </a:r>
          </a:p>
        </p:txBody>
      </p:sp>
      <p:sp>
        <p:nvSpPr>
          <p:cNvPr name="TextBox 20" id="20"/>
          <p:cNvSpPr txBox="true"/>
          <p:nvPr/>
        </p:nvSpPr>
        <p:spPr>
          <a:xfrm rot="0">
            <a:off x="12412132" y="4124036"/>
            <a:ext cx="5047348" cy="542870"/>
          </a:xfrm>
          <a:prstGeom prst="rect">
            <a:avLst/>
          </a:prstGeom>
        </p:spPr>
        <p:txBody>
          <a:bodyPr anchor="t" rtlCol="false" tIns="0" lIns="0" bIns="0" rIns="0">
            <a:spAutoFit/>
          </a:bodyPr>
          <a:lstStyle/>
          <a:p>
            <a:pPr algn="ctr">
              <a:lnSpc>
                <a:spcPts val="4200"/>
              </a:lnSpc>
            </a:pPr>
            <a:r>
              <a:rPr lang="en-US" b="true" sz="3000" spc="300">
                <a:solidFill>
                  <a:srgbClr val="2B4A9D"/>
                </a:solidFill>
                <a:latin typeface="Poppins Bold"/>
                <a:ea typeface="Poppins Bold"/>
                <a:cs typeface="Poppins Bold"/>
                <a:sym typeface="Poppins Bold"/>
              </a:rPr>
              <a:t>INDIVIDUAL SERVICE</a:t>
            </a:r>
          </a:p>
        </p:txBody>
      </p:sp>
      <p:sp>
        <p:nvSpPr>
          <p:cNvPr name="TextBox 21" id="21"/>
          <p:cNvSpPr txBox="true"/>
          <p:nvPr/>
        </p:nvSpPr>
        <p:spPr>
          <a:xfrm rot="0">
            <a:off x="12412132" y="8827108"/>
            <a:ext cx="5047348" cy="542870"/>
          </a:xfrm>
          <a:prstGeom prst="rect">
            <a:avLst/>
          </a:prstGeom>
        </p:spPr>
        <p:txBody>
          <a:bodyPr anchor="t" rtlCol="false" tIns="0" lIns="0" bIns="0" rIns="0">
            <a:spAutoFit/>
          </a:bodyPr>
          <a:lstStyle/>
          <a:p>
            <a:pPr algn="ctr">
              <a:lnSpc>
                <a:spcPts val="4200"/>
              </a:lnSpc>
            </a:pPr>
            <a:r>
              <a:rPr lang="en-US" b="true" sz="3000" spc="300">
                <a:solidFill>
                  <a:srgbClr val="2B4A9D"/>
                </a:solidFill>
                <a:latin typeface="Poppins Bold"/>
                <a:ea typeface="Poppins Bold"/>
                <a:cs typeface="Poppins Bold"/>
                <a:sym typeface="Poppins Bold"/>
              </a:rPr>
              <a:t>5000 / YEAR</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480498" y="886353"/>
            <a:ext cx="15327005" cy="1190653"/>
          </a:xfrm>
          <a:prstGeom prst="rect">
            <a:avLst/>
          </a:prstGeom>
        </p:spPr>
        <p:txBody>
          <a:bodyPr anchor="t" rtlCol="false" tIns="0" lIns="0" bIns="0" rIns="0">
            <a:spAutoFit/>
          </a:bodyPr>
          <a:lstStyle/>
          <a:p>
            <a:pPr algn="ctr">
              <a:lnSpc>
                <a:spcPts val="8400"/>
              </a:lnSpc>
            </a:pPr>
            <a:r>
              <a:rPr lang="en-US" sz="8000" spc="400">
                <a:solidFill>
                  <a:srgbClr val="2B4A9D"/>
                </a:solidFill>
                <a:latin typeface="Poppins"/>
                <a:ea typeface="Poppins"/>
                <a:cs typeface="Poppins"/>
                <a:sym typeface="Poppins"/>
              </a:rPr>
              <a:t>TESTIMONIALS</a:t>
            </a:r>
          </a:p>
        </p:txBody>
      </p:sp>
      <p:grpSp>
        <p:nvGrpSpPr>
          <p:cNvPr name="Group 3" id="3"/>
          <p:cNvGrpSpPr/>
          <p:nvPr/>
        </p:nvGrpSpPr>
        <p:grpSpPr>
          <a:xfrm rot="0">
            <a:off x="9334500" y="2476500"/>
            <a:ext cx="8953500" cy="7810500"/>
            <a:chOff x="0" y="0"/>
            <a:chExt cx="3266261" cy="2849292"/>
          </a:xfrm>
        </p:grpSpPr>
        <p:sp>
          <p:nvSpPr>
            <p:cNvPr name="Freeform 4" id="4"/>
            <p:cNvSpPr/>
            <p:nvPr/>
          </p:nvSpPr>
          <p:spPr>
            <a:xfrm flipH="false" flipV="false" rot="0">
              <a:off x="0" y="0"/>
              <a:ext cx="3266261" cy="2849292"/>
            </a:xfrm>
            <a:custGeom>
              <a:avLst/>
              <a:gdLst/>
              <a:ahLst/>
              <a:cxnLst/>
              <a:rect r="r" b="b" t="t" l="l"/>
              <a:pathLst>
                <a:path h="2849292" w="3266261">
                  <a:moveTo>
                    <a:pt x="0" y="0"/>
                  </a:moveTo>
                  <a:lnTo>
                    <a:pt x="3266261" y="0"/>
                  </a:lnTo>
                  <a:lnTo>
                    <a:pt x="3266261" y="2849292"/>
                  </a:lnTo>
                  <a:lnTo>
                    <a:pt x="0" y="2849292"/>
                  </a:lnTo>
                  <a:close/>
                </a:path>
              </a:pathLst>
            </a:custGeom>
            <a:solidFill>
              <a:srgbClr val="2B4A9D"/>
            </a:solidFill>
          </p:spPr>
        </p:sp>
      </p:grpSp>
      <p:grpSp>
        <p:nvGrpSpPr>
          <p:cNvPr name="Group 5" id="5"/>
          <p:cNvGrpSpPr/>
          <p:nvPr/>
        </p:nvGrpSpPr>
        <p:grpSpPr>
          <a:xfrm rot="0">
            <a:off x="0" y="2476500"/>
            <a:ext cx="8953500" cy="7810500"/>
            <a:chOff x="0" y="0"/>
            <a:chExt cx="3266261" cy="2849292"/>
          </a:xfrm>
        </p:grpSpPr>
        <p:sp>
          <p:nvSpPr>
            <p:cNvPr name="Freeform 6" id="6"/>
            <p:cNvSpPr/>
            <p:nvPr/>
          </p:nvSpPr>
          <p:spPr>
            <a:xfrm flipH="false" flipV="false" rot="0">
              <a:off x="0" y="0"/>
              <a:ext cx="3266261" cy="2849292"/>
            </a:xfrm>
            <a:custGeom>
              <a:avLst/>
              <a:gdLst/>
              <a:ahLst/>
              <a:cxnLst/>
              <a:rect r="r" b="b" t="t" l="l"/>
              <a:pathLst>
                <a:path h="2849292" w="3266261">
                  <a:moveTo>
                    <a:pt x="0" y="0"/>
                  </a:moveTo>
                  <a:lnTo>
                    <a:pt x="3266261" y="0"/>
                  </a:lnTo>
                  <a:lnTo>
                    <a:pt x="3266261" y="2849292"/>
                  </a:lnTo>
                  <a:lnTo>
                    <a:pt x="0" y="2849292"/>
                  </a:lnTo>
                  <a:close/>
                </a:path>
              </a:pathLst>
            </a:custGeom>
            <a:solidFill>
              <a:srgbClr val="2B4A9D"/>
            </a:solidFill>
          </p:spPr>
        </p:sp>
      </p:grpSp>
      <p:grpSp>
        <p:nvGrpSpPr>
          <p:cNvPr name="Group 7" id="7"/>
          <p:cNvGrpSpPr/>
          <p:nvPr/>
        </p:nvGrpSpPr>
        <p:grpSpPr>
          <a:xfrm rot="0">
            <a:off x="9773681" y="7010400"/>
            <a:ext cx="8075139" cy="2867025"/>
            <a:chOff x="0" y="0"/>
            <a:chExt cx="10766852" cy="3822700"/>
          </a:xfrm>
        </p:grpSpPr>
        <p:pic>
          <p:nvPicPr>
            <p:cNvPr name="Picture 8" id="8"/>
            <p:cNvPicPr>
              <a:picLocks noChangeAspect="true"/>
            </p:cNvPicPr>
            <p:nvPr/>
          </p:nvPicPr>
          <p:blipFill>
            <a:blip r:embed="rId2"/>
            <a:srcRect l="0" t="40338" r="0" b="6404"/>
            <a:stretch>
              <a:fillRect/>
            </a:stretch>
          </p:blipFill>
          <p:spPr>
            <a:xfrm flipH="false" flipV="false">
              <a:off x="0" y="0"/>
              <a:ext cx="10766852" cy="3822700"/>
            </a:xfrm>
            <a:prstGeom prst="rect">
              <a:avLst/>
            </a:prstGeom>
          </p:spPr>
        </p:pic>
      </p:grpSp>
      <p:grpSp>
        <p:nvGrpSpPr>
          <p:cNvPr name="Group 9" id="9"/>
          <p:cNvGrpSpPr/>
          <p:nvPr/>
        </p:nvGrpSpPr>
        <p:grpSpPr>
          <a:xfrm rot="0">
            <a:off x="439181" y="7010400"/>
            <a:ext cx="8075139" cy="2867025"/>
            <a:chOff x="0" y="0"/>
            <a:chExt cx="10766852" cy="3822700"/>
          </a:xfrm>
        </p:grpSpPr>
        <p:pic>
          <p:nvPicPr>
            <p:cNvPr name="Picture 10" id="10"/>
            <p:cNvPicPr>
              <a:picLocks noChangeAspect="true"/>
            </p:cNvPicPr>
            <p:nvPr/>
          </p:nvPicPr>
          <p:blipFill>
            <a:blip r:embed="rId3"/>
            <a:srcRect l="25063" t="53314" r="4107" b="9011"/>
            <a:stretch>
              <a:fillRect/>
            </a:stretch>
          </p:blipFill>
          <p:spPr>
            <a:xfrm flipH="false" flipV="false">
              <a:off x="0" y="0"/>
              <a:ext cx="10766852" cy="3822700"/>
            </a:xfrm>
            <a:prstGeom prst="rect">
              <a:avLst/>
            </a:prstGeom>
          </p:spPr>
        </p:pic>
      </p:grpSp>
      <p:grpSp>
        <p:nvGrpSpPr>
          <p:cNvPr name="Group 11" id="11"/>
          <p:cNvGrpSpPr/>
          <p:nvPr/>
        </p:nvGrpSpPr>
        <p:grpSpPr>
          <a:xfrm rot="0">
            <a:off x="0" y="0"/>
            <a:ext cx="18288000" cy="417760"/>
            <a:chOff x="0" y="0"/>
            <a:chExt cx="6671512" cy="152400"/>
          </a:xfrm>
        </p:grpSpPr>
        <p:sp>
          <p:nvSpPr>
            <p:cNvPr name="Freeform 12" id="12"/>
            <p:cNvSpPr/>
            <p:nvPr/>
          </p:nvSpPr>
          <p:spPr>
            <a:xfrm flipH="false" flipV="false" rot="0">
              <a:off x="0" y="0"/>
              <a:ext cx="6671512" cy="152400"/>
            </a:xfrm>
            <a:custGeom>
              <a:avLst/>
              <a:gdLst/>
              <a:ahLst/>
              <a:cxnLst/>
              <a:rect r="r" b="b" t="t" l="l"/>
              <a:pathLst>
                <a:path h="152400" w="6671512">
                  <a:moveTo>
                    <a:pt x="0" y="0"/>
                  </a:moveTo>
                  <a:lnTo>
                    <a:pt x="6671512" y="0"/>
                  </a:lnTo>
                  <a:lnTo>
                    <a:pt x="6671512" y="152400"/>
                  </a:lnTo>
                  <a:lnTo>
                    <a:pt x="0" y="152400"/>
                  </a:lnTo>
                  <a:close/>
                </a:path>
              </a:pathLst>
            </a:custGeom>
            <a:solidFill>
              <a:srgbClr val="2B4A9D"/>
            </a:solidFill>
          </p:spPr>
        </p:sp>
      </p:grpSp>
      <p:grpSp>
        <p:nvGrpSpPr>
          <p:cNvPr name="Group 13" id="13"/>
          <p:cNvGrpSpPr/>
          <p:nvPr/>
        </p:nvGrpSpPr>
        <p:grpSpPr>
          <a:xfrm rot="5400000">
            <a:off x="-1963" y="1309"/>
            <a:ext cx="1635964" cy="1633346"/>
            <a:chOff x="0" y="0"/>
            <a:chExt cx="6350000" cy="6339840"/>
          </a:xfrm>
        </p:grpSpPr>
        <p:sp>
          <p:nvSpPr>
            <p:cNvPr name="Freeform 14" id="14"/>
            <p:cNvSpPr/>
            <p:nvPr/>
          </p:nvSpPr>
          <p:spPr>
            <a:xfrm flipH="false" flipV="false" rot="0">
              <a:off x="0" y="0"/>
              <a:ext cx="6350000" cy="6339840"/>
            </a:xfrm>
            <a:custGeom>
              <a:avLst/>
              <a:gdLst/>
              <a:ahLst/>
              <a:cxnLst/>
              <a:rect r="r" b="b" t="t" l="l"/>
              <a:pathLst>
                <a:path h="6339840" w="6350000">
                  <a:moveTo>
                    <a:pt x="6350000" y="6339840"/>
                  </a:moveTo>
                  <a:lnTo>
                    <a:pt x="0" y="6339840"/>
                  </a:lnTo>
                  <a:lnTo>
                    <a:pt x="0" y="0"/>
                  </a:lnTo>
                  <a:lnTo>
                    <a:pt x="6350000" y="6339840"/>
                  </a:lnTo>
                  <a:close/>
                </a:path>
              </a:pathLst>
            </a:custGeom>
            <a:solidFill>
              <a:srgbClr val="2B4A9D"/>
            </a:solidFill>
          </p:spPr>
        </p:sp>
      </p:grpSp>
      <p:grpSp>
        <p:nvGrpSpPr>
          <p:cNvPr name="Group 15" id="15"/>
          <p:cNvGrpSpPr/>
          <p:nvPr/>
        </p:nvGrpSpPr>
        <p:grpSpPr>
          <a:xfrm rot="-10800000">
            <a:off x="16652690" y="1309"/>
            <a:ext cx="1635964" cy="1633346"/>
            <a:chOff x="0" y="0"/>
            <a:chExt cx="6350000" cy="6339840"/>
          </a:xfrm>
        </p:grpSpPr>
        <p:sp>
          <p:nvSpPr>
            <p:cNvPr name="Freeform 16" id="16"/>
            <p:cNvSpPr/>
            <p:nvPr/>
          </p:nvSpPr>
          <p:spPr>
            <a:xfrm flipH="false" flipV="false" rot="0">
              <a:off x="0" y="0"/>
              <a:ext cx="6350000" cy="6339840"/>
            </a:xfrm>
            <a:custGeom>
              <a:avLst/>
              <a:gdLst/>
              <a:ahLst/>
              <a:cxnLst/>
              <a:rect r="r" b="b" t="t" l="l"/>
              <a:pathLst>
                <a:path h="6339840" w="6350000">
                  <a:moveTo>
                    <a:pt x="6350000" y="6339840"/>
                  </a:moveTo>
                  <a:lnTo>
                    <a:pt x="0" y="6339840"/>
                  </a:lnTo>
                  <a:lnTo>
                    <a:pt x="0" y="0"/>
                  </a:lnTo>
                  <a:lnTo>
                    <a:pt x="6350000" y="6339840"/>
                  </a:lnTo>
                  <a:close/>
                </a:path>
              </a:pathLst>
            </a:custGeom>
            <a:solidFill>
              <a:srgbClr val="2B4A9D"/>
            </a:solidFill>
          </p:spPr>
        </p:sp>
      </p:grpSp>
      <p:sp>
        <p:nvSpPr>
          <p:cNvPr name="TextBox 17" id="17"/>
          <p:cNvSpPr txBox="true"/>
          <p:nvPr/>
        </p:nvSpPr>
        <p:spPr>
          <a:xfrm rot="0">
            <a:off x="9717561" y="3895924"/>
            <a:ext cx="8187378" cy="2469352"/>
          </a:xfrm>
          <a:prstGeom prst="rect">
            <a:avLst/>
          </a:prstGeom>
        </p:spPr>
        <p:txBody>
          <a:bodyPr anchor="t" rtlCol="false" tIns="0" lIns="0" bIns="0" rIns="0">
            <a:spAutoFit/>
          </a:bodyPr>
          <a:lstStyle/>
          <a:p>
            <a:pPr algn="l">
              <a:lnSpc>
                <a:spcPts val="3250"/>
              </a:lnSpc>
            </a:pPr>
            <a:r>
              <a:rPr lang="en-US" sz="2600" i="true" spc="130">
                <a:solidFill>
                  <a:srgbClr val="FFFFFF"/>
                </a:solidFill>
                <a:latin typeface="Poppins Italics"/>
                <a:ea typeface="Poppins Italics"/>
                <a:cs typeface="Poppins Italics"/>
                <a:sym typeface="Poppins Italics"/>
              </a:rPr>
              <a:t>“Before we used the services provided by this company, we’ve always had problems in setting the network ourselves and keeping them stable even for just a month. Now, after we cooperate with this company, those problems seem so far away.”</a:t>
            </a:r>
          </a:p>
        </p:txBody>
      </p:sp>
      <p:sp>
        <p:nvSpPr>
          <p:cNvPr name="TextBox 18" id="18"/>
          <p:cNvSpPr txBox="true"/>
          <p:nvPr/>
        </p:nvSpPr>
        <p:spPr>
          <a:xfrm rot="0">
            <a:off x="383061" y="3895924"/>
            <a:ext cx="8187378" cy="2469352"/>
          </a:xfrm>
          <a:prstGeom prst="rect">
            <a:avLst/>
          </a:prstGeom>
        </p:spPr>
        <p:txBody>
          <a:bodyPr anchor="t" rtlCol="false" tIns="0" lIns="0" bIns="0" rIns="0">
            <a:spAutoFit/>
          </a:bodyPr>
          <a:lstStyle/>
          <a:p>
            <a:pPr algn="l">
              <a:lnSpc>
                <a:spcPts val="3250"/>
              </a:lnSpc>
            </a:pPr>
            <a:r>
              <a:rPr lang="en-US" sz="2600" i="true" spc="130">
                <a:solidFill>
                  <a:srgbClr val="FFFFFF"/>
                </a:solidFill>
                <a:latin typeface="Poppins Italics"/>
                <a:ea typeface="Poppins Italics"/>
                <a:cs typeface="Poppins Italics"/>
                <a:sym typeface="Poppins Italics"/>
              </a:rPr>
              <a:t>“The increasing use of digital service pushed us to look for trusted network vendors that can provide reliable services with friendly prices. After using the services of this company, we definitely can recommend this company to help your needs.”</a:t>
            </a:r>
          </a:p>
        </p:txBody>
      </p:sp>
      <p:sp>
        <p:nvSpPr>
          <p:cNvPr name="TextBox 19" id="19"/>
          <p:cNvSpPr txBox="true"/>
          <p:nvPr/>
        </p:nvSpPr>
        <p:spPr>
          <a:xfrm rot="0">
            <a:off x="9717561" y="3083310"/>
            <a:ext cx="8187378" cy="542870"/>
          </a:xfrm>
          <a:prstGeom prst="rect">
            <a:avLst/>
          </a:prstGeom>
        </p:spPr>
        <p:txBody>
          <a:bodyPr anchor="t" rtlCol="false" tIns="0" lIns="0" bIns="0" rIns="0">
            <a:spAutoFit/>
          </a:bodyPr>
          <a:lstStyle/>
          <a:p>
            <a:pPr algn="l">
              <a:lnSpc>
                <a:spcPts val="4200"/>
              </a:lnSpc>
            </a:pPr>
            <a:r>
              <a:rPr lang="en-US" b="true" sz="3000" spc="300">
                <a:solidFill>
                  <a:srgbClr val="FFFFFF"/>
                </a:solidFill>
                <a:latin typeface="Poppins Bold"/>
                <a:ea typeface="Poppins Bold"/>
                <a:cs typeface="Poppins Bold"/>
                <a:sym typeface="Poppins Bold"/>
              </a:rPr>
              <a:t>INGOUDE COMPANY</a:t>
            </a:r>
          </a:p>
        </p:txBody>
      </p:sp>
      <p:sp>
        <p:nvSpPr>
          <p:cNvPr name="TextBox 20" id="20"/>
          <p:cNvSpPr txBox="true"/>
          <p:nvPr/>
        </p:nvSpPr>
        <p:spPr>
          <a:xfrm rot="0">
            <a:off x="383061" y="3083310"/>
            <a:ext cx="8187378" cy="542870"/>
          </a:xfrm>
          <a:prstGeom prst="rect">
            <a:avLst/>
          </a:prstGeom>
        </p:spPr>
        <p:txBody>
          <a:bodyPr anchor="t" rtlCol="false" tIns="0" lIns="0" bIns="0" rIns="0">
            <a:spAutoFit/>
          </a:bodyPr>
          <a:lstStyle/>
          <a:p>
            <a:pPr algn="l">
              <a:lnSpc>
                <a:spcPts val="4200"/>
              </a:lnSpc>
            </a:pPr>
            <a:r>
              <a:rPr lang="en-US" b="true" sz="3000" spc="300">
                <a:solidFill>
                  <a:srgbClr val="FFFFFF"/>
                </a:solidFill>
                <a:latin typeface="Poppins Bold"/>
                <a:ea typeface="Poppins Bold"/>
                <a:cs typeface="Poppins Bold"/>
                <a:sym typeface="Poppins Bold"/>
              </a:rPr>
              <a:t>PAUCEK AND LAGE</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376816" y="0"/>
            <a:ext cx="452408" cy="10287000"/>
            <a:chOff x="0" y="0"/>
            <a:chExt cx="165040" cy="3752725"/>
          </a:xfrm>
        </p:grpSpPr>
        <p:sp>
          <p:nvSpPr>
            <p:cNvPr name="Freeform 3" id="3"/>
            <p:cNvSpPr/>
            <p:nvPr/>
          </p:nvSpPr>
          <p:spPr>
            <a:xfrm flipH="false" flipV="false" rot="0">
              <a:off x="0" y="0"/>
              <a:ext cx="165040" cy="3752726"/>
            </a:xfrm>
            <a:custGeom>
              <a:avLst/>
              <a:gdLst/>
              <a:ahLst/>
              <a:cxnLst/>
              <a:rect r="r" b="b" t="t" l="l"/>
              <a:pathLst>
                <a:path h="3752726" w="165040">
                  <a:moveTo>
                    <a:pt x="0" y="0"/>
                  </a:moveTo>
                  <a:lnTo>
                    <a:pt x="165040" y="0"/>
                  </a:lnTo>
                  <a:lnTo>
                    <a:pt x="165040" y="3752726"/>
                  </a:lnTo>
                  <a:lnTo>
                    <a:pt x="0" y="3752726"/>
                  </a:lnTo>
                  <a:close/>
                </a:path>
              </a:pathLst>
            </a:custGeom>
            <a:solidFill>
              <a:srgbClr val="2B4A9D"/>
            </a:solidFill>
          </p:spPr>
        </p:sp>
      </p:grpSp>
      <p:grpSp>
        <p:nvGrpSpPr>
          <p:cNvPr name="Group 4" id="4"/>
          <p:cNvGrpSpPr/>
          <p:nvPr/>
        </p:nvGrpSpPr>
        <p:grpSpPr>
          <a:xfrm rot="-2700000">
            <a:off x="12190278" y="55428"/>
            <a:ext cx="10176144" cy="10176144"/>
            <a:chOff x="0" y="0"/>
            <a:chExt cx="1913890" cy="1913890"/>
          </a:xfrm>
        </p:grpSpPr>
        <p:sp>
          <p:nvSpPr>
            <p:cNvPr name="Freeform 5" id="5"/>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2B4A9D"/>
            </a:solidFill>
          </p:spPr>
        </p:sp>
      </p:grpSp>
      <p:grpSp>
        <p:nvGrpSpPr>
          <p:cNvPr name="Group 6" id="6"/>
          <p:cNvGrpSpPr/>
          <p:nvPr/>
        </p:nvGrpSpPr>
        <p:grpSpPr>
          <a:xfrm rot="2700000">
            <a:off x="12628620" y="445887"/>
            <a:ext cx="9395227" cy="9395227"/>
            <a:chOff x="0" y="0"/>
            <a:chExt cx="1913890" cy="1913890"/>
          </a:xfrm>
        </p:grpSpPr>
        <p:sp>
          <p:nvSpPr>
            <p:cNvPr name="Freeform 7" id="7"/>
            <p:cNvSpPr/>
            <p:nvPr/>
          </p:nvSpPr>
          <p:spPr>
            <a:xfrm flipH="false" flipV="false" rot="0">
              <a:off x="0" y="0"/>
              <a:ext cx="1913890" cy="1913890"/>
            </a:xfrm>
            <a:custGeom>
              <a:avLst/>
              <a:gdLst/>
              <a:ahLst/>
              <a:cxnLst/>
              <a:rect r="r" b="b" t="t" l="l"/>
              <a:pathLst>
                <a:path h="1913890" w="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FFFFF"/>
            </a:solidFill>
          </p:spPr>
        </p:sp>
      </p:grpSp>
      <p:grpSp>
        <p:nvGrpSpPr>
          <p:cNvPr name="Group 8" id="8"/>
          <p:cNvGrpSpPr/>
          <p:nvPr/>
        </p:nvGrpSpPr>
        <p:grpSpPr>
          <a:xfrm rot="2700000">
            <a:off x="11524419" y="8043030"/>
            <a:ext cx="6164339" cy="6164339"/>
            <a:chOff x="0" y="0"/>
            <a:chExt cx="1913890" cy="1913890"/>
          </a:xfrm>
        </p:grpSpPr>
        <p:sp>
          <p:nvSpPr>
            <p:cNvPr name="Freeform 9" id="9"/>
            <p:cNvSpPr/>
            <p:nvPr/>
          </p:nvSpPr>
          <p:spPr>
            <a:xfrm flipH="false" flipV="false" rot="0">
              <a:off x="0" y="0"/>
              <a:ext cx="1913890" cy="1913890"/>
            </a:xfrm>
            <a:custGeom>
              <a:avLst/>
              <a:gdLst/>
              <a:ahLst/>
              <a:cxnLst/>
              <a:rect r="r" b="b" t="t" l="l"/>
              <a:pathLst>
                <a:path h="1913890" w="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2B4A9D"/>
            </a:solidFill>
          </p:spPr>
        </p:sp>
      </p:grpSp>
      <p:grpSp>
        <p:nvGrpSpPr>
          <p:cNvPr name="Group 10" id="10"/>
          <p:cNvGrpSpPr/>
          <p:nvPr/>
        </p:nvGrpSpPr>
        <p:grpSpPr>
          <a:xfrm rot="2700000">
            <a:off x="11524419" y="-3920369"/>
            <a:ext cx="6164339" cy="6164339"/>
            <a:chOff x="0" y="0"/>
            <a:chExt cx="1913890" cy="1913890"/>
          </a:xfrm>
        </p:grpSpPr>
        <p:sp>
          <p:nvSpPr>
            <p:cNvPr name="Freeform 11" id="11"/>
            <p:cNvSpPr/>
            <p:nvPr/>
          </p:nvSpPr>
          <p:spPr>
            <a:xfrm flipH="false" flipV="false" rot="0">
              <a:off x="0" y="0"/>
              <a:ext cx="1913890" cy="1913890"/>
            </a:xfrm>
            <a:custGeom>
              <a:avLst/>
              <a:gdLst/>
              <a:ahLst/>
              <a:cxnLst/>
              <a:rect r="r" b="b" t="t" l="l"/>
              <a:pathLst>
                <a:path h="1913890" w="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2B4A9D"/>
            </a:solidFill>
          </p:spPr>
        </p:sp>
      </p:grpSp>
      <p:grpSp>
        <p:nvGrpSpPr>
          <p:cNvPr name="Group 12" id="12"/>
          <p:cNvGrpSpPr/>
          <p:nvPr/>
        </p:nvGrpSpPr>
        <p:grpSpPr>
          <a:xfrm rot="-5400000">
            <a:off x="4980926" y="-2587876"/>
            <a:ext cx="1629197" cy="7951652"/>
            <a:chOff x="0" y="0"/>
            <a:chExt cx="2354580" cy="11492046"/>
          </a:xfrm>
        </p:grpSpPr>
        <p:sp>
          <p:nvSpPr>
            <p:cNvPr name="Freeform 13" id="13"/>
            <p:cNvSpPr/>
            <p:nvPr/>
          </p:nvSpPr>
          <p:spPr>
            <a:xfrm flipH="false" flipV="false" rot="0">
              <a:off x="0" y="0"/>
              <a:ext cx="2353310" cy="11492046"/>
            </a:xfrm>
            <a:custGeom>
              <a:avLst/>
              <a:gdLst/>
              <a:ahLst/>
              <a:cxnLst/>
              <a:rect r="r" b="b" t="t" l="l"/>
              <a:pathLst>
                <a:path h="11492046" w="2353310">
                  <a:moveTo>
                    <a:pt x="784860" y="11424736"/>
                  </a:moveTo>
                  <a:cubicBezTo>
                    <a:pt x="905510" y="11465376"/>
                    <a:pt x="1042670" y="11492046"/>
                    <a:pt x="1177290" y="11492046"/>
                  </a:cubicBezTo>
                  <a:cubicBezTo>
                    <a:pt x="1311910" y="11492046"/>
                    <a:pt x="1441450" y="11469186"/>
                    <a:pt x="1560830" y="11428546"/>
                  </a:cubicBezTo>
                  <a:cubicBezTo>
                    <a:pt x="1563370" y="11427276"/>
                    <a:pt x="1565910" y="11427276"/>
                    <a:pt x="1568450" y="11426006"/>
                  </a:cubicBezTo>
                  <a:cubicBezTo>
                    <a:pt x="2016760" y="11263446"/>
                    <a:pt x="2346960" y="10834186"/>
                    <a:pt x="2353310" y="10306003"/>
                  </a:cubicBezTo>
                  <a:lnTo>
                    <a:pt x="2353310" y="0"/>
                  </a:lnTo>
                  <a:lnTo>
                    <a:pt x="0" y="0"/>
                  </a:lnTo>
                  <a:lnTo>
                    <a:pt x="0" y="10298100"/>
                  </a:lnTo>
                  <a:cubicBezTo>
                    <a:pt x="6350" y="10836726"/>
                    <a:pt x="331470" y="11265986"/>
                    <a:pt x="784860" y="11424736"/>
                  </a:cubicBezTo>
                  <a:close/>
                </a:path>
              </a:pathLst>
            </a:custGeom>
            <a:solidFill>
              <a:srgbClr val="2B4A9D"/>
            </a:solidFill>
          </p:spPr>
        </p:sp>
      </p:grpSp>
      <p:sp>
        <p:nvSpPr>
          <p:cNvPr name="TextBox 14" id="14"/>
          <p:cNvSpPr txBox="true"/>
          <p:nvPr/>
        </p:nvSpPr>
        <p:spPr>
          <a:xfrm rot="0">
            <a:off x="2123218" y="878380"/>
            <a:ext cx="7020782" cy="895404"/>
          </a:xfrm>
          <a:prstGeom prst="rect">
            <a:avLst/>
          </a:prstGeom>
        </p:spPr>
        <p:txBody>
          <a:bodyPr anchor="t" rtlCol="false" tIns="0" lIns="0" bIns="0" rIns="0">
            <a:spAutoFit/>
          </a:bodyPr>
          <a:lstStyle/>
          <a:p>
            <a:pPr algn="ctr">
              <a:lnSpc>
                <a:spcPts val="6300"/>
              </a:lnSpc>
            </a:pPr>
            <a:r>
              <a:rPr lang="en-US" sz="6000" spc="300">
                <a:solidFill>
                  <a:srgbClr val="FFFFFF"/>
                </a:solidFill>
                <a:latin typeface="Poppins"/>
                <a:ea typeface="Poppins"/>
                <a:cs typeface="Poppins"/>
                <a:sym typeface="Poppins"/>
              </a:rPr>
              <a:t>CONTACT US</a:t>
            </a:r>
          </a:p>
        </p:txBody>
      </p:sp>
      <p:sp>
        <p:nvSpPr>
          <p:cNvPr name="Freeform 15" id="15"/>
          <p:cNvSpPr/>
          <p:nvPr/>
        </p:nvSpPr>
        <p:spPr>
          <a:xfrm flipH="false" flipV="false" rot="0">
            <a:off x="14264736" y="4019370"/>
            <a:ext cx="2693994" cy="2248260"/>
          </a:xfrm>
          <a:custGeom>
            <a:avLst/>
            <a:gdLst/>
            <a:ahLst/>
            <a:cxnLst/>
            <a:rect r="r" b="b" t="t" l="l"/>
            <a:pathLst>
              <a:path h="2248260" w="2693994">
                <a:moveTo>
                  <a:pt x="0" y="0"/>
                </a:moveTo>
                <a:lnTo>
                  <a:pt x="2693994" y="0"/>
                </a:lnTo>
                <a:lnTo>
                  <a:pt x="2693994" y="2248260"/>
                </a:lnTo>
                <a:lnTo>
                  <a:pt x="0" y="224826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16" id="16"/>
          <p:cNvGrpSpPr/>
          <p:nvPr/>
        </p:nvGrpSpPr>
        <p:grpSpPr>
          <a:xfrm rot="-5400000">
            <a:off x="568482" y="2554884"/>
            <a:ext cx="829509" cy="1966473"/>
            <a:chOff x="0" y="0"/>
            <a:chExt cx="2354580" cy="5581882"/>
          </a:xfrm>
        </p:grpSpPr>
        <p:sp>
          <p:nvSpPr>
            <p:cNvPr name="Freeform 17" id="17"/>
            <p:cNvSpPr/>
            <p:nvPr/>
          </p:nvSpPr>
          <p:spPr>
            <a:xfrm flipH="false" flipV="false" rot="0">
              <a:off x="0" y="0"/>
              <a:ext cx="2353310" cy="5581882"/>
            </a:xfrm>
            <a:custGeom>
              <a:avLst/>
              <a:gdLst/>
              <a:ahLst/>
              <a:cxnLst/>
              <a:rect r="r" b="b" t="t" l="l"/>
              <a:pathLst>
                <a:path h="5581882" w="2353310">
                  <a:moveTo>
                    <a:pt x="784860" y="5514572"/>
                  </a:moveTo>
                  <a:cubicBezTo>
                    <a:pt x="905510" y="5555212"/>
                    <a:pt x="1042670" y="5581882"/>
                    <a:pt x="1177290" y="5581882"/>
                  </a:cubicBezTo>
                  <a:cubicBezTo>
                    <a:pt x="1311910" y="5581882"/>
                    <a:pt x="1441450" y="5559022"/>
                    <a:pt x="1560830" y="5518382"/>
                  </a:cubicBezTo>
                  <a:cubicBezTo>
                    <a:pt x="1563370" y="5517112"/>
                    <a:pt x="1565910" y="5517112"/>
                    <a:pt x="1568450" y="5515842"/>
                  </a:cubicBezTo>
                  <a:cubicBezTo>
                    <a:pt x="2016760" y="5353282"/>
                    <a:pt x="2346960" y="4924022"/>
                    <a:pt x="2353310" y="4414024"/>
                  </a:cubicBezTo>
                  <a:lnTo>
                    <a:pt x="2353310" y="0"/>
                  </a:lnTo>
                  <a:lnTo>
                    <a:pt x="0" y="0"/>
                  </a:lnTo>
                  <a:lnTo>
                    <a:pt x="0" y="4410668"/>
                  </a:lnTo>
                  <a:cubicBezTo>
                    <a:pt x="6350" y="4926562"/>
                    <a:pt x="331470" y="5355822"/>
                    <a:pt x="784860" y="5514572"/>
                  </a:cubicBezTo>
                  <a:close/>
                </a:path>
              </a:pathLst>
            </a:custGeom>
            <a:solidFill>
              <a:srgbClr val="2B4A9D"/>
            </a:solidFill>
          </p:spPr>
        </p:sp>
      </p:grpSp>
      <p:sp>
        <p:nvSpPr>
          <p:cNvPr name="TextBox 18" id="18"/>
          <p:cNvSpPr txBox="true"/>
          <p:nvPr/>
        </p:nvSpPr>
        <p:spPr>
          <a:xfrm rot="0">
            <a:off x="2428018" y="3223845"/>
            <a:ext cx="7343333" cy="542870"/>
          </a:xfrm>
          <a:prstGeom prst="rect">
            <a:avLst/>
          </a:prstGeom>
        </p:spPr>
        <p:txBody>
          <a:bodyPr anchor="t" rtlCol="false" tIns="0" lIns="0" bIns="0" rIns="0">
            <a:spAutoFit/>
          </a:bodyPr>
          <a:lstStyle/>
          <a:p>
            <a:pPr algn="l">
              <a:lnSpc>
                <a:spcPts val="4200"/>
              </a:lnSpc>
            </a:pPr>
            <a:r>
              <a:rPr lang="en-US" b="true" sz="3000" spc="300">
                <a:solidFill>
                  <a:srgbClr val="2B4A9D"/>
                </a:solidFill>
                <a:latin typeface="Poppins Bold"/>
                <a:ea typeface="Poppins Bold"/>
                <a:cs typeface="Poppins Bold"/>
                <a:sym typeface="Poppins Bold"/>
              </a:rPr>
              <a:t>123-456-7890</a:t>
            </a:r>
          </a:p>
        </p:txBody>
      </p:sp>
      <p:sp>
        <p:nvSpPr>
          <p:cNvPr name="Freeform 19" id="19"/>
          <p:cNvSpPr/>
          <p:nvPr/>
        </p:nvSpPr>
        <p:spPr>
          <a:xfrm flipH="false" flipV="false" rot="0">
            <a:off x="1376816" y="3311318"/>
            <a:ext cx="453605" cy="453605"/>
          </a:xfrm>
          <a:custGeom>
            <a:avLst/>
            <a:gdLst/>
            <a:ahLst/>
            <a:cxnLst/>
            <a:rect r="r" b="b" t="t" l="l"/>
            <a:pathLst>
              <a:path h="453605" w="453605">
                <a:moveTo>
                  <a:pt x="0" y="0"/>
                </a:moveTo>
                <a:lnTo>
                  <a:pt x="453604" y="0"/>
                </a:lnTo>
                <a:lnTo>
                  <a:pt x="453604" y="453605"/>
                </a:lnTo>
                <a:lnTo>
                  <a:pt x="0" y="453605"/>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20" id="20"/>
          <p:cNvGrpSpPr/>
          <p:nvPr/>
        </p:nvGrpSpPr>
        <p:grpSpPr>
          <a:xfrm rot="-5400000">
            <a:off x="568482" y="3884156"/>
            <a:ext cx="829509" cy="1966473"/>
            <a:chOff x="0" y="0"/>
            <a:chExt cx="2354580" cy="5581882"/>
          </a:xfrm>
        </p:grpSpPr>
        <p:sp>
          <p:nvSpPr>
            <p:cNvPr name="Freeform 21" id="21"/>
            <p:cNvSpPr/>
            <p:nvPr/>
          </p:nvSpPr>
          <p:spPr>
            <a:xfrm flipH="false" flipV="false" rot="0">
              <a:off x="0" y="0"/>
              <a:ext cx="2353310" cy="5581882"/>
            </a:xfrm>
            <a:custGeom>
              <a:avLst/>
              <a:gdLst/>
              <a:ahLst/>
              <a:cxnLst/>
              <a:rect r="r" b="b" t="t" l="l"/>
              <a:pathLst>
                <a:path h="5581882" w="2353310">
                  <a:moveTo>
                    <a:pt x="784860" y="5514572"/>
                  </a:moveTo>
                  <a:cubicBezTo>
                    <a:pt x="905510" y="5555212"/>
                    <a:pt x="1042670" y="5581882"/>
                    <a:pt x="1177290" y="5581882"/>
                  </a:cubicBezTo>
                  <a:cubicBezTo>
                    <a:pt x="1311910" y="5581882"/>
                    <a:pt x="1441450" y="5559022"/>
                    <a:pt x="1560830" y="5518382"/>
                  </a:cubicBezTo>
                  <a:cubicBezTo>
                    <a:pt x="1563370" y="5517112"/>
                    <a:pt x="1565910" y="5517112"/>
                    <a:pt x="1568450" y="5515842"/>
                  </a:cubicBezTo>
                  <a:cubicBezTo>
                    <a:pt x="2016760" y="5353282"/>
                    <a:pt x="2346960" y="4924022"/>
                    <a:pt x="2353310" y="4414024"/>
                  </a:cubicBezTo>
                  <a:lnTo>
                    <a:pt x="2353310" y="0"/>
                  </a:lnTo>
                  <a:lnTo>
                    <a:pt x="0" y="0"/>
                  </a:lnTo>
                  <a:lnTo>
                    <a:pt x="0" y="4410668"/>
                  </a:lnTo>
                  <a:cubicBezTo>
                    <a:pt x="6350" y="4926562"/>
                    <a:pt x="331470" y="5355822"/>
                    <a:pt x="784860" y="5514572"/>
                  </a:cubicBezTo>
                  <a:close/>
                </a:path>
              </a:pathLst>
            </a:custGeom>
            <a:solidFill>
              <a:srgbClr val="2B4A9D"/>
            </a:solidFill>
          </p:spPr>
        </p:sp>
      </p:grpSp>
      <p:sp>
        <p:nvSpPr>
          <p:cNvPr name="TextBox 22" id="22"/>
          <p:cNvSpPr txBox="true"/>
          <p:nvPr/>
        </p:nvSpPr>
        <p:spPr>
          <a:xfrm rot="0">
            <a:off x="2428018" y="4553117"/>
            <a:ext cx="7343333" cy="542870"/>
          </a:xfrm>
          <a:prstGeom prst="rect">
            <a:avLst/>
          </a:prstGeom>
        </p:spPr>
        <p:txBody>
          <a:bodyPr anchor="t" rtlCol="false" tIns="0" lIns="0" bIns="0" rIns="0">
            <a:spAutoFit/>
          </a:bodyPr>
          <a:lstStyle/>
          <a:p>
            <a:pPr algn="l">
              <a:lnSpc>
                <a:spcPts val="4200"/>
              </a:lnSpc>
            </a:pPr>
            <a:r>
              <a:rPr lang="en-US" sz="3000" spc="300" b="true">
                <a:solidFill>
                  <a:srgbClr val="2B4A9D"/>
                </a:solidFill>
                <a:latin typeface="Poppins Bold"/>
                <a:ea typeface="Poppins Bold"/>
                <a:cs typeface="Poppins Bold"/>
                <a:sym typeface="Poppins Bold"/>
              </a:rPr>
              <a:t>hello@reallygreatsite.com</a:t>
            </a:r>
          </a:p>
        </p:txBody>
      </p:sp>
      <p:sp>
        <p:nvSpPr>
          <p:cNvPr name="Freeform 23" id="23"/>
          <p:cNvSpPr/>
          <p:nvPr/>
        </p:nvSpPr>
        <p:spPr>
          <a:xfrm flipH="false" flipV="false" rot="0">
            <a:off x="1413551" y="4721674"/>
            <a:ext cx="378937" cy="291437"/>
          </a:xfrm>
          <a:custGeom>
            <a:avLst/>
            <a:gdLst/>
            <a:ahLst/>
            <a:cxnLst/>
            <a:rect r="r" b="b" t="t" l="l"/>
            <a:pathLst>
              <a:path h="291437" w="378937">
                <a:moveTo>
                  <a:pt x="0" y="0"/>
                </a:moveTo>
                <a:lnTo>
                  <a:pt x="378937" y="0"/>
                </a:lnTo>
                <a:lnTo>
                  <a:pt x="378937" y="291437"/>
                </a:lnTo>
                <a:lnTo>
                  <a:pt x="0" y="29143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grpSp>
        <p:nvGrpSpPr>
          <p:cNvPr name="Group 24" id="24"/>
          <p:cNvGrpSpPr/>
          <p:nvPr/>
        </p:nvGrpSpPr>
        <p:grpSpPr>
          <a:xfrm rot="-5400000">
            <a:off x="568482" y="5213428"/>
            <a:ext cx="829509" cy="1966473"/>
            <a:chOff x="0" y="0"/>
            <a:chExt cx="2354580" cy="5581882"/>
          </a:xfrm>
        </p:grpSpPr>
        <p:sp>
          <p:nvSpPr>
            <p:cNvPr name="Freeform 25" id="25"/>
            <p:cNvSpPr/>
            <p:nvPr/>
          </p:nvSpPr>
          <p:spPr>
            <a:xfrm flipH="false" flipV="false" rot="0">
              <a:off x="0" y="0"/>
              <a:ext cx="2353310" cy="5581882"/>
            </a:xfrm>
            <a:custGeom>
              <a:avLst/>
              <a:gdLst/>
              <a:ahLst/>
              <a:cxnLst/>
              <a:rect r="r" b="b" t="t" l="l"/>
              <a:pathLst>
                <a:path h="5581882" w="2353310">
                  <a:moveTo>
                    <a:pt x="784860" y="5514572"/>
                  </a:moveTo>
                  <a:cubicBezTo>
                    <a:pt x="905510" y="5555212"/>
                    <a:pt x="1042670" y="5581882"/>
                    <a:pt x="1177290" y="5581882"/>
                  </a:cubicBezTo>
                  <a:cubicBezTo>
                    <a:pt x="1311910" y="5581882"/>
                    <a:pt x="1441450" y="5559022"/>
                    <a:pt x="1560830" y="5518382"/>
                  </a:cubicBezTo>
                  <a:cubicBezTo>
                    <a:pt x="1563370" y="5517112"/>
                    <a:pt x="1565910" y="5517112"/>
                    <a:pt x="1568450" y="5515842"/>
                  </a:cubicBezTo>
                  <a:cubicBezTo>
                    <a:pt x="2016760" y="5353282"/>
                    <a:pt x="2346960" y="4924022"/>
                    <a:pt x="2353310" y="4414024"/>
                  </a:cubicBezTo>
                  <a:lnTo>
                    <a:pt x="2353310" y="0"/>
                  </a:lnTo>
                  <a:lnTo>
                    <a:pt x="0" y="0"/>
                  </a:lnTo>
                  <a:lnTo>
                    <a:pt x="0" y="4410668"/>
                  </a:lnTo>
                  <a:cubicBezTo>
                    <a:pt x="6350" y="4926562"/>
                    <a:pt x="331470" y="5355822"/>
                    <a:pt x="784860" y="5514572"/>
                  </a:cubicBezTo>
                  <a:close/>
                </a:path>
              </a:pathLst>
            </a:custGeom>
            <a:solidFill>
              <a:srgbClr val="2B4A9D"/>
            </a:solidFill>
          </p:spPr>
        </p:sp>
      </p:grpSp>
      <p:sp>
        <p:nvSpPr>
          <p:cNvPr name="TextBox 26" id="26"/>
          <p:cNvSpPr txBox="true"/>
          <p:nvPr/>
        </p:nvSpPr>
        <p:spPr>
          <a:xfrm rot="0">
            <a:off x="2428018" y="5882390"/>
            <a:ext cx="7343333" cy="542870"/>
          </a:xfrm>
          <a:prstGeom prst="rect">
            <a:avLst/>
          </a:prstGeom>
        </p:spPr>
        <p:txBody>
          <a:bodyPr anchor="t" rtlCol="false" tIns="0" lIns="0" bIns="0" rIns="0">
            <a:spAutoFit/>
          </a:bodyPr>
          <a:lstStyle/>
          <a:p>
            <a:pPr algn="l">
              <a:lnSpc>
                <a:spcPts val="4200"/>
              </a:lnSpc>
            </a:pPr>
            <a:r>
              <a:rPr lang="en-US" sz="3000" spc="300" b="true">
                <a:solidFill>
                  <a:srgbClr val="2B4A9D"/>
                </a:solidFill>
                <a:latin typeface="Poppins Bold"/>
                <a:ea typeface="Poppins Bold"/>
                <a:cs typeface="Poppins Bold"/>
                <a:sym typeface="Poppins Bold"/>
              </a:rPr>
              <a:t>www.reallygreatsite.com</a:t>
            </a:r>
          </a:p>
        </p:txBody>
      </p:sp>
      <p:sp>
        <p:nvSpPr>
          <p:cNvPr name="Freeform 27" id="27"/>
          <p:cNvSpPr/>
          <p:nvPr/>
        </p:nvSpPr>
        <p:spPr>
          <a:xfrm flipH="false" flipV="false" rot="0">
            <a:off x="1414605" y="6008251"/>
            <a:ext cx="376828" cy="376828"/>
          </a:xfrm>
          <a:custGeom>
            <a:avLst/>
            <a:gdLst/>
            <a:ahLst/>
            <a:cxnLst/>
            <a:rect r="r" b="b" t="t" l="l"/>
            <a:pathLst>
              <a:path h="376828" w="376828">
                <a:moveTo>
                  <a:pt x="0" y="0"/>
                </a:moveTo>
                <a:lnTo>
                  <a:pt x="376829" y="0"/>
                </a:lnTo>
                <a:lnTo>
                  <a:pt x="376829" y="376828"/>
                </a:lnTo>
                <a:lnTo>
                  <a:pt x="0" y="376828"/>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grpSp>
        <p:nvGrpSpPr>
          <p:cNvPr name="Group 28" id="28"/>
          <p:cNvGrpSpPr/>
          <p:nvPr/>
        </p:nvGrpSpPr>
        <p:grpSpPr>
          <a:xfrm rot="-5400000">
            <a:off x="568482" y="6542700"/>
            <a:ext cx="829509" cy="1966473"/>
            <a:chOff x="0" y="0"/>
            <a:chExt cx="2354580" cy="5581882"/>
          </a:xfrm>
        </p:grpSpPr>
        <p:sp>
          <p:nvSpPr>
            <p:cNvPr name="Freeform 29" id="29"/>
            <p:cNvSpPr/>
            <p:nvPr/>
          </p:nvSpPr>
          <p:spPr>
            <a:xfrm flipH="false" flipV="false" rot="0">
              <a:off x="0" y="0"/>
              <a:ext cx="2353310" cy="5581882"/>
            </a:xfrm>
            <a:custGeom>
              <a:avLst/>
              <a:gdLst/>
              <a:ahLst/>
              <a:cxnLst/>
              <a:rect r="r" b="b" t="t" l="l"/>
              <a:pathLst>
                <a:path h="5581882" w="2353310">
                  <a:moveTo>
                    <a:pt x="784860" y="5514572"/>
                  </a:moveTo>
                  <a:cubicBezTo>
                    <a:pt x="905510" y="5555212"/>
                    <a:pt x="1042670" y="5581882"/>
                    <a:pt x="1177290" y="5581882"/>
                  </a:cubicBezTo>
                  <a:cubicBezTo>
                    <a:pt x="1311910" y="5581882"/>
                    <a:pt x="1441450" y="5559022"/>
                    <a:pt x="1560830" y="5518382"/>
                  </a:cubicBezTo>
                  <a:cubicBezTo>
                    <a:pt x="1563370" y="5517112"/>
                    <a:pt x="1565910" y="5517112"/>
                    <a:pt x="1568450" y="5515842"/>
                  </a:cubicBezTo>
                  <a:cubicBezTo>
                    <a:pt x="2016760" y="5353282"/>
                    <a:pt x="2346960" y="4924022"/>
                    <a:pt x="2353310" y="4414024"/>
                  </a:cubicBezTo>
                  <a:lnTo>
                    <a:pt x="2353310" y="0"/>
                  </a:lnTo>
                  <a:lnTo>
                    <a:pt x="0" y="0"/>
                  </a:lnTo>
                  <a:lnTo>
                    <a:pt x="0" y="4410668"/>
                  </a:lnTo>
                  <a:cubicBezTo>
                    <a:pt x="6350" y="4926562"/>
                    <a:pt x="331470" y="5355822"/>
                    <a:pt x="784860" y="5514572"/>
                  </a:cubicBezTo>
                  <a:close/>
                </a:path>
              </a:pathLst>
            </a:custGeom>
            <a:solidFill>
              <a:srgbClr val="2B4A9D"/>
            </a:solidFill>
          </p:spPr>
        </p:sp>
      </p:grpSp>
      <p:sp>
        <p:nvSpPr>
          <p:cNvPr name="TextBox 30" id="30"/>
          <p:cNvSpPr txBox="true"/>
          <p:nvPr/>
        </p:nvSpPr>
        <p:spPr>
          <a:xfrm rot="0">
            <a:off x="2428018" y="7211662"/>
            <a:ext cx="7343333" cy="542870"/>
          </a:xfrm>
          <a:prstGeom prst="rect">
            <a:avLst/>
          </a:prstGeom>
        </p:spPr>
        <p:txBody>
          <a:bodyPr anchor="t" rtlCol="false" tIns="0" lIns="0" bIns="0" rIns="0">
            <a:spAutoFit/>
          </a:bodyPr>
          <a:lstStyle/>
          <a:p>
            <a:pPr algn="l">
              <a:lnSpc>
                <a:spcPts val="4200"/>
              </a:lnSpc>
            </a:pPr>
            <a:r>
              <a:rPr lang="en-US" sz="3000" spc="300" b="true">
                <a:solidFill>
                  <a:srgbClr val="2B4A9D"/>
                </a:solidFill>
                <a:latin typeface="Poppins Bold"/>
                <a:ea typeface="Poppins Bold"/>
                <a:cs typeface="Poppins Bold"/>
                <a:sym typeface="Poppins Bold"/>
              </a:rPr>
              <a:t>www.reallygreatsite.com</a:t>
            </a:r>
          </a:p>
        </p:txBody>
      </p:sp>
      <p:sp>
        <p:nvSpPr>
          <p:cNvPr name="Freeform 31" id="31"/>
          <p:cNvSpPr/>
          <p:nvPr/>
        </p:nvSpPr>
        <p:spPr>
          <a:xfrm flipH="false" flipV="false" rot="0">
            <a:off x="1419972" y="7264441"/>
            <a:ext cx="366095" cy="522992"/>
          </a:xfrm>
          <a:custGeom>
            <a:avLst/>
            <a:gdLst/>
            <a:ahLst/>
            <a:cxnLst/>
            <a:rect r="r" b="b" t="t" l="l"/>
            <a:pathLst>
              <a:path h="522992" w="366095">
                <a:moveTo>
                  <a:pt x="0" y="0"/>
                </a:moveTo>
                <a:lnTo>
                  <a:pt x="366095" y="0"/>
                </a:lnTo>
                <a:lnTo>
                  <a:pt x="366095" y="522992"/>
                </a:lnTo>
                <a:lnTo>
                  <a:pt x="0" y="522992"/>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3713001" y="-1128319"/>
            <a:ext cx="5770168" cy="5770168"/>
            <a:chOff x="0" y="0"/>
            <a:chExt cx="6350000" cy="6350000"/>
          </a:xfrm>
        </p:grpSpPr>
        <p:sp>
          <p:nvSpPr>
            <p:cNvPr name="Freeform 3" id="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B4A9D"/>
            </a:solidFill>
          </p:spPr>
        </p:sp>
      </p:grpSp>
      <p:grpSp>
        <p:nvGrpSpPr>
          <p:cNvPr name="Group 4" id="4"/>
          <p:cNvGrpSpPr/>
          <p:nvPr/>
        </p:nvGrpSpPr>
        <p:grpSpPr>
          <a:xfrm rot="0">
            <a:off x="9191672" y="566151"/>
            <a:ext cx="2396931" cy="9154697"/>
            <a:chOff x="0" y="0"/>
            <a:chExt cx="874407" cy="3339658"/>
          </a:xfrm>
        </p:grpSpPr>
        <p:sp>
          <p:nvSpPr>
            <p:cNvPr name="Freeform 5" id="5"/>
            <p:cNvSpPr/>
            <p:nvPr/>
          </p:nvSpPr>
          <p:spPr>
            <a:xfrm flipH="false" flipV="false" rot="0">
              <a:off x="0" y="0"/>
              <a:ext cx="874407" cy="3339659"/>
            </a:xfrm>
            <a:custGeom>
              <a:avLst/>
              <a:gdLst/>
              <a:ahLst/>
              <a:cxnLst/>
              <a:rect r="r" b="b" t="t" l="l"/>
              <a:pathLst>
                <a:path h="3339659" w="874407">
                  <a:moveTo>
                    <a:pt x="0" y="0"/>
                  </a:moveTo>
                  <a:lnTo>
                    <a:pt x="874407" y="0"/>
                  </a:lnTo>
                  <a:lnTo>
                    <a:pt x="874407" y="3339659"/>
                  </a:lnTo>
                  <a:lnTo>
                    <a:pt x="0" y="3339659"/>
                  </a:lnTo>
                  <a:close/>
                </a:path>
              </a:pathLst>
            </a:custGeom>
            <a:solidFill>
              <a:srgbClr val="5271FF"/>
            </a:solidFill>
          </p:spPr>
        </p:sp>
      </p:grpSp>
      <p:grpSp>
        <p:nvGrpSpPr>
          <p:cNvPr name="Group 6" id="6"/>
          <p:cNvGrpSpPr/>
          <p:nvPr/>
        </p:nvGrpSpPr>
        <p:grpSpPr>
          <a:xfrm rot="0">
            <a:off x="9869353" y="1146804"/>
            <a:ext cx="7304695" cy="7993392"/>
            <a:chOff x="0" y="0"/>
            <a:chExt cx="9739593" cy="10657856"/>
          </a:xfrm>
        </p:grpSpPr>
        <p:pic>
          <p:nvPicPr>
            <p:cNvPr name="Picture 7" id="7"/>
            <p:cNvPicPr>
              <a:picLocks noChangeAspect="true"/>
            </p:cNvPicPr>
            <p:nvPr/>
          </p:nvPicPr>
          <p:blipFill>
            <a:blip r:embed="rId2"/>
            <a:srcRect l="14404" t="0" r="24672" b="0"/>
            <a:stretch>
              <a:fillRect/>
            </a:stretch>
          </p:blipFill>
          <p:spPr>
            <a:xfrm flipH="false" flipV="false">
              <a:off x="0" y="0"/>
              <a:ext cx="9739593" cy="10657856"/>
            </a:xfrm>
            <a:prstGeom prst="rect">
              <a:avLst/>
            </a:prstGeom>
          </p:spPr>
        </p:pic>
      </p:grpSp>
      <p:grpSp>
        <p:nvGrpSpPr>
          <p:cNvPr name="Group 8" id="8"/>
          <p:cNvGrpSpPr/>
          <p:nvPr/>
        </p:nvGrpSpPr>
        <p:grpSpPr>
          <a:xfrm rot="0">
            <a:off x="619537" y="8172754"/>
            <a:ext cx="1635964" cy="1633346"/>
            <a:chOff x="0" y="0"/>
            <a:chExt cx="6350000" cy="6339840"/>
          </a:xfrm>
        </p:grpSpPr>
        <p:sp>
          <p:nvSpPr>
            <p:cNvPr name="Freeform 9" id="9"/>
            <p:cNvSpPr/>
            <p:nvPr/>
          </p:nvSpPr>
          <p:spPr>
            <a:xfrm flipH="false" flipV="false" rot="0">
              <a:off x="0" y="0"/>
              <a:ext cx="6350000" cy="6339840"/>
            </a:xfrm>
            <a:custGeom>
              <a:avLst/>
              <a:gdLst/>
              <a:ahLst/>
              <a:cxnLst/>
              <a:rect r="r" b="b" t="t" l="l"/>
              <a:pathLst>
                <a:path h="6339840" w="6350000">
                  <a:moveTo>
                    <a:pt x="6350000" y="6339840"/>
                  </a:moveTo>
                  <a:lnTo>
                    <a:pt x="0" y="6339840"/>
                  </a:lnTo>
                  <a:lnTo>
                    <a:pt x="0" y="0"/>
                  </a:lnTo>
                  <a:lnTo>
                    <a:pt x="6350000" y="6339840"/>
                  </a:lnTo>
                  <a:close/>
                </a:path>
              </a:pathLst>
            </a:custGeom>
            <a:solidFill>
              <a:srgbClr val="2B4A9D"/>
            </a:solidFill>
          </p:spPr>
        </p:sp>
      </p:grpSp>
      <p:grpSp>
        <p:nvGrpSpPr>
          <p:cNvPr name="Group 10" id="10"/>
          <p:cNvGrpSpPr/>
          <p:nvPr/>
        </p:nvGrpSpPr>
        <p:grpSpPr>
          <a:xfrm rot="5400000">
            <a:off x="618228" y="566151"/>
            <a:ext cx="1635964" cy="1633346"/>
            <a:chOff x="0" y="0"/>
            <a:chExt cx="6350000" cy="6339840"/>
          </a:xfrm>
        </p:grpSpPr>
        <p:sp>
          <p:nvSpPr>
            <p:cNvPr name="Freeform 11" id="11"/>
            <p:cNvSpPr/>
            <p:nvPr/>
          </p:nvSpPr>
          <p:spPr>
            <a:xfrm flipH="false" flipV="false" rot="0">
              <a:off x="0" y="0"/>
              <a:ext cx="6350000" cy="6339840"/>
            </a:xfrm>
            <a:custGeom>
              <a:avLst/>
              <a:gdLst/>
              <a:ahLst/>
              <a:cxnLst/>
              <a:rect r="r" b="b" t="t" l="l"/>
              <a:pathLst>
                <a:path h="6339840" w="6350000">
                  <a:moveTo>
                    <a:pt x="6350000" y="6339840"/>
                  </a:moveTo>
                  <a:lnTo>
                    <a:pt x="0" y="6339840"/>
                  </a:lnTo>
                  <a:lnTo>
                    <a:pt x="0" y="0"/>
                  </a:lnTo>
                  <a:lnTo>
                    <a:pt x="6350000" y="6339840"/>
                  </a:lnTo>
                  <a:close/>
                </a:path>
              </a:pathLst>
            </a:custGeom>
            <a:solidFill>
              <a:srgbClr val="2B4A9D"/>
            </a:solidFill>
          </p:spPr>
        </p:sp>
      </p:grpSp>
      <p:sp>
        <p:nvSpPr>
          <p:cNvPr name="TextBox 12" id="12"/>
          <p:cNvSpPr txBox="true"/>
          <p:nvPr/>
        </p:nvSpPr>
        <p:spPr>
          <a:xfrm rot="0">
            <a:off x="540028" y="3988748"/>
            <a:ext cx="8183276" cy="895408"/>
          </a:xfrm>
          <a:prstGeom prst="rect">
            <a:avLst/>
          </a:prstGeom>
        </p:spPr>
        <p:txBody>
          <a:bodyPr anchor="t" rtlCol="false" tIns="0" lIns="0" bIns="0" rIns="0">
            <a:spAutoFit/>
          </a:bodyPr>
          <a:lstStyle/>
          <a:p>
            <a:pPr algn="ctr">
              <a:lnSpc>
                <a:spcPts val="6300"/>
              </a:lnSpc>
            </a:pPr>
            <a:r>
              <a:rPr lang="en-US" sz="6000" spc="300">
                <a:solidFill>
                  <a:srgbClr val="2B4A9D"/>
                </a:solidFill>
                <a:latin typeface="Poppins"/>
                <a:ea typeface="Poppins"/>
                <a:cs typeface="Poppins"/>
                <a:sym typeface="Poppins"/>
              </a:rPr>
              <a:t>INTRODUCTION</a:t>
            </a:r>
          </a:p>
        </p:txBody>
      </p:sp>
      <p:sp>
        <p:nvSpPr>
          <p:cNvPr name="TextBox 13" id="13"/>
          <p:cNvSpPr txBox="true"/>
          <p:nvPr/>
        </p:nvSpPr>
        <p:spPr>
          <a:xfrm rot="0">
            <a:off x="940077" y="5241176"/>
            <a:ext cx="7383176" cy="1076216"/>
          </a:xfrm>
          <a:prstGeom prst="rect">
            <a:avLst/>
          </a:prstGeom>
        </p:spPr>
        <p:txBody>
          <a:bodyPr anchor="t" rtlCol="false" tIns="0" lIns="0" bIns="0" rIns="0">
            <a:spAutoFit/>
          </a:bodyPr>
          <a:lstStyle/>
          <a:p>
            <a:pPr algn="ctr">
              <a:lnSpc>
                <a:spcPts val="4200"/>
              </a:lnSpc>
            </a:pPr>
            <a:r>
              <a:rPr lang="en-US" sz="3000" spc="300">
                <a:solidFill>
                  <a:srgbClr val="000000"/>
                </a:solidFill>
                <a:latin typeface="Poppins"/>
                <a:ea typeface="Poppins"/>
                <a:cs typeface="Poppins"/>
                <a:sym typeface="Poppins"/>
              </a:rPr>
              <a:t>CONNECTING ALL OF US WITH THE WORLD</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140078" y="7686973"/>
            <a:ext cx="4811406" cy="1609562"/>
          </a:xfrm>
          <a:prstGeom prst="rect">
            <a:avLst/>
          </a:prstGeom>
        </p:spPr>
        <p:txBody>
          <a:bodyPr anchor="t" rtlCol="false" tIns="0" lIns="0" bIns="0" rIns="0">
            <a:spAutoFit/>
          </a:bodyPr>
          <a:lstStyle/>
          <a:p>
            <a:pPr algn="l" marL="647703" indent="-323852" lvl="1">
              <a:lnSpc>
                <a:spcPts val="4200"/>
              </a:lnSpc>
              <a:buFont typeface="Arial"/>
              <a:buChar char="•"/>
            </a:pPr>
            <a:r>
              <a:rPr lang="en-US" sz="3000" spc="300">
                <a:solidFill>
                  <a:srgbClr val="000000"/>
                </a:solidFill>
                <a:latin typeface="Poppins"/>
                <a:ea typeface="Poppins"/>
                <a:cs typeface="Poppins"/>
                <a:sym typeface="Poppins"/>
              </a:rPr>
              <a:t>ABOUT US</a:t>
            </a:r>
          </a:p>
          <a:p>
            <a:pPr algn="l" marL="647703" indent="-323852" lvl="1">
              <a:lnSpc>
                <a:spcPts val="4200"/>
              </a:lnSpc>
              <a:buFont typeface="Arial"/>
              <a:buChar char="•"/>
            </a:pPr>
            <a:r>
              <a:rPr lang="en-US" sz="3000" spc="300">
                <a:solidFill>
                  <a:srgbClr val="000000"/>
                </a:solidFill>
                <a:latin typeface="Poppins"/>
                <a:ea typeface="Poppins"/>
                <a:cs typeface="Poppins"/>
                <a:sym typeface="Poppins"/>
              </a:rPr>
              <a:t>VALUES</a:t>
            </a:r>
          </a:p>
          <a:p>
            <a:pPr algn="l" marL="647703" indent="-323852" lvl="1">
              <a:lnSpc>
                <a:spcPts val="4200"/>
              </a:lnSpc>
              <a:buFont typeface="Arial"/>
              <a:buChar char="•"/>
            </a:pPr>
            <a:r>
              <a:rPr lang="en-US" sz="3000" spc="300">
                <a:solidFill>
                  <a:srgbClr val="000000"/>
                </a:solidFill>
                <a:latin typeface="Poppins"/>
                <a:ea typeface="Poppins"/>
                <a:cs typeface="Poppins"/>
                <a:sym typeface="Poppins"/>
              </a:rPr>
              <a:t>OUR TEAM</a:t>
            </a:r>
          </a:p>
        </p:txBody>
      </p:sp>
      <p:sp>
        <p:nvSpPr>
          <p:cNvPr name="TextBox 3" id="3"/>
          <p:cNvSpPr txBox="true"/>
          <p:nvPr/>
        </p:nvSpPr>
        <p:spPr>
          <a:xfrm rot="0">
            <a:off x="6738297" y="7686973"/>
            <a:ext cx="4926638" cy="1609562"/>
          </a:xfrm>
          <a:prstGeom prst="rect">
            <a:avLst/>
          </a:prstGeom>
        </p:spPr>
        <p:txBody>
          <a:bodyPr anchor="t" rtlCol="false" tIns="0" lIns="0" bIns="0" rIns="0">
            <a:spAutoFit/>
          </a:bodyPr>
          <a:lstStyle/>
          <a:p>
            <a:pPr algn="l" marL="647703" indent="-323852" lvl="1">
              <a:lnSpc>
                <a:spcPts val="4200"/>
              </a:lnSpc>
              <a:buFont typeface="Arial"/>
              <a:buChar char="•"/>
            </a:pPr>
            <a:r>
              <a:rPr lang="en-US" sz="3000" spc="300">
                <a:solidFill>
                  <a:srgbClr val="000000"/>
                </a:solidFill>
                <a:latin typeface="Poppins"/>
                <a:ea typeface="Poppins"/>
                <a:cs typeface="Poppins"/>
                <a:sym typeface="Poppins"/>
              </a:rPr>
              <a:t>SERVICES</a:t>
            </a:r>
          </a:p>
          <a:p>
            <a:pPr algn="l" marL="647703" indent="-323852" lvl="1">
              <a:lnSpc>
                <a:spcPts val="4200"/>
              </a:lnSpc>
              <a:buFont typeface="Arial"/>
              <a:buChar char="•"/>
            </a:pPr>
            <a:r>
              <a:rPr lang="en-US" sz="3000" spc="300">
                <a:solidFill>
                  <a:srgbClr val="000000"/>
                </a:solidFill>
                <a:latin typeface="Poppins"/>
                <a:ea typeface="Poppins"/>
                <a:cs typeface="Poppins"/>
                <a:sym typeface="Poppins"/>
              </a:rPr>
              <a:t>Projects</a:t>
            </a:r>
          </a:p>
          <a:p>
            <a:pPr algn="l" marL="647703" indent="-323852" lvl="1">
              <a:lnSpc>
                <a:spcPts val="4200"/>
              </a:lnSpc>
              <a:buFont typeface="Arial"/>
              <a:buChar char="•"/>
            </a:pPr>
            <a:r>
              <a:rPr lang="en-US" sz="3000" spc="300">
                <a:solidFill>
                  <a:srgbClr val="000000"/>
                </a:solidFill>
                <a:latin typeface="Poppins"/>
                <a:ea typeface="Poppins"/>
                <a:cs typeface="Poppins"/>
                <a:sym typeface="Poppins"/>
              </a:rPr>
              <a:t>Project Timeline</a:t>
            </a:r>
          </a:p>
        </p:txBody>
      </p:sp>
      <p:sp>
        <p:nvSpPr>
          <p:cNvPr name="TextBox 4" id="4"/>
          <p:cNvSpPr txBox="true"/>
          <p:nvPr/>
        </p:nvSpPr>
        <p:spPr>
          <a:xfrm rot="0">
            <a:off x="12336516" y="7686973"/>
            <a:ext cx="4811406" cy="1609562"/>
          </a:xfrm>
          <a:prstGeom prst="rect">
            <a:avLst/>
          </a:prstGeom>
        </p:spPr>
        <p:txBody>
          <a:bodyPr anchor="t" rtlCol="false" tIns="0" lIns="0" bIns="0" rIns="0">
            <a:spAutoFit/>
          </a:bodyPr>
          <a:lstStyle/>
          <a:p>
            <a:pPr algn="l" marL="647703" indent="-323852" lvl="1">
              <a:lnSpc>
                <a:spcPts val="4200"/>
              </a:lnSpc>
              <a:buFont typeface="Arial"/>
              <a:buChar char="•"/>
            </a:pPr>
            <a:r>
              <a:rPr lang="en-US" sz="3000" spc="300">
                <a:solidFill>
                  <a:srgbClr val="000000"/>
                </a:solidFill>
                <a:latin typeface="Poppins"/>
                <a:ea typeface="Poppins"/>
                <a:cs typeface="Poppins"/>
                <a:sym typeface="Poppins"/>
              </a:rPr>
              <a:t>PRICING PACKAGE</a:t>
            </a:r>
          </a:p>
          <a:p>
            <a:pPr algn="l" marL="647703" indent="-323852" lvl="1">
              <a:lnSpc>
                <a:spcPts val="4200"/>
              </a:lnSpc>
              <a:buFont typeface="Arial"/>
              <a:buChar char="•"/>
            </a:pPr>
            <a:r>
              <a:rPr lang="en-US" sz="3000" spc="300">
                <a:solidFill>
                  <a:srgbClr val="000000"/>
                </a:solidFill>
                <a:latin typeface="Poppins"/>
                <a:ea typeface="Poppins"/>
                <a:cs typeface="Poppins"/>
                <a:sym typeface="Poppins"/>
              </a:rPr>
              <a:t>Testimonials</a:t>
            </a:r>
          </a:p>
          <a:p>
            <a:pPr algn="l" marL="647703" indent="-323852" lvl="1">
              <a:lnSpc>
                <a:spcPts val="4200"/>
              </a:lnSpc>
              <a:buFont typeface="Arial"/>
              <a:buChar char="•"/>
            </a:pPr>
            <a:r>
              <a:rPr lang="en-US" sz="3000" spc="300">
                <a:solidFill>
                  <a:srgbClr val="000000"/>
                </a:solidFill>
                <a:latin typeface="Poppins"/>
                <a:ea typeface="Poppins"/>
                <a:cs typeface="Poppins"/>
                <a:sym typeface="Poppins"/>
              </a:rPr>
              <a:t>Contact</a:t>
            </a:r>
          </a:p>
        </p:txBody>
      </p:sp>
      <p:grpSp>
        <p:nvGrpSpPr>
          <p:cNvPr name="Group 5" id="5"/>
          <p:cNvGrpSpPr/>
          <p:nvPr/>
        </p:nvGrpSpPr>
        <p:grpSpPr>
          <a:xfrm rot="0">
            <a:off x="0" y="0"/>
            <a:ext cx="18288000" cy="6350625"/>
            <a:chOff x="0" y="0"/>
            <a:chExt cx="6671512" cy="2316725"/>
          </a:xfrm>
        </p:grpSpPr>
        <p:sp>
          <p:nvSpPr>
            <p:cNvPr name="Freeform 6" id="6"/>
            <p:cNvSpPr/>
            <p:nvPr/>
          </p:nvSpPr>
          <p:spPr>
            <a:xfrm flipH="false" flipV="false" rot="0">
              <a:off x="0" y="0"/>
              <a:ext cx="6671512" cy="2316725"/>
            </a:xfrm>
            <a:custGeom>
              <a:avLst/>
              <a:gdLst/>
              <a:ahLst/>
              <a:cxnLst/>
              <a:rect r="r" b="b" t="t" l="l"/>
              <a:pathLst>
                <a:path h="2316725" w="6671512">
                  <a:moveTo>
                    <a:pt x="0" y="0"/>
                  </a:moveTo>
                  <a:lnTo>
                    <a:pt x="6671512" y="0"/>
                  </a:lnTo>
                  <a:lnTo>
                    <a:pt x="6671512" y="2316725"/>
                  </a:lnTo>
                  <a:lnTo>
                    <a:pt x="0" y="2316725"/>
                  </a:lnTo>
                  <a:close/>
                </a:path>
              </a:pathLst>
            </a:custGeom>
            <a:solidFill>
              <a:srgbClr val="5271FF"/>
            </a:solidFill>
          </p:spPr>
        </p:sp>
      </p:grpSp>
      <p:grpSp>
        <p:nvGrpSpPr>
          <p:cNvPr name="Group 7" id="7"/>
          <p:cNvGrpSpPr/>
          <p:nvPr/>
        </p:nvGrpSpPr>
        <p:grpSpPr>
          <a:xfrm rot="0">
            <a:off x="5510755" y="471606"/>
            <a:ext cx="12308361" cy="5407413"/>
            <a:chOff x="0" y="0"/>
            <a:chExt cx="16411148" cy="7209884"/>
          </a:xfrm>
        </p:grpSpPr>
        <p:pic>
          <p:nvPicPr>
            <p:cNvPr name="Picture 8" id="8"/>
            <p:cNvPicPr>
              <a:picLocks noChangeAspect="true"/>
            </p:cNvPicPr>
            <p:nvPr/>
          </p:nvPicPr>
          <p:blipFill>
            <a:blip r:embed="rId2"/>
            <a:srcRect l="0" t="17050" r="0" b="17050"/>
            <a:stretch>
              <a:fillRect/>
            </a:stretch>
          </p:blipFill>
          <p:spPr>
            <a:xfrm flipH="false" flipV="false">
              <a:off x="0" y="0"/>
              <a:ext cx="16411148" cy="7209884"/>
            </a:xfrm>
            <a:prstGeom prst="rect">
              <a:avLst/>
            </a:prstGeom>
          </p:spPr>
        </p:pic>
      </p:grpSp>
      <p:sp>
        <p:nvSpPr>
          <p:cNvPr name="AutoShape 9" id="9"/>
          <p:cNvSpPr/>
          <p:nvPr/>
        </p:nvSpPr>
        <p:spPr>
          <a:xfrm rot="-5400000">
            <a:off x="4391954" y="8529786"/>
            <a:ext cx="2209027" cy="0"/>
          </a:xfrm>
          <a:prstGeom prst="line">
            <a:avLst/>
          </a:prstGeom>
          <a:ln cap="flat" w="9525">
            <a:solidFill>
              <a:srgbClr val="2B4A9D"/>
            </a:solidFill>
            <a:prstDash val="solid"/>
            <a:headEnd type="none" len="sm" w="sm"/>
            <a:tailEnd type="none" len="sm" w="sm"/>
          </a:ln>
        </p:spPr>
      </p:sp>
      <p:sp>
        <p:nvSpPr>
          <p:cNvPr name="AutoShape 10" id="10"/>
          <p:cNvSpPr/>
          <p:nvPr/>
        </p:nvSpPr>
        <p:spPr>
          <a:xfrm rot="-5400000">
            <a:off x="5080304" y="8520261"/>
            <a:ext cx="832326" cy="0"/>
          </a:xfrm>
          <a:prstGeom prst="line">
            <a:avLst/>
          </a:prstGeom>
          <a:ln cap="flat" w="28575">
            <a:solidFill>
              <a:srgbClr val="2B4A9D"/>
            </a:solidFill>
            <a:prstDash val="solid"/>
            <a:headEnd type="none" len="sm" w="sm"/>
            <a:tailEnd type="none" len="sm" w="sm"/>
          </a:ln>
        </p:spPr>
      </p:sp>
      <p:sp>
        <p:nvSpPr>
          <p:cNvPr name="AutoShape 11" id="11"/>
          <p:cNvSpPr/>
          <p:nvPr/>
        </p:nvSpPr>
        <p:spPr>
          <a:xfrm rot="-5400000">
            <a:off x="10945153" y="8529786"/>
            <a:ext cx="2209027" cy="0"/>
          </a:xfrm>
          <a:prstGeom prst="line">
            <a:avLst/>
          </a:prstGeom>
          <a:ln cap="flat" w="9525">
            <a:solidFill>
              <a:srgbClr val="2B4A9D"/>
            </a:solidFill>
            <a:prstDash val="solid"/>
            <a:headEnd type="none" len="sm" w="sm"/>
            <a:tailEnd type="none" len="sm" w="sm"/>
          </a:ln>
        </p:spPr>
      </p:sp>
      <p:sp>
        <p:nvSpPr>
          <p:cNvPr name="AutoShape 12" id="12"/>
          <p:cNvSpPr/>
          <p:nvPr/>
        </p:nvSpPr>
        <p:spPr>
          <a:xfrm rot="-5400000">
            <a:off x="11633504" y="8520261"/>
            <a:ext cx="832326" cy="0"/>
          </a:xfrm>
          <a:prstGeom prst="line">
            <a:avLst/>
          </a:prstGeom>
          <a:ln cap="flat" w="28575">
            <a:solidFill>
              <a:srgbClr val="2B4A9D"/>
            </a:solidFill>
            <a:prstDash val="solid"/>
            <a:headEnd type="none" len="sm" w="sm"/>
            <a:tailEnd type="none" len="sm" w="sm"/>
          </a:ln>
        </p:spPr>
      </p:sp>
      <p:sp>
        <p:nvSpPr>
          <p:cNvPr name="TextBox 13" id="13"/>
          <p:cNvSpPr txBox="true"/>
          <p:nvPr/>
        </p:nvSpPr>
        <p:spPr>
          <a:xfrm rot="0">
            <a:off x="419100" y="2051395"/>
            <a:ext cx="4967830" cy="1695562"/>
          </a:xfrm>
          <a:prstGeom prst="rect">
            <a:avLst/>
          </a:prstGeom>
        </p:spPr>
        <p:txBody>
          <a:bodyPr anchor="t" rtlCol="false" tIns="0" lIns="0" bIns="0" rIns="0">
            <a:spAutoFit/>
          </a:bodyPr>
          <a:lstStyle/>
          <a:p>
            <a:pPr algn="ctr">
              <a:lnSpc>
                <a:spcPts val="6300"/>
              </a:lnSpc>
            </a:pPr>
            <a:r>
              <a:rPr lang="en-US" b="true" sz="6000" spc="300">
                <a:solidFill>
                  <a:srgbClr val="FFFFFF"/>
                </a:solidFill>
                <a:latin typeface="Poppins Bold"/>
                <a:ea typeface="Poppins Bold"/>
                <a:cs typeface="Poppins Bold"/>
                <a:sym typeface="Poppins Bold"/>
              </a:rPr>
              <a:t>CONTENT INDEX</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2700000">
            <a:off x="15004959" y="1860459"/>
            <a:ext cx="6566081" cy="6566081"/>
            <a:chOff x="0" y="0"/>
            <a:chExt cx="1913890" cy="1913890"/>
          </a:xfrm>
        </p:grpSpPr>
        <p:sp>
          <p:nvSpPr>
            <p:cNvPr name="Freeform 3" id="3"/>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5271FF"/>
            </a:solidFill>
          </p:spPr>
        </p:sp>
      </p:grpSp>
      <p:grpSp>
        <p:nvGrpSpPr>
          <p:cNvPr name="Group 4" id="4"/>
          <p:cNvGrpSpPr/>
          <p:nvPr/>
        </p:nvGrpSpPr>
        <p:grpSpPr>
          <a:xfrm rot="2700000">
            <a:off x="15361560" y="2217060"/>
            <a:ext cx="5852880" cy="5852880"/>
            <a:chOff x="0" y="0"/>
            <a:chExt cx="1913890" cy="1913890"/>
          </a:xfrm>
        </p:grpSpPr>
        <p:sp>
          <p:nvSpPr>
            <p:cNvPr name="Freeform 5" id="5"/>
            <p:cNvSpPr/>
            <p:nvPr/>
          </p:nvSpPr>
          <p:spPr>
            <a:xfrm flipH="false" flipV="false" rot="0">
              <a:off x="0" y="0"/>
              <a:ext cx="1913890" cy="1913890"/>
            </a:xfrm>
            <a:custGeom>
              <a:avLst/>
              <a:gdLst/>
              <a:ahLst/>
              <a:cxnLst/>
              <a:rect r="r" b="b" t="t" l="l"/>
              <a:pathLst>
                <a:path h="1913890" w="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FFFFF"/>
            </a:solidFill>
          </p:spPr>
        </p:sp>
      </p:grpSp>
      <p:grpSp>
        <p:nvGrpSpPr>
          <p:cNvPr name="Group 6" id="6"/>
          <p:cNvGrpSpPr/>
          <p:nvPr/>
        </p:nvGrpSpPr>
        <p:grpSpPr>
          <a:xfrm rot="2700000">
            <a:off x="11143419" y="8043030"/>
            <a:ext cx="6164339" cy="6164339"/>
            <a:chOff x="0" y="0"/>
            <a:chExt cx="1913890" cy="1913890"/>
          </a:xfrm>
        </p:grpSpPr>
        <p:sp>
          <p:nvSpPr>
            <p:cNvPr name="Freeform 7" id="7"/>
            <p:cNvSpPr/>
            <p:nvPr/>
          </p:nvSpPr>
          <p:spPr>
            <a:xfrm flipH="false" flipV="false" rot="0">
              <a:off x="0" y="0"/>
              <a:ext cx="1913890" cy="1913890"/>
            </a:xfrm>
            <a:custGeom>
              <a:avLst/>
              <a:gdLst/>
              <a:ahLst/>
              <a:cxnLst/>
              <a:rect r="r" b="b" t="t" l="l"/>
              <a:pathLst>
                <a:path h="1913890" w="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2B4A9D"/>
            </a:solidFill>
          </p:spPr>
        </p:sp>
      </p:grpSp>
      <p:grpSp>
        <p:nvGrpSpPr>
          <p:cNvPr name="Group 8" id="8"/>
          <p:cNvGrpSpPr/>
          <p:nvPr/>
        </p:nvGrpSpPr>
        <p:grpSpPr>
          <a:xfrm rot="2700000">
            <a:off x="11143419" y="-3920369"/>
            <a:ext cx="6164339" cy="6164339"/>
            <a:chOff x="0" y="0"/>
            <a:chExt cx="1913890" cy="1913890"/>
          </a:xfrm>
        </p:grpSpPr>
        <p:sp>
          <p:nvSpPr>
            <p:cNvPr name="Freeform 9" id="9"/>
            <p:cNvSpPr/>
            <p:nvPr/>
          </p:nvSpPr>
          <p:spPr>
            <a:xfrm flipH="false" flipV="false" rot="0">
              <a:off x="0" y="0"/>
              <a:ext cx="1913890" cy="1913890"/>
            </a:xfrm>
            <a:custGeom>
              <a:avLst/>
              <a:gdLst/>
              <a:ahLst/>
              <a:cxnLst/>
              <a:rect r="r" b="b" t="t" l="l"/>
              <a:pathLst>
                <a:path h="1913890" w="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2B4A9D"/>
            </a:solidFill>
          </p:spPr>
        </p:sp>
      </p:grpSp>
      <p:grpSp>
        <p:nvGrpSpPr>
          <p:cNvPr name="Group 10" id="10"/>
          <p:cNvGrpSpPr>
            <a:grpSpLocks noChangeAspect="true"/>
          </p:cNvGrpSpPr>
          <p:nvPr/>
        </p:nvGrpSpPr>
        <p:grpSpPr>
          <a:xfrm rot="0">
            <a:off x="13296280" y="1955378"/>
            <a:ext cx="3963020" cy="5276243"/>
            <a:chOff x="0" y="0"/>
            <a:chExt cx="3663950" cy="4878070"/>
          </a:xfrm>
        </p:grpSpPr>
        <p:sp>
          <p:nvSpPr>
            <p:cNvPr name="Freeform 11" id="11"/>
            <p:cNvSpPr/>
            <p:nvPr/>
          </p:nvSpPr>
          <p:spPr>
            <a:xfrm flipH="false" flipV="false" rot="0">
              <a:off x="31750" y="31750"/>
              <a:ext cx="3600450" cy="4814570"/>
            </a:xfrm>
            <a:custGeom>
              <a:avLst/>
              <a:gdLst/>
              <a:ahLst/>
              <a:cxnLst/>
              <a:rect r="r" b="b" t="t" l="l"/>
              <a:pathLst>
                <a:path h="4814570" w="3600450">
                  <a:moveTo>
                    <a:pt x="0" y="0"/>
                  </a:moveTo>
                  <a:lnTo>
                    <a:pt x="3600450" y="0"/>
                  </a:lnTo>
                  <a:lnTo>
                    <a:pt x="3600450" y="4814570"/>
                  </a:lnTo>
                  <a:lnTo>
                    <a:pt x="0" y="4814570"/>
                  </a:lnTo>
                  <a:close/>
                </a:path>
              </a:pathLst>
            </a:custGeom>
            <a:blipFill>
              <a:blip r:embed="rId2"/>
              <a:stretch>
                <a:fillRect l="-50291" t="0" r="-50291" b="0"/>
              </a:stretch>
            </a:blipFill>
          </p:spPr>
        </p:sp>
        <p:sp>
          <p:nvSpPr>
            <p:cNvPr name="Freeform 12" id="12"/>
            <p:cNvSpPr/>
            <p:nvPr/>
          </p:nvSpPr>
          <p:spPr>
            <a:xfrm flipH="false" flipV="false" rot="0">
              <a:off x="0" y="0"/>
              <a:ext cx="3663950" cy="4878070"/>
            </a:xfrm>
            <a:custGeom>
              <a:avLst/>
              <a:gdLst/>
              <a:ahLst/>
              <a:cxnLst/>
              <a:rect r="r" b="b" t="t" l="l"/>
              <a:pathLst>
                <a:path h="4878070" w="3663950">
                  <a:moveTo>
                    <a:pt x="3663950" y="4878070"/>
                  </a:moveTo>
                  <a:lnTo>
                    <a:pt x="0" y="4878070"/>
                  </a:lnTo>
                  <a:lnTo>
                    <a:pt x="0" y="0"/>
                  </a:lnTo>
                  <a:lnTo>
                    <a:pt x="3663950" y="0"/>
                  </a:lnTo>
                  <a:lnTo>
                    <a:pt x="3663950" y="4878070"/>
                  </a:lnTo>
                  <a:close/>
                  <a:moveTo>
                    <a:pt x="63500" y="4814570"/>
                  </a:moveTo>
                  <a:lnTo>
                    <a:pt x="3600450" y="4814570"/>
                  </a:lnTo>
                  <a:lnTo>
                    <a:pt x="3600450" y="63500"/>
                  </a:lnTo>
                  <a:lnTo>
                    <a:pt x="63500" y="63500"/>
                  </a:lnTo>
                  <a:lnTo>
                    <a:pt x="63500" y="4814570"/>
                  </a:lnTo>
                  <a:close/>
                </a:path>
              </a:pathLst>
            </a:custGeom>
            <a:solidFill>
              <a:srgbClr val="5271FF"/>
            </a:solidFill>
          </p:spPr>
        </p:sp>
      </p:grpSp>
      <p:grpSp>
        <p:nvGrpSpPr>
          <p:cNvPr name="Group 13" id="13"/>
          <p:cNvGrpSpPr>
            <a:grpSpLocks noChangeAspect="true"/>
          </p:cNvGrpSpPr>
          <p:nvPr/>
        </p:nvGrpSpPr>
        <p:grpSpPr>
          <a:xfrm rot="0">
            <a:off x="11455892" y="3055379"/>
            <a:ext cx="3963020" cy="5276243"/>
            <a:chOff x="0" y="0"/>
            <a:chExt cx="3663950" cy="4878070"/>
          </a:xfrm>
        </p:grpSpPr>
        <p:sp>
          <p:nvSpPr>
            <p:cNvPr name="Freeform 14" id="14"/>
            <p:cNvSpPr/>
            <p:nvPr/>
          </p:nvSpPr>
          <p:spPr>
            <a:xfrm flipH="false" flipV="false" rot="0">
              <a:off x="31750" y="31750"/>
              <a:ext cx="3600450" cy="4814570"/>
            </a:xfrm>
            <a:custGeom>
              <a:avLst/>
              <a:gdLst/>
              <a:ahLst/>
              <a:cxnLst/>
              <a:rect r="r" b="b" t="t" l="l"/>
              <a:pathLst>
                <a:path h="4814570" w="3600450">
                  <a:moveTo>
                    <a:pt x="0" y="0"/>
                  </a:moveTo>
                  <a:lnTo>
                    <a:pt x="3600450" y="0"/>
                  </a:lnTo>
                  <a:lnTo>
                    <a:pt x="3600450" y="4814570"/>
                  </a:lnTo>
                  <a:lnTo>
                    <a:pt x="0" y="4814570"/>
                  </a:lnTo>
                  <a:close/>
                </a:path>
              </a:pathLst>
            </a:custGeom>
            <a:blipFill>
              <a:blip r:embed="rId3"/>
              <a:stretch>
                <a:fillRect l="0" t="-6086" r="0" b="-6086"/>
              </a:stretch>
            </a:blipFill>
          </p:spPr>
        </p:sp>
        <p:sp>
          <p:nvSpPr>
            <p:cNvPr name="Freeform 15" id="15"/>
            <p:cNvSpPr/>
            <p:nvPr/>
          </p:nvSpPr>
          <p:spPr>
            <a:xfrm flipH="false" flipV="false" rot="0">
              <a:off x="0" y="0"/>
              <a:ext cx="3663950" cy="4878070"/>
            </a:xfrm>
            <a:custGeom>
              <a:avLst/>
              <a:gdLst/>
              <a:ahLst/>
              <a:cxnLst/>
              <a:rect r="r" b="b" t="t" l="l"/>
              <a:pathLst>
                <a:path h="4878070" w="3663950">
                  <a:moveTo>
                    <a:pt x="3663950" y="4878070"/>
                  </a:moveTo>
                  <a:lnTo>
                    <a:pt x="0" y="4878070"/>
                  </a:lnTo>
                  <a:lnTo>
                    <a:pt x="0" y="0"/>
                  </a:lnTo>
                  <a:lnTo>
                    <a:pt x="3663950" y="0"/>
                  </a:lnTo>
                  <a:lnTo>
                    <a:pt x="3663950" y="4878070"/>
                  </a:lnTo>
                  <a:close/>
                  <a:moveTo>
                    <a:pt x="63500" y="4814570"/>
                  </a:moveTo>
                  <a:lnTo>
                    <a:pt x="3600450" y="4814570"/>
                  </a:lnTo>
                  <a:lnTo>
                    <a:pt x="3600450" y="63500"/>
                  </a:lnTo>
                  <a:lnTo>
                    <a:pt x="63500" y="63500"/>
                  </a:lnTo>
                  <a:lnTo>
                    <a:pt x="63500" y="4814570"/>
                  </a:lnTo>
                  <a:close/>
                </a:path>
              </a:pathLst>
            </a:custGeom>
            <a:solidFill>
              <a:srgbClr val="5271FF"/>
            </a:solidFill>
          </p:spPr>
        </p:sp>
      </p:grpSp>
      <p:sp>
        <p:nvSpPr>
          <p:cNvPr name="TextBox 16" id="16"/>
          <p:cNvSpPr txBox="true"/>
          <p:nvPr/>
        </p:nvSpPr>
        <p:spPr>
          <a:xfrm rot="0">
            <a:off x="1028700" y="1057275"/>
            <a:ext cx="9135755" cy="1190653"/>
          </a:xfrm>
          <a:prstGeom prst="rect">
            <a:avLst/>
          </a:prstGeom>
        </p:spPr>
        <p:txBody>
          <a:bodyPr anchor="t" rtlCol="false" tIns="0" lIns="0" bIns="0" rIns="0">
            <a:spAutoFit/>
          </a:bodyPr>
          <a:lstStyle/>
          <a:p>
            <a:pPr algn="ctr">
              <a:lnSpc>
                <a:spcPts val="8400"/>
              </a:lnSpc>
            </a:pPr>
            <a:r>
              <a:rPr lang="en-US" sz="8000" spc="400">
                <a:solidFill>
                  <a:srgbClr val="2B4A9D"/>
                </a:solidFill>
                <a:latin typeface="Poppins"/>
                <a:ea typeface="Poppins"/>
                <a:cs typeface="Poppins"/>
                <a:sym typeface="Poppins"/>
              </a:rPr>
              <a:t>ABOUT US</a:t>
            </a:r>
          </a:p>
        </p:txBody>
      </p:sp>
      <p:sp>
        <p:nvSpPr>
          <p:cNvPr name="TextBox 17" id="17"/>
          <p:cNvSpPr txBox="true"/>
          <p:nvPr/>
        </p:nvSpPr>
        <p:spPr>
          <a:xfrm rot="0">
            <a:off x="1028700" y="2772867"/>
            <a:ext cx="9135755" cy="5876329"/>
          </a:xfrm>
          <a:prstGeom prst="rect">
            <a:avLst/>
          </a:prstGeom>
        </p:spPr>
        <p:txBody>
          <a:bodyPr anchor="t" rtlCol="false" tIns="0" lIns="0" bIns="0" rIns="0">
            <a:spAutoFit/>
          </a:bodyPr>
          <a:lstStyle/>
          <a:p>
            <a:pPr algn="l">
              <a:lnSpc>
                <a:spcPts val="4200"/>
              </a:lnSpc>
            </a:pPr>
            <a:r>
              <a:rPr lang="en-US" sz="3000" spc="300">
                <a:solidFill>
                  <a:srgbClr val="000000"/>
                </a:solidFill>
                <a:latin typeface="Poppins"/>
                <a:ea typeface="Poppins"/>
                <a:cs typeface="Poppins"/>
                <a:sym typeface="Poppins"/>
              </a:rPr>
              <a:t>WE ARE A COMMUNICATION AND INTERNET PROVIDER THAT HAS BEEN OPERATING FOR THE PAST 30 YEARS. THE EMERGENCE AND PROLIFERATION OF THE INTERNET HAS ENABLED US THE CHANCE TO PROGRESS AS A COMPANY OVER THE DECADES. CURRENTLY, WE OFFER THE BEST DEDICATED INTERNET SERVICES FOR INDIVIDUALS, HOUSES, BUSINESSES, AND OTHER INSTITUTIONS TO CONNECT THEM TO ADDRESS ALL OF THEIR NEEDS.</a:t>
            </a:r>
          </a:p>
        </p:txBody>
      </p:sp>
      <p:grpSp>
        <p:nvGrpSpPr>
          <p:cNvPr name="Group 18" id="18"/>
          <p:cNvGrpSpPr/>
          <p:nvPr/>
        </p:nvGrpSpPr>
        <p:grpSpPr>
          <a:xfrm rot="5400000">
            <a:off x="-1309" y="1309"/>
            <a:ext cx="1635964" cy="1633346"/>
            <a:chOff x="0" y="0"/>
            <a:chExt cx="6350000" cy="6339840"/>
          </a:xfrm>
        </p:grpSpPr>
        <p:sp>
          <p:nvSpPr>
            <p:cNvPr name="Freeform 19" id="19"/>
            <p:cNvSpPr/>
            <p:nvPr/>
          </p:nvSpPr>
          <p:spPr>
            <a:xfrm flipH="false" flipV="false" rot="0">
              <a:off x="0" y="0"/>
              <a:ext cx="6350000" cy="6339840"/>
            </a:xfrm>
            <a:custGeom>
              <a:avLst/>
              <a:gdLst/>
              <a:ahLst/>
              <a:cxnLst/>
              <a:rect r="r" b="b" t="t" l="l"/>
              <a:pathLst>
                <a:path h="6339840" w="6350000">
                  <a:moveTo>
                    <a:pt x="6350000" y="6339840"/>
                  </a:moveTo>
                  <a:lnTo>
                    <a:pt x="0" y="6339840"/>
                  </a:lnTo>
                  <a:lnTo>
                    <a:pt x="0" y="0"/>
                  </a:lnTo>
                  <a:lnTo>
                    <a:pt x="6350000" y="6339840"/>
                  </a:lnTo>
                  <a:close/>
                </a:path>
              </a:pathLst>
            </a:custGeom>
            <a:solidFill>
              <a:srgbClr val="2B4A9D"/>
            </a:solid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8100000">
            <a:off x="-1580822" y="-292307"/>
            <a:ext cx="3090723" cy="3090723"/>
            <a:chOff x="0" y="0"/>
            <a:chExt cx="1913890" cy="1913890"/>
          </a:xfrm>
        </p:grpSpPr>
        <p:sp>
          <p:nvSpPr>
            <p:cNvPr name="Freeform 3" id="3"/>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2B4A9D"/>
            </a:solidFill>
          </p:spPr>
        </p:sp>
      </p:grpSp>
      <p:grpSp>
        <p:nvGrpSpPr>
          <p:cNvPr name="Group 4" id="4"/>
          <p:cNvGrpSpPr/>
          <p:nvPr/>
        </p:nvGrpSpPr>
        <p:grpSpPr>
          <a:xfrm rot="-2700000">
            <a:off x="-1412966" y="-124452"/>
            <a:ext cx="2755011" cy="2755011"/>
            <a:chOff x="0" y="0"/>
            <a:chExt cx="1913890" cy="1913890"/>
          </a:xfrm>
        </p:grpSpPr>
        <p:sp>
          <p:nvSpPr>
            <p:cNvPr name="Freeform 5" id="5"/>
            <p:cNvSpPr/>
            <p:nvPr/>
          </p:nvSpPr>
          <p:spPr>
            <a:xfrm flipH="false" flipV="false" rot="0">
              <a:off x="0" y="0"/>
              <a:ext cx="1913890" cy="1913890"/>
            </a:xfrm>
            <a:custGeom>
              <a:avLst/>
              <a:gdLst/>
              <a:ahLst/>
              <a:cxnLst/>
              <a:rect r="r" b="b" t="t" l="l"/>
              <a:pathLst>
                <a:path h="1913890" w="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FFFFF"/>
            </a:solidFill>
          </p:spPr>
        </p:sp>
      </p:grpSp>
      <p:grpSp>
        <p:nvGrpSpPr>
          <p:cNvPr name="Group 6" id="6"/>
          <p:cNvGrpSpPr/>
          <p:nvPr/>
        </p:nvGrpSpPr>
        <p:grpSpPr>
          <a:xfrm rot="-8100000">
            <a:off x="16778099" y="-292307"/>
            <a:ext cx="3090723" cy="3090723"/>
            <a:chOff x="0" y="0"/>
            <a:chExt cx="1913890" cy="1913890"/>
          </a:xfrm>
        </p:grpSpPr>
        <p:sp>
          <p:nvSpPr>
            <p:cNvPr name="Freeform 7" id="7"/>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2B4A9D"/>
            </a:solidFill>
          </p:spPr>
        </p:sp>
      </p:grpSp>
      <p:grpSp>
        <p:nvGrpSpPr>
          <p:cNvPr name="Group 8" id="8"/>
          <p:cNvGrpSpPr/>
          <p:nvPr/>
        </p:nvGrpSpPr>
        <p:grpSpPr>
          <a:xfrm rot="-2700000">
            <a:off x="16945955" y="-124452"/>
            <a:ext cx="2755011" cy="2755011"/>
            <a:chOff x="0" y="0"/>
            <a:chExt cx="1913890" cy="1913890"/>
          </a:xfrm>
        </p:grpSpPr>
        <p:sp>
          <p:nvSpPr>
            <p:cNvPr name="Freeform 9" id="9"/>
            <p:cNvSpPr/>
            <p:nvPr/>
          </p:nvSpPr>
          <p:spPr>
            <a:xfrm flipH="false" flipV="false" rot="0">
              <a:off x="0" y="0"/>
              <a:ext cx="1913890" cy="1913890"/>
            </a:xfrm>
            <a:custGeom>
              <a:avLst/>
              <a:gdLst/>
              <a:ahLst/>
              <a:cxnLst/>
              <a:rect r="r" b="b" t="t" l="l"/>
              <a:pathLst>
                <a:path h="1913890" w="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FFFFF"/>
            </a:solidFill>
          </p:spPr>
        </p:sp>
      </p:grpSp>
      <p:grpSp>
        <p:nvGrpSpPr>
          <p:cNvPr name="Group 10" id="10"/>
          <p:cNvGrpSpPr/>
          <p:nvPr/>
        </p:nvGrpSpPr>
        <p:grpSpPr>
          <a:xfrm rot="0">
            <a:off x="9486900" y="3028950"/>
            <a:ext cx="8801100" cy="7258050"/>
            <a:chOff x="0" y="0"/>
            <a:chExt cx="3210665" cy="2647756"/>
          </a:xfrm>
        </p:grpSpPr>
        <p:sp>
          <p:nvSpPr>
            <p:cNvPr name="Freeform 11" id="11"/>
            <p:cNvSpPr/>
            <p:nvPr/>
          </p:nvSpPr>
          <p:spPr>
            <a:xfrm flipH="false" flipV="false" rot="0">
              <a:off x="0" y="0"/>
              <a:ext cx="3210665" cy="2647756"/>
            </a:xfrm>
            <a:custGeom>
              <a:avLst/>
              <a:gdLst/>
              <a:ahLst/>
              <a:cxnLst/>
              <a:rect r="r" b="b" t="t" l="l"/>
              <a:pathLst>
                <a:path h="2647756" w="3210665">
                  <a:moveTo>
                    <a:pt x="0" y="0"/>
                  </a:moveTo>
                  <a:lnTo>
                    <a:pt x="3210665" y="0"/>
                  </a:lnTo>
                  <a:lnTo>
                    <a:pt x="3210665" y="2647756"/>
                  </a:lnTo>
                  <a:lnTo>
                    <a:pt x="0" y="2647756"/>
                  </a:lnTo>
                  <a:close/>
                </a:path>
              </a:pathLst>
            </a:custGeom>
            <a:solidFill>
              <a:srgbClr val="2B4A9D"/>
            </a:solidFill>
          </p:spPr>
        </p:sp>
      </p:grpSp>
      <p:grpSp>
        <p:nvGrpSpPr>
          <p:cNvPr name="Group 12" id="12"/>
          <p:cNvGrpSpPr/>
          <p:nvPr/>
        </p:nvGrpSpPr>
        <p:grpSpPr>
          <a:xfrm rot="0">
            <a:off x="0" y="3028950"/>
            <a:ext cx="8801100" cy="7258050"/>
            <a:chOff x="0" y="0"/>
            <a:chExt cx="3210665" cy="2647756"/>
          </a:xfrm>
        </p:grpSpPr>
        <p:sp>
          <p:nvSpPr>
            <p:cNvPr name="Freeform 13" id="13"/>
            <p:cNvSpPr/>
            <p:nvPr/>
          </p:nvSpPr>
          <p:spPr>
            <a:xfrm flipH="false" flipV="false" rot="0">
              <a:off x="0" y="0"/>
              <a:ext cx="3210665" cy="2647756"/>
            </a:xfrm>
            <a:custGeom>
              <a:avLst/>
              <a:gdLst/>
              <a:ahLst/>
              <a:cxnLst/>
              <a:rect r="r" b="b" t="t" l="l"/>
              <a:pathLst>
                <a:path h="2647756" w="3210665">
                  <a:moveTo>
                    <a:pt x="0" y="0"/>
                  </a:moveTo>
                  <a:lnTo>
                    <a:pt x="3210665" y="0"/>
                  </a:lnTo>
                  <a:lnTo>
                    <a:pt x="3210665" y="2647756"/>
                  </a:lnTo>
                  <a:lnTo>
                    <a:pt x="0" y="2647756"/>
                  </a:lnTo>
                  <a:close/>
                </a:path>
              </a:pathLst>
            </a:custGeom>
            <a:solidFill>
              <a:srgbClr val="2B4A9D"/>
            </a:solidFill>
          </p:spPr>
        </p:sp>
      </p:grpSp>
      <p:grpSp>
        <p:nvGrpSpPr>
          <p:cNvPr name="Group 14" id="14"/>
          <p:cNvGrpSpPr/>
          <p:nvPr/>
        </p:nvGrpSpPr>
        <p:grpSpPr>
          <a:xfrm rot="0">
            <a:off x="13887450" y="3438525"/>
            <a:ext cx="3981450" cy="6438900"/>
            <a:chOff x="0" y="0"/>
            <a:chExt cx="5308600" cy="8585200"/>
          </a:xfrm>
        </p:grpSpPr>
        <p:pic>
          <p:nvPicPr>
            <p:cNvPr name="Picture 15" id="15"/>
            <p:cNvPicPr>
              <a:picLocks noChangeAspect="true"/>
            </p:cNvPicPr>
            <p:nvPr/>
          </p:nvPicPr>
          <p:blipFill>
            <a:blip r:embed="rId2"/>
            <a:srcRect l="3624" t="0" r="3624" b="0"/>
            <a:stretch>
              <a:fillRect/>
            </a:stretch>
          </p:blipFill>
          <p:spPr>
            <a:xfrm flipH="false" flipV="false">
              <a:off x="0" y="0"/>
              <a:ext cx="5308600" cy="8585200"/>
            </a:xfrm>
            <a:prstGeom prst="rect">
              <a:avLst/>
            </a:prstGeom>
          </p:spPr>
        </p:pic>
      </p:grpSp>
      <p:grpSp>
        <p:nvGrpSpPr>
          <p:cNvPr name="Group 16" id="16"/>
          <p:cNvGrpSpPr/>
          <p:nvPr/>
        </p:nvGrpSpPr>
        <p:grpSpPr>
          <a:xfrm rot="0">
            <a:off x="4400550" y="3438525"/>
            <a:ext cx="3981450" cy="6438900"/>
            <a:chOff x="0" y="0"/>
            <a:chExt cx="5308600" cy="8585200"/>
          </a:xfrm>
        </p:grpSpPr>
        <p:pic>
          <p:nvPicPr>
            <p:cNvPr name="Picture 17" id="17"/>
            <p:cNvPicPr>
              <a:picLocks noChangeAspect="true"/>
            </p:cNvPicPr>
            <p:nvPr/>
          </p:nvPicPr>
          <p:blipFill>
            <a:blip r:embed="rId3"/>
            <a:srcRect l="64791" t="13099" r="0" b="1515"/>
            <a:stretch>
              <a:fillRect/>
            </a:stretch>
          </p:blipFill>
          <p:spPr>
            <a:xfrm flipH="false" flipV="false">
              <a:off x="0" y="0"/>
              <a:ext cx="5308600" cy="8585200"/>
            </a:xfrm>
            <a:prstGeom prst="rect">
              <a:avLst/>
            </a:prstGeom>
          </p:spPr>
        </p:pic>
      </p:grpSp>
      <p:sp>
        <p:nvSpPr>
          <p:cNvPr name="TextBox 18" id="18"/>
          <p:cNvSpPr txBox="true"/>
          <p:nvPr/>
        </p:nvSpPr>
        <p:spPr>
          <a:xfrm rot="0">
            <a:off x="1480498" y="1076853"/>
            <a:ext cx="15327005" cy="1190653"/>
          </a:xfrm>
          <a:prstGeom prst="rect">
            <a:avLst/>
          </a:prstGeom>
        </p:spPr>
        <p:txBody>
          <a:bodyPr anchor="t" rtlCol="false" tIns="0" lIns="0" bIns="0" rIns="0">
            <a:spAutoFit/>
          </a:bodyPr>
          <a:lstStyle/>
          <a:p>
            <a:pPr algn="ctr">
              <a:lnSpc>
                <a:spcPts val="8400"/>
              </a:lnSpc>
            </a:pPr>
            <a:r>
              <a:rPr lang="en-US" sz="8000" spc="400">
                <a:solidFill>
                  <a:srgbClr val="2B4A9D"/>
                </a:solidFill>
                <a:latin typeface="Poppins"/>
                <a:ea typeface="Poppins"/>
                <a:cs typeface="Poppins"/>
                <a:sym typeface="Poppins"/>
              </a:rPr>
              <a:t>VALUES</a:t>
            </a:r>
          </a:p>
        </p:txBody>
      </p:sp>
      <p:sp>
        <p:nvSpPr>
          <p:cNvPr name="TextBox 19" id="19"/>
          <p:cNvSpPr txBox="true"/>
          <p:nvPr/>
        </p:nvSpPr>
        <p:spPr>
          <a:xfrm rot="0">
            <a:off x="9814872" y="3390932"/>
            <a:ext cx="4072578" cy="1019202"/>
          </a:xfrm>
          <a:prstGeom prst="rect">
            <a:avLst/>
          </a:prstGeom>
        </p:spPr>
        <p:txBody>
          <a:bodyPr anchor="t" rtlCol="false" tIns="0" lIns="0" bIns="0" rIns="0">
            <a:spAutoFit/>
          </a:bodyPr>
          <a:lstStyle/>
          <a:p>
            <a:pPr algn="ctr">
              <a:lnSpc>
                <a:spcPts val="7349"/>
              </a:lnSpc>
            </a:pPr>
            <a:r>
              <a:rPr lang="en-US" b="true" sz="6999" spc="349">
                <a:solidFill>
                  <a:srgbClr val="FFFFFF"/>
                </a:solidFill>
                <a:latin typeface="Poppins Bold"/>
                <a:ea typeface="Poppins Bold"/>
                <a:cs typeface="Poppins Bold"/>
                <a:sym typeface="Poppins Bold"/>
              </a:rPr>
              <a:t>Mission</a:t>
            </a:r>
          </a:p>
        </p:txBody>
      </p:sp>
      <p:sp>
        <p:nvSpPr>
          <p:cNvPr name="TextBox 20" id="20"/>
          <p:cNvSpPr txBox="true"/>
          <p:nvPr/>
        </p:nvSpPr>
        <p:spPr>
          <a:xfrm rot="0">
            <a:off x="327972" y="3390932"/>
            <a:ext cx="4072578" cy="1019202"/>
          </a:xfrm>
          <a:prstGeom prst="rect">
            <a:avLst/>
          </a:prstGeom>
        </p:spPr>
        <p:txBody>
          <a:bodyPr anchor="t" rtlCol="false" tIns="0" lIns="0" bIns="0" rIns="0">
            <a:spAutoFit/>
          </a:bodyPr>
          <a:lstStyle/>
          <a:p>
            <a:pPr algn="ctr">
              <a:lnSpc>
                <a:spcPts val="7349"/>
              </a:lnSpc>
            </a:pPr>
            <a:r>
              <a:rPr lang="en-US" b="true" sz="6999" spc="349">
                <a:solidFill>
                  <a:srgbClr val="FFFFFF"/>
                </a:solidFill>
                <a:latin typeface="Poppins Bold"/>
                <a:ea typeface="Poppins Bold"/>
                <a:cs typeface="Poppins Bold"/>
                <a:sym typeface="Poppins Bold"/>
              </a:rPr>
              <a:t>Vision</a:t>
            </a:r>
          </a:p>
        </p:txBody>
      </p:sp>
      <p:sp>
        <p:nvSpPr>
          <p:cNvPr name="TextBox 21" id="21"/>
          <p:cNvSpPr txBox="true"/>
          <p:nvPr/>
        </p:nvSpPr>
        <p:spPr>
          <a:xfrm rot="0">
            <a:off x="9814872" y="4534892"/>
            <a:ext cx="4072578" cy="4809637"/>
          </a:xfrm>
          <a:prstGeom prst="rect">
            <a:avLst/>
          </a:prstGeom>
        </p:spPr>
        <p:txBody>
          <a:bodyPr anchor="t" rtlCol="false" tIns="0" lIns="0" bIns="0" rIns="0">
            <a:spAutoFit/>
          </a:bodyPr>
          <a:lstStyle/>
          <a:p>
            <a:pPr algn="l">
              <a:lnSpc>
                <a:spcPts val="4200"/>
              </a:lnSpc>
            </a:pPr>
            <a:r>
              <a:rPr lang="en-US" sz="3000" spc="300">
                <a:solidFill>
                  <a:srgbClr val="FFFFFF"/>
                </a:solidFill>
                <a:latin typeface="Poppins"/>
                <a:ea typeface="Poppins"/>
                <a:cs typeface="Poppins"/>
                <a:sym typeface="Poppins"/>
              </a:rPr>
              <a:t>TO EXCEED THE EXPECTATIONS OF THE CUSTOMERS AND PROVIDE THEM WITH THE BEST INTERNET SERVICES AND THE MOST RELIABLE SUPPORT SYSTEM.</a:t>
            </a:r>
          </a:p>
        </p:txBody>
      </p:sp>
      <p:sp>
        <p:nvSpPr>
          <p:cNvPr name="TextBox 22" id="22"/>
          <p:cNvSpPr txBox="true"/>
          <p:nvPr/>
        </p:nvSpPr>
        <p:spPr>
          <a:xfrm rot="0">
            <a:off x="327972" y="4534892"/>
            <a:ext cx="3573156" cy="5342983"/>
          </a:xfrm>
          <a:prstGeom prst="rect">
            <a:avLst/>
          </a:prstGeom>
        </p:spPr>
        <p:txBody>
          <a:bodyPr anchor="t" rtlCol="false" tIns="0" lIns="0" bIns="0" rIns="0">
            <a:spAutoFit/>
          </a:bodyPr>
          <a:lstStyle/>
          <a:p>
            <a:pPr algn="l">
              <a:lnSpc>
                <a:spcPts val="4200"/>
              </a:lnSpc>
            </a:pPr>
            <a:r>
              <a:rPr lang="en-US" sz="3000" spc="300">
                <a:solidFill>
                  <a:srgbClr val="FFFFFF"/>
                </a:solidFill>
                <a:latin typeface="Poppins"/>
                <a:ea typeface="Poppins"/>
                <a:cs typeface="Poppins"/>
                <a:sym typeface="Poppins"/>
              </a:rPr>
              <a:t>TO MAINTAIN THE HIGHEST LEVELS OF QUALITY SERVICES SO THAT WE CAN PROVIDE THE BEST INTERNET SERVICES IN THE COUNTRY.</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5271FF"/>
        </a:solidFill>
      </p:bgPr>
    </p:bg>
    <p:spTree>
      <p:nvGrpSpPr>
        <p:cNvPr id="1" name=""/>
        <p:cNvGrpSpPr/>
        <p:nvPr/>
      </p:nvGrpSpPr>
      <p:grpSpPr>
        <a:xfrm>
          <a:off x="0" y="0"/>
          <a:ext cx="0" cy="0"/>
          <a:chOff x="0" y="0"/>
          <a:chExt cx="0" cy="0"/>
        </a:xfrm>
      </p:grpSpPr>
      <p:grpSp>
        <p:nvGrpSpPr>
          <p:cNvPr name="Group 2" id="2"/>
          <p:cNvGrpSpPr/>
          <p:nvPr/>
        </p:nvGrpSpPr>
        <p:grpSpPr>
          <a:xfrm rot="-5400000">
            <a:off x="11733024" y="3730767"/>
            <a:ext cx="6561483" cy="6550984"/>
            <a:chOff x="0" y="0"/>
            <a:chExt cx="6350000" cy="6339840"/>
          </a:xfrm>
        </p:grpSpPr>
        <p:sp>
          <p:nvSpPr>
            <p:cNvPr name="Freeform 3" id="3"/>
            <p:cNvSpPr/>
            <p:nvPr/>
          </p:nvSpPr>
          <p:spPr>
            <a:xfrm flipH="false" flipV="false" rot="0">
              <a:off x="0" y="0"/>
              <a:ext cx="6350000" cy="6339840"/>
            </a:xfrm>
            <a:custGeom>
              <a:avLst/>
              <a:gdLst/>
              <a:ahLst/>
              <a:cxnLst/>
              <a:rect r="r" b="b" t="t" l="l"/>
              <a:pathLst>
                <a:path h="6339840" w="6350000">
                  <a:moveTo>
                    <a:pt x="6350000" y="6339840"/>
                  </a:moveTo>
                  <a:lnTo>
                    <a:pt x="0" y="6339840"/>
                  </a:lnTo>
                  <a:lnTo>
                    <a:pt x="0" y="0"/>
                  </a:lnTo>
                  <a:lnTo>
                    <a:pt x="6350000" y="6339840"/>
                  </a:lnTo>
                  <a:close/>
                </a:path>
              </a:pathLst>
            </a:custGeom>
            <a:solidFill>
              <a:srgbClr val="FFFFFF"/>
            </a:solidFill>
          </p:spPr>
        </p:sp>
      </p:grpSp>
      <p:grpSp>
        <p:nvGrpSpPr>
          <p:cNvPr name="Group 4" id="4"/>
          <p:cNvGrpSpPr/>
          <p:nvPr/>
        </p:nvGrpSpPr>
        <p:grpSpPr>
          <a:xfrm rot="5400000">
            <a:off x="-5249" y="5249"/>
            <a:ext cx="6561483" cy="6550984"/>
            <a:chOff x="0" y="0"/>
            <a:chExt cx="6350000" cy="6339840"/>
          </a:xfrm>
        </p:grpSpPr>
        <p:sp>
          <p:nvSpPr>
            <p:cNvPr name="Freeform 5" id="5"/>
            <p:cNvSpPr/>
            <p:nvPr/>
          </p:nvSpPr>
          <p:spPr>
            <a:xfrm flipH="false" flipV="false" rot="0">
              <a:off x="0" y="0"/>
              <a:ext cx="6350000" cy="6339840"/>
            </a:xfrm>
            <a:custGeom>
              <a:avLst/>
              <a:gdLst/>
              <a:ahLst/>
              <a:cxnLst/>
              <a:rect r="r" b="b" t="t" l="l"/>
              <a:pathLst>
                <a:path h="6339840" w="6350000">
                  <a:moveTo>
                    <a:pt x="6350000" y="6339840"/>
                  </a:moveTo>
                  <a:lnTo>
                    <a:pt x="0" y="6339840"/>
                  </a:lnTo>
                  <a:lnTo>
                    <a:pt x="0" y="0"/>
                  </a:lnTo>
                  <a:lnTo>
                    <a:pt x="6350000" y="6339840"/>
                  </a:lnTo>
                  <a:close/>
                </a:path>
              </a:pathLst>
            </a:custGeom>
            <a:solidFill>
              <a:srgbClr val="FFFFFF"/>
            </a:solidFill>
          </p:spPr>
        </p:sp>
      </p:grpSp>
      <p:grpSp>
        <p:nvGrpSpPr>
          <p:cNvPr name="Group 6" id="6"/>
          <p:cNvGrpSpPr/>
          <p:nvPr/>
        </p:nvGrpSpPr>
        <p:grpSpPr>
          <a:xfrm rot="0">
            <a:off x="12170180" y="2902589"/>
            <a:ext cx="5178049" cy="7384411"/>
            <a:chOff x="0" y="0"/>
            <a:chExt cx="6904065" cy="9845882"/>
          </a:xfrm>
        </p:grpSpPr>
        <p:grpSp>
          <p:nvGrpSpPr>
            <p:cNvPr name="Group 7" id="7"/>
            <p:cNvGrpSpPr/>
            <p:nvPr/>
          </p:nvGrpSpPr>
          <p:grpSpPr>
            <a:xfrm rot="-10800000">
              <a:off x="0" y="0"/>
              <a:ext cx="6904065" cy="9845882"/>
              <a:chOff x="0" y="0"/>
              <a:chExt cx="2354580" cy="3357865"/>
            </a:xfrm>
          </p:grpSpPr>
          <p:sp>
            <p:nvSpPr>
              <p:cNvPr name="Freeform 8" id="8"/>
              <p:cNvSpPr/>
              <p:nvPr/>
            </p:nvSpPr>
            <p:spPr>
              <a:xfrm flipH="false" flipV="false" rot="0">
                <a:off x="0" y="0"/>
                <a:ext cx="2353310" cy="3357865"/>
              </a:xfrm>
              <a:custGeom>
                <a:avLst/>
                <a:gdLst/>
                <a:ahLst/>
                <a:cxnLst/>
                <a:rect r="r" b="b" t="t" l="l"/>
                <a:pathLst>
                  <a:path h="3357865" w="2353310">
                    <a:moveTo>
                      <a:pt x="784860" y="3290555"/>
                    </a:moveTo>
                    <a:cubicBezTo>
                      <a:pt x="905510" y="3331195"/>
                      <a:pt x="1042670" y="3357865"/>
                      <a:pt x="1177290" y="3357865"/>
                    </a:cubicBezTo>
                    <a:cubicBezTo>
                      <a:pt x="1311910" y="3357865"/>
                      <a:pt x="1441450" y="3335005"/>
                      <a:pt x="1560830" y="3294365"/>
                    </a:cubicBezTo>
                    <a:cubicBezTo>
                      <a:pt x="1563370" y="3293095"/>
                      <a:pt x="1565910" y="3293095"/>
                      <a:pt x="1568450" y="3291825"/>
                    </a:cubicBezTo>
                    <a:cubicBezTo>
                      <a:pt x="2016760" y="3129265"/>
                      <a:pt x="2346960" y="2700005"/>
                      <a:pt x="2353310" y="2196850"/>
                    </a:cubicBezTo>
                    <a:lnTo>
                      <a:pt x="2353310" y="0"/>
                    </a:lnTo>
                    <a:lnTo>
                      <a:pt x="0" y="0"/>
                    </a:lnTo>
                    <a:lnTo>
                      <a:pt x="0" y="2195204"/>
                    </a:lnTo>
                    <a:cubicBezTo>
                      <a:pt x="6350" y="2702545"/>
                      <a:pt x="331470" y="3131805"/>
                      <a:pt x="784860" y="3290555"/>
                    </a:cubicBezTo>
                    <a:close/>
                  </a:path>
                </a:pathLst>
              </a:custGeom>
              <a:solidFill>
                <a:srgbClr val="2B4A9D"/>
              </a:solidFill>
            </p:spPr>
          </p:sp>
        </p:grpSp>
        <p:grpSp>
          <p:nvGrpSpPr>
            <p:cNvPr name="Group 9" id="9"/>
            <p:cNvGrpSpPr>
              <a:grpSpLocks noChangeAspect="true"/>
            </p:cNvGrpSpPr>
            <p:nvPr/>
          </p:nvGrpSpPr>
          <p:grpSpPr>
            <a:xfrm rot="0">
              <a:off x="805634" y="580970"/>
              <a:ext cx="5292796" cy="5292796"/>
              <a:chOff x="0" y="0"/>
              <a:chExt cx="6350000" cy="6350000"/>
            </a:xfrm>
          </p:grpSpPr>
          <p:sp>
            <p:nvSpPr>
              <p:cNvPr name="Freeform 10" id="10"/>
              <p:cNvSpPr/>
              <p:nvPr/>
            </p:nvSpPr>
            <p:spPr>
              <a:xfrm flipH="false" flipV="false" rot="0">
                <a:off x="655320" y="655320"/>
                <a:ext cx="5039360" cy="5039360"/>
              </a:xfrm>
              <a:custGeom>
                <a:avLst/>
                <a:gdLst/>
                <a:ahLst/>
                <a:cxnLst/>
                <a:rect r="r" b="b" t="t" l="l"/>
                <a:pathLst>
                  <a:path h="5039360" w="5039360">
                    <a:moveTo>
                      <a:pt x="2519680" y="0"/>
                    </a:moveTo>
                    <a:cubicBezTo>
                      <a:pt x="1127760" y="0"/>
                      <a:pt x="0" y="1127760"/>
                      <a:pt x="0" y="2519680"/>
                    </a:cubicBezTo>
                    <a:cubicBezTo>
                      <a:pt x="0" y="3911600"/>
                      <a:pt x="1127760" y="5039360"/>
                      <a:pt x="2519680" y="5039360"/>
                    </a:cubicBezTo>
                    <a:cubicBezTo>
                      <a:pt x="3911600" y="5039360"/>
                      <a:pt x="5039360" y="3911600"/>
                      <a:pt x="5039360" y="2519680"/>
                    </a:cubicBezTo>
                    <a:cubicBezTo>
                      <a:pt x="5039360" y="1127760"/>
                      <a:pt x="3911600" y="0"/>
                      <a:pt x="2519680" y="0"/>
                    </a:cubicBezTo>
                    <a:close/>
                  </a:path>
                </a:pathLst>
              </a:custGeom>
              <a:blipFill>
                <a:blip r:embed="rId2"/>
                <a:stretch>
                  <a:fillRect l="-17354" t="-604" r="0" b="-75867"/>
                </a:stretch>
              </a:blipFill>
            </p:spPr>
          </p:sp>
          <p:sp>
            <p:nvSpPr>
              <p:cNvPr name="Freeform 11" id="11"/>
              <p:cNvSpPr/>
              <p:nvPr/>
            </p:nvSpPr>
            <p:spPr>
              <a:xfrm flipH="false" flipV="false" rot="0">
                <a:off x="0" y="0"/>
                <a:ext cx="6350000" cy="6350000"/>
              </a:xfrm>
              <a:custGeom>
                <a:avLst/>
                <a:gdLst/>
                <a:ahLst/>
                <a:cxnLst/>
                <a:rect r="r" b="b" t="t" l="l"/>
                <a:pathLst>
                  <a:path h="6350000" w="6350000">
                    <a:moveTo>
                      <a:pt x="3175000" y="0"/>
                    </a:moveTo>
                    <a:cubicBezTo>
                      <a:pt x="1423670" y="0"/>
                      <a:pt x="0" y="1424940"/>
                      <a:pt x="0" y="3175000"/>
                    </a:cubicBezTo>
                    <a:cubicBezTo>
                      <a:pt x="0" y="4925060"/>
                      <a:pt x="1423670" y="6350000"/>
                      <a:pt x="3175000" y="6350000"/>
                    </a:cubicBezTo>
                    <a:cubicBezTo>
                      <a:pt x="4925060" y="6350000"/>
                      <a:pt x="6350000" y="4926330"/>
                      <a:pt x="6350000" y="3175000"/>
                    </a:cubicBezTo>
                    <a:cubicBezTo>
                      <a:pt x="6350000" y="1424940"/>
                      <a:pt x="4926330" y="0"/>
                      <a:pt x="3175000" y="0"/>
                    </a:cubicBezTo>
                    <a:close/>
                    <a:moveTo>
                      <a:pt x="3175000" y="5833110"/>
                    </a:moveTo>
                    <a:cubicBezTo>
                      <a:pt x="1709420" y="5833110"/>
                      <a:pt x="516890" y="4640580"/>
                      <a:pt x="516890" y="3175000"/>
                    </a:cubicBezTo>
                    <a:cubicBezTo>
                      <a:pt x="516890" y="1709420"/>
                      <a:pt x="1709420" y="516890"/>
                      <a:pt x="3175000" y="516890"/>
                    </a:cubicBezTo>
                    <a:cubicBezTo>
                      <a:pt x="4640580" y="516890"/>
                      <a:pt x="5833110" y="1709420"/>
                      <a:pt x="5833110" y="3175000"/>
                    </a:cubicBezTo>
                    <a:cubicBezTo>
                      <a:pt x="5833110" y="4640580"/>
                      <a:pt x="4640580" y="5833110"/>
                      <a:pt x="3175000" y="5833110"/>
                    </a:cubicBezTo>
                    <a:close/>
                  </a:path>
                </a:pathLst>
              </a:custGeom>
              <a:solidFill>
                <a:srgbClr val="FFFFFF"/>
              </a:solidFill>
            </p:spPr>
          </p:sp>
        </p:grpSp>
      </p:grpSp>
      <p:grpSp>
        <p:nvGrpSpPr>
          <p:cNvPr name="Group 12" id="12"/>
          <p:cNvGrpSpPr/>
          <p:nvPr/>
        </p:nvGrpSpPr>
        <p:grpSpPr>
          <a:xfrm rot="0">
            <a:off x="6554976" y="2902589"/>
            <a:ext cx="5178049" cy="7384411"/>
            <a:chOff x="0" y="0"/>
            <a:chExt cx="6904065" cy="9845882"/>
          </a:xfrm>
        </p:grpSpPr>
        <p:grpSp>
          <p:nvGrpSpPr>
            <p:cNvPr name="Group 13" id="13"/>
            <p:cNvGrpSpPr/>
            <p:nvPr/>
          </p:nvGrpSpPr>
          <p:grpSpPr>
            <a:xfrm rot="-10800000">
              <a:off x="0" y="0"/>
              <a:ext cx="6904065" cy="9845882"/>
              <a:chOff x="0" y="0"/>
              <a:chExt cx="2354580" cy="3357865"/>
            </a:xfrm>
          </p:grpSpPr>
          <p:sp>
            <p:nvSpPr>
              <p:cNvPr name="Freeform 14" id="14"/>
              <p:cNvSpPr/>
              <p:nvPr/>
            </p:nvSpPr>
            <p:spPr>
              <a:xfrm flipH="false" flipV="false" rot="0">
                <a:off x="0" y="0"/>
                <a:ext cx="2353310" cy="3357865"/>
              </a:xfrm>
              <a:custGeom>
                <a:avLst/>
                <a:gdLst/>
                <a:ahLst/>
                <a:cxnLst/>
                <a:rect r="r" b="b" t="t" l="l"/>
                <a:pathLst>
                  <a:path h="3357865" w="2353310">
                    <a:moveTo>
                      <a:pt x="784860" y="3290555"/>
                    </a:moveTo>
                    <a:cubicBezTo>
                      <a:pt x="905510" y="3331195"/>
                      <a:pt x="1042670" y="3357865"/>
                      <a:pt x="1177290" y="3357865"/>
                    </a:cubicBezTo>
                    <a:cubicBezTo>
                      <a:pt x="1311910" y="3357865"/>
                      <a:pt x="1441450" y="3335005"/>
                      <a:pt x="1560830" y="3294365"/>
                    </a:cubicBezTo>
                    <a:cubicBezTo>
                      <a:pt x="1563370" y="3293095"/>
                      <a:pt x="1565910" y="3293095"/>
                      <a:pt x="1568450" y="3291825"/>
                    </a:cubicBezTo>
                    <a:cubicBezTo>
                      <a:pt x="2016760" y="3129265"/>
                      <a:pt x="2346960" y="2700005"/>
                      <a:pt x="2353310" y="2196850"/>
                    </a:cubicBezTo>
                    <a:lnTo>
                      <a:pt x="2353310" y="0"/>
                    </a:lnTo>
                    <a:lnTo>
                      <a:pt x="0" y="0"/>
                    </a:lnTo>
                    <a:lnTo>
                      <a:pt x="0" y="2195204"/>
                    </a:lnTo>
                    <a:cubicBezTo>
                      <a:pt x="6350" y="2702545"/>
                      <a:pt x="331470" y="3131805"/>
                      <a:pt x="784860" y="3290555"/>
                    </a:cubicBezTo>
                    <a:close/>
                  </a:path>
                </a:pathLst>
              </a:custGeom>
              <a:solidFill>
                <a:srgbClr val="2B4A9D"/>
              </a:solidFill>
            </p:spPr>
          </p:sp>
        </p:grpSp>
        <p:grpSp>
          <p:nvGrpSpPr>
            <p:cNvPr name="Group 15" id="15"/>
            <p:cNvGrpSpPr>
              <a:grpSpLocks noChangeAspect="true"/>
            </p:cNvGrpSpPr>
            <p:nvPr/>
          </p:nvGrpSpPr>
          <p:grpSpPr>
            <a:xfrm rot="0">
              <a:off x="805634" y="580970"/>
              <a:ext cx="5292796" cy="5292796"/>
              <a:chOff x="0" y="0"/>
              <a:chExt cx="6350000" cy="6350000"/>
            </a:xfrm>
          </p:grpSpPr>
          <p:sp>
            <p:nvSpPr>
              <p:cNvPr name="Freeform 16" id="16"/>
              <p:cNvSpPr/>
              <p:nvPr/>
            </p:nvSpPr>
            <p:spPr>
              <a:xfrm flipH="false" flipV="false" rot="0">
                <a:off x="655320" y="655320"/>
                <a:ext cx="5039360" cy="5039360"/>
              </a:xfrm>
              <a:custGeom>
                <a:avLst/>
                <a:gdLst/>
                <a:ahLst/>
                <a:cxnLst/>
                <a:rect r="r" b="b" t="t" l="l"/>
                <a:pathLst>
                  <a:path h="5039360" w="5039360">
                    <a:moveTo>
                      <a:pt x="2519680" y="0"/>
                    </a:moveTo>
                    <a:cubicBezTo>
                      <a:pt x="1127760" y="0"/>
                      <a:pt x="0" y="1127760"/>
                      <a:pt x="0" y="2519680"/>
                    </a:cubicBezTo>
                    <a:cubicBezTo>
                      <a:pt x="0" y="3911600"/>
                      <a:pt x="1127760" y="5039360"/>
                      <a:pt x="2519680" y="5039360"/>
                    </a:cubicBezTo>
                    <a:cubicBezTo>
                      <a:pt x="3911600" y="5039360"/>
                      <a:pt x="5039360" y="3911600"/>
                      <a:pt x="5039360" y="2519680"/>
                    </a:cubicBezTo>
                    <a:cubicBezTo>
                      <a:pt x="5039360" y="1127760"/>
                      <a:pt x="3911600" y="0"/>
                      <a:pt x="2519680" y="0"/>
                    </a:cubicBezTo>
                    <a:close/>
                  </a:path>
                </a:pathLst>
              </a:custGeom>
              <a:blipFill>
                <a:blip r:embed="rId3"/>
                <a:stretch>
                  <a:fillRect l="-60713" t="-1983" r="-62968" b="-47137"/>
                </a:stretch>
              </a:blipFill>
            </p:spPr>
          </p:sp>
          <p:sp>
            <p:nvSpPr>
              <p:cNvPr name="Freeform 17" id="17"/>
              <p:cNvSpPr/>
              <p:nvPr/>
            </p:nvSpPr>
            <p:spPr>
              <a:xfrm flipH="false" flipV="false" rot="0">
                <a:off x="0" y="0"/>
                <a:ext cx="6350000" cy="6350000"/>
              </a:xfrm>
              <a:custGeom>
                <a:avLst/>
                <a:gdLst/>
                <a:ahLst/>
                <a:cxnLst/>
                <a:rect r="r" b="b" t="t" l="l"/>
                <a:pathLst>
                  <a:path h="6350000" w="6350000">
                    <a:moveTo>
                      <a:pt x="3175000" y="0"/>
                    </a:moveTo>
                    <a:cubicBezTo>
                      <a:pt x="1423670" y="0"/>
                      <a:pt x="0" y="1424940"/>
                      <a:pt x="0" y="3175000"/>
                    </a:cubicBezTo>
                    <a:cubicBezTo>
                      <a:pt x="0" y="4925060"/>
                      <a:pt x="1423670" y="6350000"/>
                      <a:pt x="3175000" y="6350000"/>
                    </a:cubicBezTo>
                    <a:cubicBezTo>
                      <a:pt x="4925060" y="6350000"/>
                      <a:pt x="6350000" y="4926330"/>
                      <a:pt x="6350000" y="3175000"/>
                    </a:cubicBezTo>
                    <a:cubicBezTo>
                      <a:pt x="6350000" y="1424940"/>
                      <a:pt x="4926330" y="0"/>
                      <a:pt x="3175000" y="0"/>
                    </a:cubicBezTo>
                    <a:close/>
                    <a:moveTo>
                      <a:pt x="3175000" y="5833110"/>
                    </a:moveTo>
                    <a:cubicBezTo>
                      <a:pt x="1709420" y="5833110"/>
                      <a:pt x="516890" y="4640580"/>
                      <a:pt x="516890" y="3175000"/>
                    </a:cubicBezTo>
                    <a:cubicBezTo>
                      <a:pt x="516890" y="1709420"/>
                      <a:pt x="1709420" y="516890"/>
                      <a:pt x="3175000" y="516890"/>
                    </a:cubicBezTo>
                    <a:cubicBezTo>
                      <a:pt x="4640580" y="516890"/>
                      <a:pt x="5833110" y="1709420"/>
                      <a:pt x="5833110" y="3175000"/>
                    </a:cubicBezTo>
                    <a:cubicBezTo>
                      <a:pt x="5833110" y="4640580"/>
                      <a:pt x="4640580" y="5833110"/>
                      <a:pt x="3175000" y="5833110"/>
                    </a:cubicBezTo>
                    <a:close/>
                  </a:path>
                </a:pathLst>
              </a:custGeom>
              <a:solidFill>
                <a:srgbClr val="FFFFFF"/>
              </a:solidFill>
            </p:spPr>
          </p:sp>
        </p:grpSp>
      </p:grpSp>
      <p:grpSp>
        <p:nvGrpSpPr>
          <p:cNvPr name="Group 18" id="18"/>
          <p:cNvGrpSpPr/>
          <p:nvPr/>
        </p:nvGrpSpPr>
        <p:grpSpPr>
          <a:xfrm rot="0">
            <a:off x="939771" y="2902589"/>
            <a:ext cx="5178049" cy="7384411"/>
            <a:chOff x="0" y="0"/>
            <a:chExt cx="6904065" cy="9845882"/>
          </a:xfrm>
        </p:grpSpPr>
        <p:grpSp>
          <p:nvGrpSpPr>
            <p:cNvPr name="Group 19" id="19"/>
            <p:cNvGrpSpPr/>
            <p:nvPr/>
          </p:nvGrpSpPr>
          <p:grpSpPr>
            <a:xfrm rot="-10800000">
              <a:off x="0" y="0"/>
              <a:ext cx="6904065" cy="9845882"/>
              <a:chOff x="0" y="0"/>
              <a:chExt cx="2354580" cy="3357865"/>
            </a:xfrm>
          </p:grpSpPr>
          <p:sp>
            <p:nvSpPr>
              <p:cNvPr name="Freeform 20" id="20"/>
              <p:cNvSpPr/>
              <p:nvPr/>
            </p:nvSpPr>
            <p:spPr>
              <a:xfrm flipH="false" flipV="false" rot="0">
                <a:off x="0" y="0"/>
                <a:ext cx="2353310" cy="3357865"/>
              </a:xfrm>
              <a:custGeom>
                <a:avLst/>
                <a:gdLst/>
                <a:ahLst/>
                <a:cxnLst/>
                <a:rect r="r" b="b" t="t" l="l"/>
                <a:pathLst>
                  <a:path h="3357865" w="2353310">
                    <a:moveTo>
                      <a:pt x="784860" y="3290555"/>
                    </a:moveTo>
                    <a:cubicBezTo>
                      <a:pt x="905510" y="3331195"/>
                      <a:pt x="1042670" y="3357865"/>
                      <a:pt x="1177290" y="3357865"/>
                    </a:cubicBezTo>
                    <a:cubicBezTo>
                      <a:pt x="1311910" y="3357865"/>
                      <a:pt x="1441450" y="3335005"/>
                      <a:pt x="1560830" y="3294365"/>
                    </a:cubicBezTo>
                    <a:cubicBezTo>
                      <a:pt x="1563370" y="3293095"/>
                      <a:pt x="1565910" y="3293095"/>
                      <a:pt x="1568450" y="3291825"/>
                    </a:cubicBezTo>
                    <a:cubicBezTo>
                      <a:pt x="2016760" y="3129265"/>
                      <a:pt x="2346960" y="2700005"/>
                      <a:pt x="2353310" y="2196850"/>
                    </a:cubicBezTo>
                    <a:lnTo>
                      <a:pt x="2353310" y="0"/>
                    </a:lnTo>
                    <a:lnTo>
                      <a:pt x="0" y="0"/>
                    </a:lnTo>
                    <a:lnTo>
                      <a:pt x="0" y="2195204"/>
                    </a:lnTo>
                    <a:cubicBezTo>
                      <a:pt x="6350" y="2702545"/>
                      <a:pt x="331470" y="3131805"/>
                      <a:pt x="784860" y="3290555"/>
                    </a:cubicBezTo>
                    <a:close/>
                  </a:path>
                </a:pathLst>
              </a:custGeom>
              <a:solidFill>
                <a:srgbClr val="2B4A9D"/>
              </a:solidFill>
            </p:spPr>
          </p:sp>
        </p:grpSp>
        <p:grpSp>
          <p:nvGrpSpPr>
            <p:cNvPr name="Group 21" id="21"/>
            <p:cNvGrpSpPr>
              <a:grpSpLocks noChangeAspect="true"/>
            </p:cNvGrpSpPr>
            <p:nvPr/>
          </p:nvGrpSpPr>
          <p:grpSpPr>
            <a:xfrm rot="0">
              <a:off x="805634" y="580970"/>
              <a:ext cx="5292796" cy="5292796"/>
              <a:chOff x="0" y="0"/>
              <a:chExt cx="6350000" cy="6350000"/>
            </a:xfrm>
          </p:grpSpPr>
          <p:sp>
            <p:nvSpPr>
              <p:cNvPr name="Freeform 22" id="22"/>
              <p:cNvSpPr/>
              <p:nvPr/>
            </p:nvSpPr>
            <p:spPr>
              <a:xfrm flipH="false" flipV="false" rot="0">
                <a:off x="655320" y="655320"/>
                <a:ext cx="5039360" cy="5039360"/>
              </a:xfrm>
              <a:custGeom>
                <a:avLst/>
                <a:gdLst/>
                <a:ahLst/>
                <a:cxnLst/>
                <a:rect r="r" b="b" t="t" l="l"/>
                <a:pathLst>
                  <a:path h="5039360" w="5039360">
                    <a:moveTo>
                      <a:pt x="2519680" y="0"/>
                    </a:moveTo>
                    <a:cubicBezTo>
                      <a:pt x="1127760" y="0"/>
                      <a:pt x="0" y="1127760"/>
                      <a:pt x="0" y="2519680"/>
                    </a:cubicBezTo>
                    <a:cubicBezTo>
                      <a:pt x="0" y="3911600"/>
                      <a:pt x="1127760" y="5039360"/>
                      <a:pt x="2519680" y="5039360"/>
                    </a:cubicBezTo>
                    <a:cubicBezTo>
                      <a:pt x="3911600" y="5039360"/>
                      <a:pt x="5039360" y="3911600"/>
                      <a:pt x="5039360" y="2519680"/>
                    </a:cubicBezTo>
                    <a:cubicBezTo>
                      <a:pt x="5039360" y="1127760"/>
                      <a:pt x="3911600" y="0"/>
                      <a:pt x="2519680" y="0"/>
                    </a:cubicBezTo>
                    <a:close/>
                  </a:path>
                </a:pathLst>
              </a:custGeom>
              <a:blipFill>
                <a:blip r:embed="rId4"/>
                <a:stretch>
                  <a:fillRect l="-17648" t="-3756" r="-11927" b="-90608"/>
                </a:stretch>
              </a:blipFill>
            </p:spPr>
          </p:sp>
          <p:sp>
            <p:nvSpPr>
              <p:cNvPr name="Freeform 23" id="23"/>
              <p:cNvSpPr/>
              <p:nvPr/>
            </p:nvSpPr>
            <p:spPr>
              <a:xfrm flipH="false" flipV="false" rot="0">
                <a:off x="0" y="0"/>
                <a:ext cx="6350000" cy="6350000"/>
              </a:xfrm>
              <a:custGeom>
                <a:avLst/>
                <a:gdLst/>
                <a:ahLst/>
                <a:cxnLst/>
                <a:rect r="r" b="b" t="t" l="l"/>
                <a:pathLst>
                  <a:path h="6350000" w="6350000">
                    <a:moveTo>
                      <a:pt x="3175000" y="0"/>
                    </a:moveTo>
                    <a:cubicBezTo>
                      <a:pt x="1423670" y="0"/>
                      <a:pt x="0" y="1424940"/>
                      <a:pt x="0" y="3175000"/>
                    </a:cubicBezTo>
                    <a:cubicBezTo>
                      <a:pt x="0" y="4925060"/>
                      <a:pt x="1423670" y="6350000"/>
                      <a:pt x="3175000" y="6350000"/>
                    </a:cubicBezTo>
                    <a:cubicBezTo>
                      <a:pt x="4925060" y="6350000"/>
                      <a:pt x="6350000" y="4926330"/>
                      <a:pt x="6350000" y="3175000"/>
                    </a:cubicBezTo>
                    <a:cubicBezTo>
                      <a:pt x="6350000" y="1424940"/>
                      <a:pt x="4926330" y="0"/>
                      <a:pt x="3175000" y="0"/>
                    </a:cubicBezTo>
                    <a:close/>
                    <a:moveTo>
                      <a:pt x="3175000" y="5833110"/>
                    </a:moveTo>
                    <a:cubicBezTo>
                      <a:pt x="1709420" y="5833110"/>
                      <a:pt x="516890" y="4640580"/>
                      <a:pt x="516890" y="3175000"/>
                    </a:cubicBezTo>
                    <a:cubicBezTo>
                      <a:pt x="516890" y="1709420"/>
                      <a:pt x="1709420" y="516890"/>
                      <a:pt x="3175000" y="516890"/>
                    </a:cubicBezTo>
                    <a:cubicBezTo>
                      <a:pt x="4640580" y="516890"/>
                      <a:pt x="5833110" y="1709420"/>
                      <a:pt x="5833110" y="3175000"/>
                    </a:cubicBezTo>
                    <a:cubicBezTo>
                      <a:pt x="5833110" y="4640580"/>
                      <a:pt x="4640580" y="5833110"/>
                      <a:pt x="3175000" y="5833110"/>
                    </a:cubicBezTo>
                    <a:close/>
                  </a:path>
                </a:pathLst>
              </a:custGeom>
              <a:solidFill>
                <a:srgbClr val="FFFFFF"/>
              </a:solidFill>
            </p:spPr>
          </p:sp>
        </p:grpSp>
      </p:grpSp>
      <p:sp>
        <p:nvSpPr>
          <p:cNvPr name="TextBox 24" id="24"/>
          <p:cNvSpPr txBox="true"/>
          <p:nvPr/>
        </p:nvSpPr>
        <p:spPr>
          <a:xfrm rot="0">
            <a:off x="1437418" y="8858051"/>
            <a:ext cx="4182756" cy="971550"/>
          </a:xfrm>
          <a:prstGeom prst="rect">
            <a:avLst/>
          </a:prstGeom>
        </p:spPr>
        <p:txBody>
          <a:bodyPr anchor="t" rtlCol="false" tIns="0" lIns="0" bIns="0" rIns="0">
            <a:spAutoFit/>
          </a:bodyPr>
          <a:lstStyle/>
          <a:p>
            <a:pPr algn="ctr">
              <a:lnSpc>
                <a:spcPts val="3750"/>
              </a:lnSpc>
            </a:pPr>
            <a:r>
              <a:rPr lang="en-US" sz="3000" i="true" spc="300">
                <a:solidFill>
                  <a:srgbClr val="FFFFFF"/>
                </a:solidFill>
                <a:latin typeface="Poppins Italics"/>
                <a:ea typeface="Poppins Italics"/>
                <a:cs typeface="Poppins Italics"/>
                <a:sym typeface="Poppins Italics"/>
              </a:rPr>
              <a:t>Communication Department</a:t>
            </a:r>
          </a:p>
        </p:txBody>
      </p:sp>
      <p:sp>
        <p:nvSpPr>
          <p:cNvPr name="TextBox 25" id="25"/>
          <p:cNvSpPr txBox="true"/>
          <p:nvPr/>
        </p:nvSpPr>
        <p:spPr>
          <a:xfrm rot="0">
            <a:off x="7052622" y="8858051"/>
            <a:ext cx="4182756" cy="971550"/>
          </a:xfrm>
          <a:prstGeom prst="rect">
            <a:avLst/>
          </a:prstGeom>
        </p:spPr>
        <p:txBody>
          <a:bodyPr anchor="t" rtlCol="false" tIns="0" lIns="0" bIns="0" rIns="0">
            <a:spAutoFit/>
          </a:bodyPr>
          <a:lstStyle/>
          <a:p>
            <a:pPr algn="ctr">
              <a:lnSpc>
                <a:spcPts val="3750"/>
              </a:lnSpc>
            </a:pPr>
            <a:r>
              <a:rPr lang="en-US" sz="3000" i="true" spc="300">
                <a:solidFill>
                  <a:srgbClr val="FFFFFF"/>
                </a:solidFill>
                <a:latin typeface="Poppins Italics"/>
                <a:ea typeface="Poppins Italics"/>
                <a:cs typeface="Poppins Italics"/>
                <a:sym typeface="Poppins Italics"/>
              </a:rPr>
              <a:t>Internet</a:t>
            </a:r>
          </a:p>
          <a:p>
            <a:pPr algn="ctr">
              <a:lnSpc>
                <a:spcPts val="3750"/>
              </a:lnSpc>
            </a:pPr>
            <a:r>
              <a:rPr lang="en-US" sz="3000" i="true" spc="300">
                <a:solidFill>
                  <a:srgbClr val="FFFFFF"/>
                </a:solidFill>
                <a:latin typeface="Poppins Italics"/>
                <a:ea typeface="Poppins Italics"/>
                <a:cs typeface="Poppins Italics"/>
                <a:sym typeface="Poppins Italics"/>
              </a:rPr>
              <a:t>Department</a:t>
            </a:r>
          </a:p>
        </p:txBody>
      </p:sp>
      <p:sp>
        <p:nvSpPr>
          <p:cNvPr name="TextBox 26" id="26"/>
          <p:cNvSpPr txBox="true"/>
          <p:nvPr/>
        </p:nvSpPr>
        <p:spPr>
          <a:xfrm rot="0">
            <a:off x="12667827" y="8858051"/>
            <a:ext cx="4182756" cy="971550"/>
          </a:xfrm>
          <a:prstGeom prst="rect">
            <a:avLst/>
          </a:prstGeom>
        </p:spPr>
        <p:txBody>
          <a:bodyPr anchor="t" rtlCol="false" tIns="0" lIns="0" bIns="0" rIns="0">
            <a:spAutoFit/>
          </a:bodyPr>
          <a:lstStyle/>
          <a:p>
            <a:pPr algn="ctr">
              <a:lnSpc>
                <a:spcPts val="3750"/>
              </a:lnSpc>
            </a:pPr>
            <a:r>
              <a:rPr lang="en-US" sz="3000" i="true" spc="300">
                <a:solidFill>
                  <a:srgbClr val="FFFFFF"/>
                </a:solidFill>
                <a:latin typeface="Poppins Italics"/>
                <a:ea typeface="Poppins Italics"/>
                <a:cs typeface="Poppins Italics"/>
                <a:sym typeface="Poppins Italics"/>
              </a:rPr>
              <a:t>Content</a:t>
            </a:r>
          </a:p>
          <a:p>
            <a:pPr algn="ctr">
              <a:lnSpc>
                <a:spcPts val="3750"/>
              </a:lnSpc>
            </a:pPr>
            <a:r>
              <a:rPr lang="en-US" sz="3000" i="true" spc="300">
                <a:solidFill>
                  <a:srgbClr val="FFFFFF"/>
                </a:solidFill>
                <a:latin typeface="Poppins Italics"/>
                <a:ea typeface="Poppins Italics"/>
                <a:cs typeface="Poppins Italics"/>
                <a:sym typeface="Poppins Italics"/>
              </a:rPr>
              <a:t>Department</a:t>
            </a:r>
          </a:p>
        </p:txBody>
      </p:sp>
      <p:sp>
        <p:nvSpPr>
          <p:cNvPr name="TextBox 27" id="27"/>
          <p:cNvSpPr txBox="true"/>
          <p:nvPr/>
        </p:nvSpPr>
        <p:spPr>
          <a:xfrm rot="0">
            <a:off x="1437418" y="7734300"/>
            <a:ext cx="4182756" cy="1076216"/>
          </a:xfrm>
          <a:prstGeom prst="rect">
            <a:avLst/>
          </a:prstGeom>
        </p:spPr>
        <p:txBody>
          <a:bodyPr anchor="t" rtlCol="false" tIns="0" lIns="0" bIns="0" rIns="0">
            <a:spAutoFit/>
          </a:bodyPr>
          <a:lstStyle/>
          <a:p>
            <a:pPr algn="ctr">
              <a:lnSpc>
                <a:spcPts val="4200"/>
              </a:lnSpc>
            </a:pPr>
            <a:r>
              <a:rPr lang="en-US" b="true" sz="3000" spc="300">
                <a:solidFill>
                  <a:srgbClr val="FFFFFF"/>
                </a:solidFill>
                <a:latin typeface="Poppins Bold"/>
                <a:ea typeface="Poppins Bold"/>
                <a:cs typeface="Poppins Bold"/>
                <a:sym typeface="Poppins Bold"/>
              </a:rPr>
              <a:t>LORNA</a:t>
            </a:r>
          </a:p>
          <a:p>
            <a:pPr algn="ctr">
              <a:lnSpc>
                <a:spcPts val="4200"/>
              </a:lnSpc>
            </a:pPr>
            <a:r>
              <a:rPr lang="en-US" b="true" sz="3000" spc="300">
                <a:solidFill>
                  <a:srgbClr val="FFFFFF"/>
                </a:solidFill>
                <a:latin typeface="Poppins Bold"/>
                <a:ea typeface="Poppins Bold"/>
                <a:cs typeface="Poppins Bold"/>
                <a:sym typeface="Poppins Bold"/>
              </a:rPr>
              <a:t>ALVARADO</a:t>
            </a:r>
          </a:p>
        </p:txBody>
      </p:sp>
      <p:sp>
        <p:nvSpPr>
          <p:cNvPr name="TextBox 28" id="28"/>
          <p:cNvSpPr txBox="true"/>
          <p:nvPr/>
        </p:nvSpPr>
        <p:spPr>
          <a:xfrm rot="0">
            <a:off x="7052622" y="7734300"/>
            <a:ext cx="4182756" cy="1076216"/>
          </a:xfrm>
          <a:prstGeom prst="rect">
            <a:avLst/>
          </a:prstGeom>
        </p:spPr>
        <p:txBody>
          <a:bodyPr anchor="t" rtlCol="false" tIns="0" lIns="0" bIns="0" rIns="0">
            <a:spAutoFit/>
          </a:bodyPr>
          <a:lstStyle/>
          <a:p>
            <a:pPr algn="ctr">
              <a:lnSpc>
                <a:spcPts val="4200"/>
              </a:lnSpc>
            </a:pPr>
            <a:r>
              <a:rPr lang="en-US" b="true" sz="3000" spc="300">
                <a:solidFill>
                  <a:srgbClr val="FFFFFF"/>
                </a:solidFill>
                <a:latin typeface="Poppins Bold"/>
                <a:ea typeface="Poppins Bold"/>
                <a:cs typeface="Poppins Bold"/>
                <a:sym typeface="Poppins Bold"/>
              </a:rPr>
              <a:t>CAHAYA</a:t>
            </a:r>
          </a:p>
          <a:p>
            <a:pPr algn="ctr">
              <a:lnSpc>
                <a:spcPts val="4200"/>
              </a:lnSpc>
            </a:pPr>
            <a:r>
              <a:rPr lang="en-US" b="true" sz="3000" spc="300">
                <a:solidFill>
                  <a:srgbClr val="FFFFFF"/>
                </a:solidFill>
                <a:latin typeface="Poppins Bold"/>
                <a:ea typeface="Poppins Bold"/>
                <a:cs typeface="Poppins Bold"/>
                <a:sym typeface="Poppins Bold"/>
              </a:rPr>
              <a:t>DEWI</a:t>
            </a:r>
          </a:p>
        </p:txBody>
      </p:sp>
      <p:sp>
        <p:nvSpPr>
          <p:cNvPr name="TextBox 29" id="29"/>
          <p:cNvSpPr txBox="true"/>
          <p:nvPr/>
        </p:nvSpPr>
        <p:spPr>
          <a:xfrm rot="0">
            <a:off x="12667827" y="7734300"/>
            <a:ext cx="4182756" cy="1076216"/>
          </a:xfrm>
          <a:prstGeom prst="rect">
            <a:avLst/>
          </a:prstGeom>
        </p:spPr>
        <p:txBody>
          <a:bodyPr anchor="t" rtlCol="false" tIns="0" lIns="0" bIns="0" rIns="0">
            <a:spAutoFit/>
          </a:bodyPr>
          <a:lstStyle/>
          <a:p>
            <a:pPr algn="ctr">
              <a:lnSpc>
                <a:spcPts val="4200"/>
              </a:lnSpc>
            </a:pPr>
            <a:r>
              <a:rPr lang="en-US" b="true" sz="3000" spc="300">
                <a:solidFill>
                  <a:srgbClr val="FFFFFF"/>
                </a:solidFill>
                <a:latin typeface="Poppins Bold"/>
                <a:ea typeface="Poppins Bold"/>
                <a:cs typeface="Poppins Bold"/>
                <a:sym typeface="Poppins Bold"/>
              </a:rPr>
              <a:t>NEIL</a:t>
            </a:r>
          </a:p>
          <a:p>
            <a:pPr algn="ctr">
              <a:lnSpc>
                <a:spcPts val="4200"/>
              </a:lnSpc>
            </a:pPr>
            <a:r>
              <a:rPr lang="en-US" b="true" sz="3000" spc="300">
                <a:solidFill>
                  <a:srgbClr val="FFFFFF"/>
                </a:solidFill>
                <a:latin typeface="Poppins Bold"/>
                <a:ea typeface="Poppins Bold"/>
                <a:cs typeface="Poppins Bold"/>
                <a:sym typeface="Poppins Bold"/>
              </a:rPr>
              <a:t>TRAN</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376816" y="0"/>
            <a:ext cx="452408" cy="10287000"/>
            <a:chOff x="0" y="0"/>
            <a:chExt cx="165040" cy="3752725"/>
          </a:xfrm>
        </p:grpSpPr>
        <p:sp>
          <p:nvSpPr>
            <p:cNvPr name="Freeform 3" id="3"/>
            <p:cNvSpPr/>
            <p:nvPr/>
          </p:nvSpPr>
          <p:spPr>
            <a:xfrm flipH="false" flipV="false" rot="0">
              <a:off x="0" y="0"/>
              <a:ext cx="165040" cy="3752726"/>
            </a:xfrm>
            <a:custGeom>
              <a:avLst/>
              <a:gdLst/>
              <a:ahLst/>
              <a:cxnLst/>
              <a:rect r="r" b="b" t="t" l="l"/>
              <a:pathLst>
                <a:path h="3752726" w="165040">
                  <a:moveTo>
                    <a:pt x="0" y="0"/>
                  </a:moveTo>
                  <a:lnTo>
                    <a:pt x="165040" y="0"/>
                  </a:lnTo>
                  <a:lnTo>
                    <a:pt x="165040" y="3752726"/>
                  </a:lnTo>
                  <a:lnTo>
                    <a:pt x="0" y="3752726"/>
                  </a:lnTo>
                  <a:close/>
                </a:path>
              </a:pathLst>
            </a:custGeom>
            <a:solidFill>
              <a:srgbClr val="2B4A9D"/>
            </a:solidFill>
          </p:spPr>
        </p:sp>
      </p:grpSp>
      <p:grpSp>
        <p:nvGrpSpPr>
          <p:cNvPr name="Group 4" id="4"/>
          <p:cNvGrpSpPr/>
          <p:nvPr/>
        </p:nvGrpSpPr>
        <p:grpSpPr>
          <a:xfrm rot="-2700000">
            <a:off x="15385959" y="1860459"/>
            <a:ext cx="6566081" cy="6566081"/>
            <a:chOff x="0" y="0"/>
            <a:chExt cx="1913890" cy="1913890"/>
          </a:xfrm>
        </p:grpSpPr>
        <p:sp>
          <p:nvSpPr>
            <p:cNvPr name="Freeform 5" id="5"/>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5271FF"/>
            </a:solidFill>
          </p:spPr>
        </p:sp>
      </p:grpSp>
      <p:grpSp>
        <p:nvGrpSpPr>
          <p:cNvPr name="Group 6" id="6"/>
          <p:cNvGrpSpPr/>
          <p:nvPr/>
        </p:nvGrpSpPr>
        <p:grpSpPr>
          <a:xfrm rot="2700000">
            <a:off x="15742560" y="2217060"/>
            <a:ext cx="5852880" cy="5852880"/>
            <a:chOff x="0" y="0"/>
            <a:chExt cx="1913890" cy="1913890"/>
          </a:xfrm>
        </p:grpSpPr>
        <p:sp>
          <p:nvSpPr>
            <p:cNvPr name="Freeform 7" id="7"/>
            <p:cNvSpPr/>
            <p:nvPr/>
          </p:nvSpPr>
          <p:spPr>
            <a:xfrm flipH="false" flipV="false" rot="0">
              <a:off x="0" y="0"/>
              <a:ext cx="1913890" cy="1913890"/>
            </a:xfrm>
            <a:custGeom>
              <a:avLst/>
              <a:gdLst/>
              <a:ahLst/>
              <a:cxnLst/>
              <a:rect r="r" b="b" t="t" l="l"/>
              <a:pathLst>
                <a:path h="1913890" w="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FFFFF"/>
            </a:solidFill>
          </p:spPr>
        </p:sp>
      </p:grpSp>
      <p:grpSp>
        <p:nvGrpSpPr>
          <p:cNvPr name="Group 8" id="8"/>
          <p:cNvGrpSpPr/>
          <p:nvPr/>
        </p:nvGrpSpPr>
        <p:grpSpPr>
          <a:xfrm rot="2700000">
            <a:off x="11524419" y="8043030"/>
            <a:ext cx="6164339" cy="6164339"/>
            <a:chOff x="0" y="0"/>
            <a:chExt cx="1913890" cy="1913890"/>
          </a:xfrm>
        </p:grpSpPr>
        <p:sp>
          <p:nvSpPr>
            <p:cNvPr name="Freeform 9" id="9"/>
            <p:cNvSpPr/>
            <p:nvPr/>
          </p:nvSpPr>
          <p:spPr>
            <a:xfrm flipH="false" flipV="false" rot="0">
              <a:off x="0" y="0"/>
              <a:ext cx="1913890" cy="1913890"/>
            </a:xfrm>
            <a:custGeom>
              <a:avLst/>
              <a:gdLst/>
              <a:ahLst/>
              <a:cxnLst/>
              <a:rect r="r" b="b" t="t" l="l"/>
              <a:pathLst>
                <a:path h="1913890" w="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2B4A9D"/>
            </a:solidFill>
          </p:spPr>
        </p:sp>
      </p:grpSp>
      <p:grpSp>
        <p:nvGrpSpPr>
          <p:cNvPr name="Group 10" id="10"/>
          <p:cNvGrpSpPr/>
          <p:nvPr/>
        </p:nvGrpSpPr>
        <p:grpSpPr>
          <a:xfrm rot="2700000">
            <a:off x="11524419" y="-3920369"/>
            <a:ext cx="6164339" cy="6164339"/>
            <a:chOff x="0" y="0"/>
            <a:chExt cx="1913890" cy="1913890"/>
          </a:xfrm>
        </p:grpSpPr>
        <p:sp>
          <p:nvSpPr>
            <p:cNvPr name="Freeform 11" id="11"/>
            <p:cNvSpPr/>
            <p:nvPr/>
          </p:nvSpPr>
          <p:spPr>
            <a:xfrm flipH="false" flipV="false" rot="0">
              <a:off x="0" y="0"/>
              <a:ext cx="1913890" cy="1913890"/>
            </a:xfrm>
            <a:custGeom>
              <a:avLst/>
              <a:gdLst/>
              <a:ahLst/>
              <a:cxnLst/>
              <a:rect r="r" b="b" t="t" l="l"/>
              <a:pathLst>
                <a:path h="1913890" w="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2B4A9D"/>
            </a:solidFill>
          </p:spPr>
        </p:sp>
      </p:grpSp>
      <p:grpSp>
        <p:nvGrpSpPr>
          <p:cNvPr name="Group 12" id="12"/>
          <p:cNvGrpSpPr>
            <a:grpSpLocks noChangeAspect="true"/>
          </p:cNvGrpSpPr>
          <p:nvPr/>
        </p:nvGrpSpPr>
        <p:grpSpPr>
          <a:xfrm rot="0">
            <a:off x="13677280" y="1955378"/>
            <a:ext cx="3963020" cy="5276243"/>
            <a:chOff x="0" y="0"/>
            <a:chExt cx="3663950" cy="4878070"/>
          </a:xfrm>
        </p:grpSpPr>
        <p:sp>
          <p:nvSpPr>
            <p:cNvPr name="Freeform 13" id="13"/>
            <p:cNvSpPr/>
            <p:nvPr/>
          </p:nvSpPr>
          <p:spPr>
            <a:xfrm flipH="false" flipV="false" rot="0">
              <a:off x="31750" y="31750"/>
              <a:ext cx="3600450" cy="4814570"/>
            </a:xfrm>
            <a:custGeom>
              <a:avLst/>
              <a:gdLst/>
              <a:ahLst/>
              <a:cxnLst/>
              <a:rect r="r" b="b" t="t" l="l"/>
              <a:pathLst>
                <a:path h="4814570" w="3600450">
                  <a:moveTo>
                    <a:pt x="0" y="0"/>
                  </a:moveTo>
                  <a:lnTo>
                    <a:pt x="3600450" y="0"/>
                  </a:lnTo>
                  <a:lnTo>
                    <a:pt x="3600450" y="4814570"/>
                  </a:lnTo>
                  <a:lnTo>
                    <a:pt x="0" y="4814570"/>
                  </a:lnTo>
                  <a:close/>
                </a:path>
              </a:pathLst>
            </a:custGeom>
            <a:blipFill>
              <a:blip r:embed="rId2"/>
              <a:stretch>
                <a:fillRect l="-50291" t="0" r="-50291" b="0"/>
              </a:stretch>
            </a:blipFill>
          </p:spPr>
        </p:sp>
        <p:sp>
          <p:nvSpPr>
            <p:cNvPr name="Freeform 14" id="14"/>
            <p:cNvSpPr/>
            <p:nvPr/>
          </p:nvSpPr>
          <p:spPr>
            <a:xfrm flipH="false" flipV="false" rot="0">
              <a:off x="0" y="0"/>
              <a:ext cx="3663950" cy="4878070"/>
            </a:xfrm>
            <a:custGeom>
              <a:avLst/>
              <a:gdLst/>
              <a:ahLst/>
              <a:cxnLst/>
              <a:rect r="r" b="b" t="t" l="l"/>
              <a:pathLst>
                <a:path h="4878070" w="3663950">
                  <a:moveTo>
                    <a:pt x="3663950" y="4878070"/>
                  </a:moveTo>
                  <a:lnTo>
                    <a:pt x="0" y="4878070"/>
                  </a:lnTo>
                  <a:lnTo>
                    <a:pt x="0" y="0"/>
                  </a:lnTo>
                  <a:lnTo>
                    <a:pt x="3663950" y="0"/>
                  </a:lnTo>
                  <a:lnTo>
                    <a:pt x="3663950" y="4878070"/>
                  </a:lnTo>
                  <a:close/>
                  <a:moveTo>
                    <a:pt x="63500" y="4814570"/>
                  </a:moveTo>
                  <a:lnTo>
                    <a:pt x="3600450" y="4814570"/>
                  </a:lnTo>
                  <a:lnTo>
                    <a:pt x="3600450" y="63500"/>
                  </a:lnTo>
                  <a:lnTo>
                    <a:pt x="63500" y="63500"/>
                  </a:lnTo>
                  <a:lnTo>
                    <a:pt x="63500" y="4814570"/>
                  </a:lnTo>
                  <a:close/>
                </a:path>
              </a:pathLst>
            </a:custGeom>
            <a:solidFill>
              <a:srgbClr val="5271FF"/>
            </a:solidFill>
          </p:spPr>
        </p:sp>
      </p:grpSp>
      <p:grpSp>
        <p:nvGrpSpPr>
          <p:cNvPr name="Group 15" id="15"/>
          <p:cNvGrpSpPr>
            <a:grpSpLocks noChangeAspect="true"/>
          </p:cNvGrpSpPr>
          <p:nvPr/>
        </p:nvGrpSpPr>
        <p:grpSpPr>
          <a:xfrm rot="0">
            <a:off x="11836892" y="3055379"/>
            <a:ext cx="3963020" cy="5276243"/>
            <a:chOff x="0" y="0"/>
            <a:chExt cx="3663950" cy="4878070"/>
          </a:xfrm>
        </p:grpSpPr>
        <p:sp>
          <p:nvSpPr>
            <p:cNvPr name="Freeform 16" id="16"/>
            <p:cNvSpPr/>
            <p:nvPr/>
          </p:nvSpPr>
          <p:spPr>
            <a:xfrm flipH="false" flipV="false" rot="0">
              <a:off x="31750" y="31750"/>
              <a:ext cx="3600450" cy="4814570"/>
            </a:xfrm>
            <a:custGeom>
              <a:avLst/>
              <a:gdLst/>
              <a:ahLst/>
              <a:cxnLst/>
              <a:rect r="r" b="b" t="t" l="l"/>
              <a:pathLst>
                <a:path h="4814570" w="3600450">
                  <a:moveTo>
                    <a:pt x="0" y="0"/>
                  </a:moveTo>
                  <a:lnTo>
                    <a:pt x="3600450" y="0"/>
                  </a:lnTo>
                  <a:lnTo>
                    <a:pt x="3600450" y="4814570"/>
                  </a:lnTo>
                  <a:lnTo>
                    <a:pt x="0" y="4814570"/>
                  </a:lnTo>
                  <a:close/>
                </a:path>
              </a:pathLst>
            </a:custGeom>
            <a:blipFill>
              <a:blip r:embed="rId3"/>
              <a:stretch>
                <a:fillRect l="-55671" t="0" r="-44910" b="0"/>
              </a:stretch>
            </a:blipFill>
          </p:spPr>
        </p:sp>
        <p:sp>
          <p:nvSpPr>
            <p:cNvPr name="Freeform 17" id="17"/>
            <p:cNvSpPr/>
            <p:nvPr/>
          </p:nvSpPr>
          <p:spPr>
            <a:xfrm flipH="false" flipV="false" rot="0">
              <a:off x="0" y="0"/>
              <a:ext cx="3663950" cy="4878070"/>
            </a:xfrm>
            <a:custGeom>
              <a:avLst/>
              <a:gdLst/>
              <a:ahLst/>
              <a:cxnLst/>
              <a:rect r="r" b="b" t="t" l="l"/>
              <a:pathLst>
                <a:path h="4878070" w="3663950">
                  <a:moveTo>
                    <a:pt x="3663950" y="4878070"/>
                  </a:moveTo>
                  <a:lnTo>
                    <a:pt x="0" y="4878070"/>
                  </a:lnTo>
                  <a:lnTo>
                    <a:pt x="0" y="0"/>
                  </a:lnTo>
                  <a:lnTo>
                    <a:pt x="3663950" y="0"/>
                  </a:lnTo>
                  <a:lnTo>
                    <a:pt x="3663950" y="4878070"/>
                  </a:lnTo>
                  <a:close/>
                  <a:moveTo>
                    <a:pt x="63500" y="4814570"/>
                  </a:moveTo>
                  <a:lnTo>
                    <a:pt x="3600450" y="4814570"/>
                  </a:lnTo>
                  <a:lnTo>
                    <a:pt x="3600450" y="63500"/>
                  </a:lnTo>
                  <a:lnTo>
                    <a:pt x="63500" y="63500"/>
                  </a:lnTo>
                  <a:lnTo>
                    <a:pt x="63500" y="4814570"/>
                  </a:lnTo>
                  <a:close/>
                </a:path>
              </a:pathLst>
            </a:custGeom>
            <a:solidFill>
              <a:srgbClr val="5271FF"/>
            </a:solidFill>
          </p:spPr>
        </p:sp>
      </p:grpSp>
      <p:grpSp>
        <p:nvGrpSpPr>
          <p:cNvPr name="Group 18" id="18"/>
          <p:cNvGrpSpPr/>
          <p:nvPr/>
        </p:nvGrpSpPr>
        <p:grpSpPr>
          <a:xfrm rot="-5400000">
            <a:off x="568482" y="1960670"/>
            <a:ext cx="829509" cy="1966473"/>
            <a:chOff x="0" y="0"/>
            <a:chExt cx="2354580" cy="5581882"/>
          </a:xfrm>
        </p:grpSpPr>
        <p:sp>
          <p:nvSpPr>
            <p:cNvPr name="Freeform 19" id="19"/>
            <p:cNvSpPr/>
            <p:nvPr/>
          </p:nvSpPr>
          <p:spPr>
            <a:xfrm flipH="false" flipV="false" rot="0">
              <a:off x="0" y="0"/>
              <a:ext cx="2353310" cy="5581882"/>
            </a:xfrm>
            <a:custGeom>
              <a:avLst/>
              <a:gdLst/>
              <a:ahLst/>
              <a:cxnLst/>
              <a:rect r="r" b="b" t="t" l="l"/>
              <a:pathLst>
                <a:path h="5581882" w="2353310">
                  <a:moveTo>
                    <a:pt x="784860" y="5514572"/>
                  </a:moveTo>
                  <a:cubicBezTo>
                    <a:pt x="905510" y="5555212"/>
                    <a:pt x="1042670" y="5581882"/>
                    <a:pt x="1177290" y="5581882"/>
                  </a:cubicBezTo>
                  <a:cubicBezTo>
                    <a:pt x="1311910" y="5581882"/>
                    <a:pt x="1441450" y="5559022"/>
                    <a:pt x="1560830" y="5518382"/>
                  </a:cubicBezTo>
                  <a:cubicBezTo>
                    <a:pt x="1563370" y="5517112"/>
                    <a:pt x="1565910" y="5517112"/>
                    <a:pt x="1568450" y="5515842"/>
                  </a:cubicBezTo>
                  <a:cubicBezTo>
                    <a:pt x="2016760" y="5353282"/>
                    <a:pt x="2346960" y="4924022"/>
                    <a:pt x="2353310" y="4414024"/>
                  </a:cubicBezTo>
                  <a:lnTo>
                    <a:pt x="2353310" y="0"/>
                  </a:lnTo>
                  <a:lnTo>
                    <a:pt x="0" y="0"/>
                  </a:lnTo>
                  <a:lnTo>
                    <a:pt x="0" y="4410668"/>
                  </a:lnTo>
                  <a:cubicBezTo>
                    <a:pt x="6350" y="4926562"/>
                    <a:pt x="331470" y="5355822"/>
                    <a:pt x="784860" y="5514572"/>
                  </a:cubicBezTo>
                  <a:close/>
                </a:path>
              </a:pathLst>
            </a:custGeom>
            <a:solidFill>
              <a:srgbClr val="2B4A9D"/>
            </a:solidFill>
          </p:spPr>
        </p:sp>
      </p:grpSp>
      <p:grpSp>
        <p:nvGrpSpPr>
          <p:cNvPr name="Group 20" id="20"/>
          <p:cNvGrpSpPr/>
          <p:nvPr/>
        </p:nvGrpSpPr>
        <p:grpSpPr>
          <a:xfrm rot="-5400000">
            <a:off x="4980926" y="-2587876"/>
            <a:ext cx="1629197" cy="7951652"/>
            <a:chOff x="0" y="0"/>
            <a:chExt cx="2354580" cy="11492046"/>
          </a:xfrm>
        </p:grpSpPr>
        <p:sp>
          <p:nvSpPr>
            <p:cNvPr name="Freeform 21" id="21"/>
            <p:cNvSpPr/>
            <p:nvPr/>
          </p:nvSpPr>
          <p:spPr>
            <a:xfrm flipH="false" flipV="false" rot="0">
              <a:off x="0" y="0"/>
              <a:ext cx="2353310" cy="11492046"/>
            </a:xfrm>
            <a:custGeom>
              <a:avLst/>
              <a:gdLst/>
              <a:ahLst/>
              <a:cxnLst/>
              <a:rect r="r" b="b" t="t" l="l"/>
              <a:pathLst>
                <a:path h="11492046" w="2353310">
                  <a:moveTo>
                    <a:pt x="784860" y="11424736"/>
                  </a:moveTo>
                  <a:cubicBezTo>
                    <a:pt x="905510" y="11465376"/>
                    <a:pt x="1042670" y="11492046"/>
                    <a:pt x="1177290" y="11492046"/>
                  </a:cubicBezTo>
                  <a:cubicBezTo>
                    <a:pt x="1311910" y="11492046"/>
                    <a:pt x="1441450" y="11469186"/>
                    <a:pt x="1560830" y="11428546"/>
                  </a:cubicBezTo>
                  <a:cubicBezTo>
                    <a:pt x="1563370" y="11427276"/>
                    <a:pt x="1565910" y="11427276"/>
                    <a:pt x="1568450" y="11426006"/>
                  </a:cubicBezTo>
                  <a:cubicBezTo>
                    <a:pt x="2016760" y="11263446"/>
                    <a:pt x="2346960" y="10834186"/>
                    <a:pt x="2353310" y="10306003"/>
                  </a:cubicBezTo>
                  <a:lnTo>
                    <a:pt x="2353310" y="0"/>
                  </a:lnTo>
                  <a:lnTo>
                    <a:pt x="0" y="0"/>
                  </a:lnTo>
                  <a:lnTo>
                    <a:pt x="0" y="10298100"/>
                  </a:lnTo>
                  <a:cubicBezTo>
                    <a:pt x="6350" y="10836726"/>
                    <a:pt x="331470" y="11265986"/>
                    <a:pt x="784860" y="11424736"/>
                  </a:cubicBezTo>
                  <a:close/>
                </a:path>
              </a:pathLst>
            </a:custGeom>
            <a:solidFill>
              <a:srgbClr val="2B4A9D"/>
            </a:solidFill>
          </p:spPr>
        </p:sp>
      </p:grpSp>
      <p:grpSp>
        <p:nvGrpSpPr>
          <p:cNvPr name="Group 22" id="22"/>
          <p:cNvGrpSpPr/>
          <p:nvPr/>
        </p:nvGrpSpPr>
        <p:grpSpPr>
          <a:xfrm rot="-5400000">
            <a:off x="568482" y="4415830"/>
            <a:ext cx="829509" cy="1966473"/>
            <a:chOff x="0" y="0"/>
            <a:chExt cx="2354580" cy="5581882"/>
          </a:xfrm>
        </p:grpSpPr>
        <p:sp>
          <p:nvSpPr>
            <p:cNvPr name="Freeform 23" id="23"/>
            <p:cNvSpPr/>
            <p:nvPr/>
          </p:nvSpPr>
          <p:spPr>
            <a:xfrm flipH="false" flipV="false" rot="0">
              <a:off x="0" y="0"/>
              <a:ext cx="2353310" cy="5581882"/>
            </a:xfrm>
            <a:custGeom>
              <a:avLst/>
              <a:gdLst/>
              <a:ahLst/>
              <a:cxnLst/>
              <a:rect r="r" b="b" t="t" l="l"/>
              <a:pathLst>
                <a:path h="5581882" w="2353310">
                  <a:moveTo>
                    <a:pt x="784860" y="5514572"/>
                  </a:moveTo>
                  <a:cubicBezTo>
                    <a:pt x="905510" y="5555212"/>
                    <a:pt x="1042670" y="5581882"/>
                    <a:pt x="1177290" y="5581882"/>
                  </a:cubicBezTo>
                  <a:cubicBezTo>
                    <a:pt x="1311910" y="5581882"/>
                    <a:pt x="1441450" y="5559022"/>
                    <a:pt x="1560830" y="5518382"/>
                  </a:cubicBezTo>
                  <a:cubicBezTo>
                    <a:pt x="1563370" y="5517112"/>
                    <a:pt x="1565910" y="5517112"/>
                    <a:pt x="1568450" y="5515842"/>
                  </a:cubicBezTo>
                  <a:cubicBezTo>
                    <a:pt x="2016760" y="5353282"/>
                    <a:pt x="2346960" y="4924022"/>
                    <a:pt x="2353310" y="4414024"/>
                  </a:cubicBezTo>
                  <a:lnTo>
                    <a:pt x="2353310" y="0"/>
                  </a:lnTo>
                  <a:lnTo>
                    <a:pt x="0" y="0"/>
                  </a:lnTo>
                  <a:lnTo>
                    <a:pt x="0" y="4410668"/>
                  </a:lnTo>
                  <a:cubicBezTo>
                    <a:pt x="6350" y="4926562"/>
                    <a:pt x="331470" y="5355822"/>
                    <a:pt x="784860" y="5514572"/>
                  </a:cubicBezTo>
                  <a:close/>
                </a:path>
              </a:pathLst>
            </a:custGeom>
            <a:solidFill>
              <a:srgbClr val="2B4A9D"/>
            </a:solidFill>
          </p:spPr>
        </p:sp>
      </p:grpSp>
      <p:grpSp>
        <p:nvGrpSpPr>
          <p:cNvPr name="Group 24" id="24"/>
          <p:cNvGrpSpPr/>
          <p:nvPr/>
        </p:nvGrpSpPr>
        <p:grpSpPr>
          <a:xfrm rot="-5400000">
            <a:off x="568482" y="6870991"/>
            <a:ext cx="829509" cy="1966473"/>
            <a:chOff x="0" y="0"/>
            <a:chExt cx="2354580" cy="5581882"/>
          </a:xfrm>
        </p:grpSpPr>
        <p:sp>
          <p:nvSpPr>
            <p:cNvPr name="Freeform 25" id="25"/>
            <p:cNvSpPr/>
            <p:nvPr/>
          </p:nvSpPr>
          <p:spPr>
            <a:xfrm flipH="false" flipV="false" rot="0">
              <a:off x="0" y="0"/>
              <a:ext cx="2353310" cy="5581882"/>
            </a:xfrm>
            <a:custGeom>
              <a:avLst/>
              <a:gdLst/>
              <a:ahLst/>
              <a:cxnLst/>
              <a:rect r="r" b="b" t="t" l="l"/>
              <a:pathLst>
                <a:path h="5581882" w="2353310">
                  <a:moveTo>
                    <a:pt x="784860" y="5514572"/>
                  </a:moveTo>
                  <a:cubicBezTo>
                    <a:pt x="905510" y="5555212"/>
                    <a:pt x="1042670" y="5581882"/>
                    <a:pt x="1177290" y="5581882"/>
                  </a:cubicBezTo>
                  <a:cubicBezTo>
                    <a:pt x="1311910" y="5581882"/>
                    <a:pt x="1441450" y="5559022"/>
                    <a:pt x="1560830" y="5518382"/>
                  </a:cubicBezTo>
                  <a:cubicBezTo>
                    <a:pt x="1563370" y="5517112"/>
                    <a:pt x="1565910" y="5517112"/>
                    <a:pt x="1568450" y="5515842"/>
                  </a:cubicBezTo>
                  <a:cubicBezTo>
                    <a:pt x="2016760" y="5353282"/>
                    <a:pt x="2346960" y="4924022"/>
                    <a:pt x="2353310" y="4414024"/>
                  </a:cubicBezTo>
                  <a:lnTo>
                    <a:pt x="2353310" y="0"/>
                  </a:lnTo>
                  <a:lnTo>
                    <a:pt x="0" y="0"/>
                  </a:lnTo>
                  <a:lnTo>
                    <a:pt x="0" y="4410668"/>
                  </a:lnTo>
                  <a:cubicBezTo>
                    <a:pt x="6350" y="4926562"/>
                    <a:pt x="331470" y="5355822"/>
                    <a:pt x="784860" y="5514572"/>
                  </a:cubicBezTo>
                  <a:close/>
                </a:path>
              </a:pathLst>
            </a:custGeom>
            <a:solidFill>
              <a:srgbClr val="2B4A9D"/>
            </a:solidFill>
          </p:spPr>
        </p:sp>
      </p:grpSp>
      <p:sp>
        <p:nvSpPr>
          <p:cNvPr name="TextBox 26" id="26"/>
          <p:cNvSpPr txBox="true"/>
          <p:nvPr/>
        </p:nvSpPr>
        <p:spPr>
          <a:xfrm rot="0">
            <a:off x="2428018" y="3172457"/>
            <a:ext cx="8926205" cy="1447800"/>
          </a:xfrm>
          <a:prstGeom prst="rect">
            <a:avLst/>
          </a:prstGeom>
        </p:spPr>
        <p:txBody>
          <a:bodyPr anchor="t" rtlCol="false" tIns="0" lIns="0" bIns="0" rIns="0">
            <a:spAutoFit/>
          </a:bodyPr>
          <a:lstStyle/>
          <a:p>
            <a:pPr algn="l">
              <a:lnSpc>
                <a:spcPts val="3750"/>
              </a:lnSpc>
            </a:pPr>
            <a:r>
              <a:rPr lang="en-US" sz="3000" i="true" spc="300">
                <a:solidFill>
                  <a:srgbClr val="000000"/>
                </a:solidFill>
                <a:latin typeface="Poppins Italics"/>
                <a:ea typeface="Poppins Italics"/>
                <a:cs typeface="Poppins Italics"/>
                <a:sym typeface="Poppins Italics"/>
              </a:rPr>
              <a:t>A wide variety of easily scalably network solutions that can be easily integrated into any infrastructure.</a:t>
            </a:r>
          </a:p>
        </p:txBody>
      </p:sp>
      <p:sp>
        <p:nvSpPr>
          <p:cNvPr name="TextBox 27" id="27"/>
          <p:cNvSpPr txBox="true"/>
          <p:nvPr/>
        </p:nvSpPr>
        <p:spPr>
          <a:xfrm rot="0">
            <a:off x="2428018" y="5633773"/>
            <a:ext cx="8926205" cy="971550"/>
          </a:xfrm>
          <a:prstGeom prst="rect">
            <a:avLst/>
          </a:prstGeom>
        </p:spPr>
        <p:txBody>
          <a:bodyPr anchor="t" rtlCol="false" tIns="0" lIns="0" bIns="0" rIns="0">
            <a:spAutoFit/>
          </a:bodyPr>
          <a:lstStyle/>
          <a:p>
            <a:pPr algn="l">
              <a:lnSpc>
                <a:spcPts val="3750"/>
              </a:lnSpc>
            </a:pPr>
            <a:r>
              <a:rPr lang="en-US" sz="3000" i="true" spc="300">
                <a:solidFill>
                  <a:srgbClr val="000000"/>
                </a:solidFill>
                <a:latin typeface="Poppins Italics"/>
                <a:ea typeface="Poppins Italics"/>
                <a:cs typeface="Poppins Italics"/>
                <a:sym typeface="Poppins Italics"/>
              </a:rPr>
              <a:t>Enables the lightning-speed network speed to the customers.</a:t>
            </a:r>
          </a:p>
        </p:txBody>
      </p:sp>
      <p:sp>
        <p:nvSpPr>
          <p:cNvPr name="TextBox 28" id="28"/>
          <p:cNvSpPr txBox="true"/>
          <p:nvPr/>
        </p:nvSpPr>
        <p:spPr>
          <a:xfrm rot="0">
            <a:off x="2428018" y="8100748"/>
            <a:ext cx="8926205" cy="1447800"/>
          </a:xfrm>
          <a:prstGeom prst="rect">
            <a:avLst/>
          </a:prstGeom>
        </p:spPr>
        <p:txBody>
          <a:bodyPr anchor="t" rtlCol="false" tIns="0" lIns="0" bIns="0" rIns="0">
            <a:spAutoFit/>
          </a:bodyPr>
          <a:lstStyle/>
          <a:p>
            <a:pPr algn="l">
              <a:lnSpc>
                <a:spcPts val="3750"/>
              </a:lnSpc>
            </a:pPr>
            <a:r>
              <a:rPr lang="en-US" sz="3000" i="true" spc="300">
                <a:solidFill>
                  <a:srgbClr val="000000"/>
                </a:solidFill>
                <a:latin typeface="Poppins Italics"/>
                <a:ea typeface="Poppins Italics"/>
                <a:cs typeface="Poppins Italics"/>
                <a:sym typeface="Poppins Italics"/>
              </a:rPr>
              <a:t>An offering of relevant, customized, and content-based service over SMS, USSD, and WAP.</a:t>
            </a:r>
          </a:p>
        </p:txBody>
      </p:sp>
      <p:sp>
        <p:nvSpPr>
          <p:cNvPr name="TextBox 29" id="29"/>
          <p:cNvSpPr txBox="true"/>
          <p:nvPr/>
        </p:nvSpPr>
        <p:spPr>
          <a:xfrm rot="0">
            <a:off x="2428018" y="2629631"/>
            <a:ext cx="8926205" cy="542870"/>
          </a:xfrm>
          <a:prstGeom prst="rect">
            <a:avLst/>
          </a:prstGeom>
        </p:spPr>
        <p:txBody>
          <a:bodyPr anchor="t" rtlCol="false" tIns="0" lIns="0" bIns="0" rIns="0">
            <a:spAutoFit/>
          </a:bodyPr>
          <a:lstStyle/>
          <a:p>
            <a:pPr algn="l">
              <a:lnSpc>
                <a:spcPts val="4200"/>
              </a:lnSpc>
            </a:pPr>
            <a:r>
              <a:rPr lang="en-US" b="true" sz="3000" spc="300">
                <a:solidFill>
                  <a:srgbClr val="2B4A9D"/>
                </a:solidFill>
                <a:latin typeface="Poppins Bold"/>
                <a:ea typeface="Poppins Bold"/>
                <a:cs typeface="Poppins Bold"/>
                <a:sym typeface="Poppins Bold"/>
              </a:rPr>
              <a:t>NETWORK SOLUTION</a:t>
            </a:r>
          </a:p>
        </p:txBody>
      </p:sp>
      <p:sp>
        <p:nvSpPr>
          <p:cNvPr name="TextBox 30" id="30"/>
          <p:cNvSpPr txBox="true"/>
          <p:nvPr/>
        </p:nvSpPr>
        <p:spPr>
          <a:xfrm rot="0">
            <a:off x="1342168" y="2629631"/>
            <a:ext cx="487056" cy="542870"/>
          </a:xfrm>
          <a:prstGeom prst="rect">
            <a:avLst/>
          </a:prstGeom>
        </p:spPr>
        <p:txBody>
          <a:bodyPr anchor="t" rtlCol="false" tIns="0" lIns="0" bIns="0" rIns="0">
            <a:spAutoFit/>
          </a:bodyPr>
          <a:lstStyle/>
          <a:p>
            <a:pPr algn="ctr">
              <a:lnSpc>
                <a:spcPts val="4200"/>
              </a:lnSpc>
            </a:pPr>
            <a:r>
              <a:rPr lang="en-US" b="true" sz="3000" spc="300">
                <a:solidFill>
                  <a:srgbClr val="FFFFFF"/>
                </a:solidFill>
                <a:latin typeface="Poppins Bold"/>
                <a:ea typeface="Poppins Bold"/>
                <a:cs typeface="Poppins Bold"/>
                <a:sym typeface="Poppins Bold"/>
              </a:rPr>
              <a:t>1</a:t>
            </a:r>
          </a:p>
        </p:txBody>
      </p:sp>
      <p:sp>
        <p:nvSpPr>
          <p:cNvPr name="TextBox 31" id="31"/>
          <p:cNvSpPr txBox="true"/>
          <p:nvPr/>
        </p:nvSpPr>
        <p:spPr>
          <a:xfrm rot="0">
            <a:off x="1342168" y="5084792"/>
            <a:ext cx="487056" cy="542870"/>
          </a:xfrm>
          <a:prstGeom prst="rect">
            <a:avLst/>
          </a:prstGeom>
        </p:spPr>
        <p:txBody>
          <a:bodyPr anchor="t" rtlCol="false" tIns="0" lIns="0" bIns="0" rIns="0">
            <a:spAutoFit/>
          </a:bodyPr>
          <a:lstStyle/>
          <a:p>
            <a:pPr algn="ctr">
              <a:lnSpc>
                <a:spcPts val="4200"/>
              </a:lnSpc>
            </a:pPr>
            <a:r>
              <a:rPr lang="en-US" b="true" sz="3000" spc="300">
                <a:solidFill>
                  <a:srgbClr val="FFFFFF"/>
                </a:solidFill>
                <a:latin typeface="Poppins Bold"/>
                <a:ea typeface="Poppins Bold"/>
                <a:cs typeface="Poppins Bold"/>
                <a:sym typeface="Poppins Bold"/>
              </a:rPr>
              <a:t>2</a:t>
            </a:r>
          </a:p>
        </p:txBody>
      </p:sp>
      <p:sp>
        <p:nvSpPr>
          <p:cNvPr name="TextBox 32" id="32"/>
          <p:cNvSpPr txBox="true"/>
          <p:nvPr/>
        </p:nvSpPr>
        <p:spPr>
          <a:xfrm rot="0">
            <a:off x="1342168" y="7539953"/>
            <a:ext cx="487056" cy="542870"/>
          </a:xfrm>
          <a:prstGeom prst="rect">
            <a:avLst/>
          </a:prstGeom>
        </p:spPr>
        <p:txBody>
          <a:bodyPr anchor="t" rtlCol="false" tIns="0" lIns="0" bIns="0" rIns="0">
            <a:spAutoFit/>
          </a:bodyPr>
          <a:lstStyle/>
          <a:p>
            <a:pPr algn="ctr">
              <a:lnSpc>
                <a:spcPts val="4200"/>
              </a:lnSpc>
            </a:pPr>
            <a:r>
              <a:rPr lang="en-US" b="true" sz="3000" spc="300">
                <a:solidFill>
                  <a:srgbClr val="FFFFFF"/>
                </a:solidFill>
                <a:latin typeface="Poppins Bold"/>
                <a:ea typeface="Poppins Bold"/>
                <a:cs typeface="Poppins Bold"/>
                <a:sym typeface="Poppins Bold"/>
              </a:rPr>
              <a:t>3</a:t>
            </a:r>
          </a:p>
        </p:txBody>
      </p:sp>
      <p:sp>
        <p:nvSpPr>
          <p:cNvPr name="TextBox 33" id="33"/>
          <p:cNvSpPr txBox="true"/>
          <p:nvPr/>
        </p:nvSpPr>
        <p:spPr>
          <a:xfrm rot="0">
            <a:off x="2428018" y="5084792"/>
            <a:ext cx="8926205" cy="542870"/>
          </a:xfrm>
          <a:prstGeom prst="rect">
            <a:avLst/>
          </a:prstGeom>
        </p:spPr>
        <p:txBody>
          <a:bodyPr anchor="t" rtlCol="false" tIns="0" lIns="0" bIns="0" rIns="0">
            <a:spAutoFit/>
          </a:bodyPr>
          <a:lstStyle/>
          <a:p>
            <a:pPr algn="l">
              <a:lnSpc>
                <a:spcPts val="4200"/>
              </a:lnSpc>
            </a:pPr>
            <a:r>
              <a:rPr lang="en-US" b="true" sz="3000" spc="300">
                <a:solidFill>
                  <a:srgbClr val="2B4A9D"/>
                </a:solidFill>
                <a:latin typeface="Poppins Bold"/>
                <a:ea typeface="Poppins Bold"/>
                <a:cs typeface="Poppins Bold"/>
                <a:sym typeface="Poppins Bold"/>
              </a:rPr>
              <a:t>WIRELESS TERRESTRIAL BROADBAND</a:t>
            </a:r>
          </a:p>
        </p:txBody>
      </p:sp>
      <p:sp>
        <p:nvSpPr>
          <p:cNvPr name="TextBox 34" id="34"/>
          <p:cNvSpPr txBox="true"/>
          <p:nvPr/>
        </p:nvSpPr>
        <p:spPr>
          <a:xfrm rot="0">
            <a:off x="2428018" y="7539953"/>
            <a:ext cx="8926205" cy="542870"/>
          </a:xfrm>
          <a:prstGeom prst="rect">
            <a:avLst/>
          </a:prstGeom>
        </p:spPr>
        <p:txBody>
          <a:bodyPr anchor="t" rtlCol="false" tIns="0" lIns="0" bIns="0" rIns="0">
            <a:spAutoFit/>
          </a:bodyPr>
          <a:lstStyle/>
          <a:p>
            <a:pPr algn="l">
              <a:lnSpc>
                <a:spcPts val="4200"/>
              </a:lnSpc>
            </a:pPr>
            <a:r>
              <a:rPr lang="en-US" b="true" sz="3000" spc="300">
                <a:solidFill>
                  <a:srgbClr val="2B4A9D"/>
                </a:solidFill>
                <a:latin typeface="Poppins Bold"/>
                <a:ea typeface="Poppins Bold"/>
                <a:cs typeface="Poppins Bold"/>
                <a:sym typeface="Poppins Bold"/>
              </a:rPr>
              <a:t>TELECOM VALUE ADDED SERVICE</a:t>
            </a:r>
          </a:p>
        </p:txBody>
      </p:sp>
      <p:sp>
        <p:nvSpPr>
          <p:cNvPr name="TextBox 35" id="35"/>
          <p:cNvSpPr txBox="true"/>
          <p:nvPr/>
        </p:nvSpPr>
        <p:spPr>
          <a:xfrm rot="0">
            <a:off x="2123218" y="897430"/>
            <a:ext cx="7020782" cy="1019202"/>
          </a:xfrm>
          <a:prstGeom prst="rect">
            <a:avLst/>
          </a:prstGeom>
        </p:spPr>
        <p:txBody>
          <a:bodyPr anchor="t" rtlCol="false" tIns="0" lIns="0" bIns="0" rIns="0">
            <a:spAutoFit/>
          </a:bodyPr>
          <a:lstStyle/>
          <a:p>
            <a:pPr algn="ctr">
              <a:lnSpc>
                <a:spcPts val="7349"/>
              </a:lnSpc>
            </a:pPr>
            <a:r>
              <a:rPr lang="en-US" sz="6999" spc="349">
                <a:solidFill>
                  <a:srgbClr val="FFFFFF"/>
                </a:solidFill>
                <a:latin typeface="Poppins"/>
                <a:ea typeface="Poppins"/>
                <a:cs typeface="Poppins"/>
                <a:sym typeface="Poppins"/>
              </a:rPr>
              <a:t>SERVICES</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305021" y="-2492352"/>
            <a:ext cx="5770168" cy="5770168"/>
            <a:chOff x="0" y="0"/>
            <a:chExt cx="6350000" cy="6350000"/>
          </a:xfrm>
        </p:grpSpPr>
        <p:sp>
          <p:nvSpPr>
            <p:cNvPr name="Freeform 3" id="3"/>
            <p:cNvSpPr/>
            <p:nvPr/>
          </p:nvSpPr>
          <p:spPr>
            <a:xfrm flipH="false" flipV="false" rot="0">
              <a:off x="0" y="0"/>
              <a:ext cx="6350000" cy="6350000"/>
            </a:xfrm>
            <a:custGeom>
              <a:avLst/>
              <a:gdLst/>
              <a:ahLst/>
              <a:cxnLst/>
              <a:rect r="r" b="b" t="t" l="l"/>
              <a:pathLst>
                <a:path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2B4A9D"/>
            </a:solidFill>
          </p:spPr>
        </p:sp>
      </p:grpSp>
      <p:grpSp>
        <p:nvGrpSpPr>
          <p:cNvPr name="Group 4" id="4"/>
          <p:cNvGrpSpPr/>
          <p:nvPr/>
        </p:nvGrpSpPr>
        <p:grpSpPr>
          <a:xfrm rot="0">
            <a:off x="718458" y="566151"/>
            <a:ext cx="2396931" cy="9154697"/>
            <a:chOff x="0" y="0"/>
            <a:chExt cx="874407" cy="3339658"/>
          </a:xfrm>
        </p:grpSpPr>
        <p:sp>
          <p:nvSpPr>
            <p:cNvPr name="Freeform 5" id="5"/>
            <p:cNvSpPr/>
            <p:nvPr/>
          </p:nvSpPr>
          <p:spPr>
            <a:xfrm flipH="false" flipV="false" rot="0">
              <a:off x="0" y="0"/>
              <a:ext cx="874407" cy="3339659"/>
            </a:xfrm>
            <a:custGeom>
              <a:avLst/>
              <a:gdLst/>
              <a:ahLst/>
              <a:cxnLst/>
              <a:rect r="r" b="b" t="t" l="l"/>
              <a:pathLst>
                <a:path h="3339659" w="874407">
                  <a:moveTo>
                    <a:pt x="0" y="0"/>
                  </a:moveTo>
                  <a:lnTo>
                    <a:pt x="874407" y="0"/>
                  </a:lnTo>
                  <a:lnTo>
                    <a:pt x="874407" y="3339659"/>
                  </a:lnTo>
                  <a:lnTo>
                    <a:pt x="0" y="3339659"/>
                  </a:lnTo>
                  <a:close/>
                </a:path>
              </a:pathLst>
            </a:custGeom>
            <a:solidFill>
              <a:srgbClr val="5271FF"/>
            </a:solidFill>
          </p:spPr>
        </p:sp>
      </p:grpSp>
      <p:grpSp>
        <p:nvGrpSpPr>
          <p:cNvPr name="Group 6" id="6"/>
          <p:cNvGrpSpPr/>
          <p:nvPr/>
        </p:nvGrpSpPr>
        <p:grpSpPr>
          <a:xfrm rot="0">
            <a:off x="6747069" y="5894406"/>
            <a:ext cx="11540931" cy="4392594"/>
            <a:chOff x="0" y="0"/>
            <a:chExt cx="4210163" cy="1602430"/>
          </a:xfrm>
        </p:grpSpPr>
        <p:sp>
          <p:nvSpPr>
            <p:cNvPr name="Freeform 7" id="7"/>
            <p:cNvSpPr/>
            <p:nvPr/>
          </p:nvSpPr>
          <p:spPr>
            <a:xfrm flipH="false" flipV="false" rot="0">
              <a:off x="0" y="0"/>
              <a:ext cx="4210163" cy="1602430"/>
            </a:xfrm>
            <a:custGeom>
              <a:avLst/>
              <a:gdLst/>
              <a:ahLst/>
              <a:cxnLst/>
              <a:rect r="r" b="b" t="t" l="l"/>
              <a:pathLst>
                <a:path h="1602430" w="4210163">
                  <a:moveTo>
                    <a:pt x="0" y="0"/>
                  </a:moveTo>
                  <a:lnTo>
                    <a:pt x="4210163" y="0"/>
                  </a:lnTo>
                  <a:lnTo>
                    <a:pt x="4210163" y="1602430"/>
                  </a:lnTo>
                  <a:lnTo>
                    <a:pt x="0" y="1602430"/>
                  </a:lnTo>
                  <a:close/>
                </a:path>
              </a:pathLst>
            </a:custGeom>
            <a:solidFill>
              <a:srgbClr val="2B4A9D"/>
            </a:solidFill>
          </p:spPr>
        </p:sp>
      </p:grpSp>
      <p:grpSp>
        <p:nvGrpSpPr>
          <p:cNvPr name="Group 8" id="8"/>
          <p:cNvGrpSpPr/>
          <p:nvPr/>
        </p:nvGrpSpPr>
        <p:grpSpPr>
          <a:xfrm rot="0">
            <a:off x="3336986" y="-9994"/>
            <a:ext cx="14951014" cy="417760"/>
            <a:chOff x="0" y="0"/>
            <a:chExt cx="5454170" cy="152400"/>
          </a:xfrm>
        </p:grpSpPr>
        <p:sp>
          <p:nvSpPr>
            <p:cNvPr name="Freeform 9" id="9"/>
            <p:cNvSpPr/>
            <p:nvPr/>
          </p:nvSpPr>
          <p:spPr>
            <a:xfrm flipH="false" flipV="false" rot="0">
              <a:off x="0" y="0"/>
              <a:ext cx="5454171" cy="152400"/>
            </a:xfrm>
            <a:custGeom>
              <a:avLst/>
              <a:gdLst/>
              <a:ahLst/>
              <a:cxnLst/>
              <a:rect r="r" b="b" t="t" l="l"/>
              <a:pathLst>
                <a:path h="152400" w="5454171">
                  <a:moveTo>
                    <a:pt x="0" y="0"/>
                  </a:moveTo>
                  <a:lnTo>
                    <a:pt x="5454171" y="0"/>
                  </a:lnTo>
                  <a:lnTo>
                    <a:pt x="5454171" y="152400"/>
                  </a:lnTo>
                  <a:lnTo>
                    <a:pt x="0" y="152400"/>
                  </a:lnTo>
                  <a:close/>
                </a:path>
              </a:pathLst>
            </a:custGeom>
            <a:solidFill>
              <a:srgbClr val="2B4A9D"/>
            </a:solidFill>
          </p:spPr>
        </p:sp>
      </p:grpSp>
      <p:grpSp>
        <p:nvGrpSpPr>
          <p:cNvPr name="Group 10" id="10"/>
          <p:cNvGrpSpPr/>
          <p:nvPr/>
        </p:nvGrpSpPr>
        <p:grpSpPr>
          <a:xfrm rot="0">
            <a:off x="1396139" y="1146804"/>
            <a:ext cx="7304695" cy="7993392"/>
            <a:chOff x="0" y="0"/>
            <a:chExt cx="9739593" cy="10657856"/>
          </a:xfrm>
        </p:grpSpPr>
        <p:pic>
          <p:nvPicPr>
            <p:cNvPr name="Picture 11" id="11"/>
            <p:cNvPicPr>
              <a:picLocks noChangeAspect="true"/>
            </p:cNvPicPr>
            <p:nvPr/>
          </p:nvPicPr>
          <p:blipFill>
            <a:blip r:embed="rId2"/>
            <a:srcRect l="18590" t="0" r="20486" b="0"/>
            <a:stretch>
              <a:fillRect/>
            </a:stretch>
          </p:blipFill>
          <p:spPr>
            <a:xfrm flipH="false" flipV="false">
              <a:off x="0" y="0"/>
              <a:ext cx="9739593" cy="10657856"/>
            </a:xfrm>
            <a:prstGeom prst="rect">
              <a:avLst/>
            </a:prstGeom>
          </p:spPr>
        </p:pic>
      </p:grpSp>
      <p:sp>
        <p:nvSpPr>
          <p:cNvPr name="TextBox 12" id="12"/>
          <p:cNvSpPr txBox="true"/>
          <p:nvPr/>
        </p:nvSpPr>
        <p:spPr>
          <a:xfrm rot="0">
            <a:off x="9292476" y="1455175"/>
            <a:ext cx="8510076" cy="1190653"/>
          </a:xfrm>
          <a:prstGeom prst="rect">
            <a:avLst/>
          </a:prstGeom>
        </p:spPr>
        <p:txBody>
          <a:bodyPr anchor="t" rtlCol="false" tIns="0" lIns="0" bIns="0" rIns="0">
            <a:spAutoFit/>
          </a:bodyPr>
          <a:lstStyle/>
          <a:p>
            <a:pPr algn="ctr">
              <a:lnSpc>
                <a:spcPts val="8400"/>
              </a:lnSpc>
            </a:pPr>
            <a:r>
              <a:rPr lang="en-US" sz="8000" spc="400">
                <a:solidFill>
                  <a:srgbClr val="2B4A9D"/>
                </a:solidFill>
                <a:latin typeface="Poppins"/>
                <a:ea typeface="Poppins"/>
                <a:cs typeface="Poppins"/>
                <a:sym typeface="Poppins"/>
              </a:rPr>
              <a:t>CLIENTS</a:t>
            </a:r>
          </a:p>
        </p:txBody>
      </p:sp>
      <p:sp>
        <p:nvSpPr>
          <p:cNvPr name="TextBox 13" id="13"/>
          <p:cNvSpPr txBox="true"/>
          <p:nvPr/>
        </p:nvSpPr>
        <p:spPr>
          <a:xfrm rot="0">
            <a:off x="9292476" y="6443176"/>
            <a:ext cx="8510076" cy="3209600"/>
          </a:xfrm>
          <a:prstGeom prst="rect">
            <a:avLst/>
          </a:prstGeom>
        </p:spPr>
        <p:txBody>
          <a:bodyPr anchor="t" rtlCol="false" tIns="0" lIns="0" bIns="0" rIns="0">
            <a:spAutoFit/>
          </a:bodyPr>
          <a:lstStyle/>
          <a:p>
            <a:pPr algn="l" marL="647703" indent="-323852" lvl="1">
              <a:lnSpc>
                <a:spcPts val="4200"/>
              </a:lnSpc>
              <a:buFont typeface="Arial"/>
              <a:buChar char="•"/>
            </a:pPr>
            <a:r>
              <a:rPr lang="en-US" sz="3000" spc="300">
                <a:solidFill>
                  <a:srgbClr val="FFFFFF"/>
                </a:solidFill>
                <a:latin typeface="Poppins"/>
                <a:ea typeface="Poppins"/>
                <a:cs typeface="Poppins"/>
                <a:sym typeface="Poppins"/>
              </a:rPr>
              <a:t>Borcelle</a:t>
            </a:r>
          </a:p>
          <a:p>
            <a:pPr algn="l" marL="647703" indent="-323852" lvl="1">
              <a:lnSpc>
                <a:spcPts val="4200"/>
              </a:lnSpc>
              <a:buFont typeface="Arial"/>
              <a:buChar char="•"/>
            </a:pPr>
            <a:r>
              <a:rPr lang="en-US" sz="3000" spc="300">
                <a:solidFill>
                  <a:srgbClr val="FFFFFF"/>
                </a:solidFill>
                <a:latin typeface="Poppins"/>
                <a:ea typeface="Poppins"/>
                <a:cs typeface="Poppins"/>
                <a:sym typeface="Poppins"/>
              </a:rPr>
              <a:t>Ingoude Company</a:t>
            </a:r>
          </a:p>
          <a:p>
            <a:pPr algn="l" marL="647703" indent="-323852" lvl="1">
              <a:lnSpc>
                <a:spcPts val="4200"/>
              </a:lnSpc>
              <a:buFont typeface="Arial"/>
              <a:buChar char="•"/>
            </a:pPr>
            <a:r>
              <a:rPr lang="en-US" sz="3000" spc="300">
                <a:solidFill>
                  <a:srgbClr val="FFFFFF"/>
                </a:solidFill>
                <a:latin typeface="Poppins"/>
                <a:ea typeface="Poppins"/>
                <a:cs typeface="Poppins"/>
                <a:sym typeface="Poppins"/>
              </a:rPr>
              <a:t>Keithston and Partners</a:t>
            </a:r>
          </a:p>
          <a:p>
            <a:pPr algn="l" marL="647703" indent="-323852" lvl="1">
              <a:lnSpc>
                <a:spcPts val="4200"/>
              </a:lnSpc>
              <a:buFont typeface="Arial"/>
              <a:buChar char="•"/>
            </a:pPr>
            <a:r>
              <a:rPr lang="en-US" sz="3000" spc="300">
                <a:solidFill>
                  <a:srgbClr val="FFFFFF"/>
                </a:solidFill>
                <a:latin typeface="Poppins"/>
                <a:ea typeface="Poppins"/>
                <a:cs typeface="Poppins"/>
                <a:sym typeface="Poppins"/>
              </a:rPr>
              <a:t>Larana, Inc.</a:t>
            </a:r>
          </a:p>
          <a:p>
            <a:pPr algn="l" marL="647703" indent="-323852" lvl="1">
              <a:lnSpc>
                <a:spcPts val="4200"/>
              </a:lnSpc>
              <a:buFont typeface="Arial"/>
              <a:buChar char="•"/>
            </a:pPr>
            <a:r>
              <a:rPr lang="en-US" sz="3000" spc="300">
                <a:solidFill>
                  <a:srgbClr val="FFFFFF"/>
                </a:solidFill>
                <a:latin typeface="Poppins"/>
                <a:ea typeface="Poppins"/>
                <a:cs typeface="Poppins"/>
                <a:sym typeface="Poppins"/>
              </a:rPr>
              <a:t>Paucek and Lage</a:t>
            </a:r>
          </a:p>
          <a:p>
            <a:pPr algn="l" marL="647703" indent="-323852" lvl="1">
              <a:lnSpc>
                <a:spcPts val="4200"/>
              </a:lnSpc>
              <a:buFont typeface="Arial"/>
              <a:buChar char="•"/>
            </a:pPr>
            <a:r>
              <a:rPr lang="en-US" sz="3000" spc="300">
                <a:solidFill>
                  <a:srgbClr val="FFFFFF"/>
                </a:solidFill>
                <a:latin typeface="Poppins"/>
                <a:ea typeface="Poppins"/>
                <a:cs typeface="Poppins"/>
                <a:sym typeface="Poppins"/>
              </a:rPr>
              <a:t>Warner &amp; Spencer</a:t>
            </a:r>
          </a:p>
        </p:txBody>
      </p:sp>
      <p:sp>
        <p:nvSpPr>
          <p:cNvPr name="TextBox 14" id="14"/>
          <p:cNvSpPr txBox="true"/>
          <p:nvPr/>
        </p:nvSpPr>
        <p:spPr>
          <a:xfrm rot="0">
            <a:off x="9292476" y="2773173"/>
            <a:ext cx="8510076" cy="1609562"/>
          </a:xfrm>
          <a:prstGeom prst="rect">
            <a:avLst/>
          </a:prstGeom>
        </p:spPr>
        <p:txBody>
          <a:bodyPr anchor="t" rtlCol="false" tIns="0" lIns="0" bIns="0" rIns="0">
            <a:spAutoFit/>
          </a:bodyPr>
          <a:lstStyle/>
          <a:p>
            <a:pPr algn="ctr">
              <a:lnSpc>
                <a:spcPts val="4200"/>
              </a:lnSpc>
            </a:pPr>
            <a:r>
              <a:rPr lang="en-US" sz="3000" i="true" spc="300">
                <a:solidFill>
                  <a:srgbClr val="000000"/>
                </a:solidFill>
                <a:latin typeface="Poppins Italics"/>
                <a:ea typeface="Poppins Italics"/>
                <a:cs typeface="Poppins Italics"/>
                <a:sym typeface="Poppins Italics"/>
              </a:rPr>
              <a:t>OUR THOROUGH SERVICES HAVE WON THE AMAZEMENT AND LOYALTY FROM THE CLIENTS OVER THE DECADES</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77834" y="2425592"/>
            <a:ext cx="9968424" cy="1259922"/>
            <a:chOff x="0" y="0"/>
            <a:chExt cx="3636508" cy="459623"/>
          </a:xfrm>
        </p:grpSpPr>
        <p:sp>
          <p:nvSpPr>
            <p:cNvPr name="Freeform 3" id="3"/>
            <p:cNvSpPr/>
            <p:nvPr/>
          </p:nvSpPr>
          <p:spPr>
            <a:xfrm flipH="false" flipV="false" rot="0">
              <a:off x="0" y="0"/>
              <a:ext cx="3636508" cy="459623"/>
            </a:xfrm>
            <a:custGeom>
              <a:avLst/>
              <a:gdLst/>
              <a:ahLst/>
              <a:cxnLst/>
              <a:rect r="r" b="b" t="t" l="l"/>
              <a:pathLst>
                <a:path h="459623" w="3636508">
                  <a:moveTo>
                    <a:pt x="0" y="0"/>
                  </a:moveTo>
                  <a:lnTo>
                    <a:pt x="3636508" y="0"/>
                  </a:lnTo>
                  <a:lnTo>
                    <a:pt x="3636508" y="459623"/>
                  </a:lnTo>
                  <a:lnTo>
                    <a:pt x="0" y="459623"/>
                  </a:lnTo>
                  <a:close/>
                </a:path>
              </a:pathLst>
            </a:custGeom>
            <a:solidFill>
              <a:srgbClr val="2B4A9D"/>
            </a:solidFill>
          </p:spPr>
        </p:sp>
      </p:grpSp>
      <p:grpSp>
        <p:nvGrpSpPr>
          <p:cNvPr name="Group 4" id="4"/>
          <p:cNvGrpSpPr/>
          <p:nvPr/>
        </p:nvGrpSpPr>
        <p:grpSpPr>
          <a:xfrm rot="-2700000">
            <a:off x="-3283041" y="-3283041"/>
            <a:ext cx="6566081" cy="6566081"/>
            <a:chOff x="0" y="0"/>
            <a:chExt cx="1913890" cy="1913890"/>
          </a:xfrm>
        </p:grpSpPr>
        <p:sp>
          <p:nvSpPr>
            <p:cNvPr name="Freeform 5" id="5"/>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5271FF"/>
            </a:solidFill>
          </p:spPr>
        </p:sp>
      </p:grpSp>
      <p:grpSp>
        <p:nvGrpSpPr>
          <p:cNvPr name="Group 6" id="6"/>
          <p:cNvGrpSpPr/>
          <p:nvPr/>
        </p:nvGrpSpPr>
        <p:grpSpPr>
          <a:xfrm rot="2700000">
            <a:off x="-2926440" y="-2926440"/>
            <a:ext cx="5852880" cy="5852880"/>
            <a:chOff x="0" y="0"/>
            <a:chExt cx="1913890" cy="1913890"/>
          </a:xfrm>
        </p:grpSpPr>
        <p:sp>
          <p:nvSpPr>
            <p:cNvPr name="Freeform 7" id="7"/>
            <p:cNvSpPr/>
            <p:nvPr/>
          </p:nvSpPr>
          <p:spPr>
            <a:xfrm flipH="false" flipV="false" rot="0">
              <a:off x="0" y="0"/>
              <a:ext cx="1913890" cy="1913890"/>
            </a:xfrm>
            <a:custGeom>
              <a:avLst/>
              <a:gdLst/>
              <a:ahLst/>
              <a:cxnLst/>
              <a:rect r="r" b="b" t="t" l="l"/>
              <a:pathLst>
                <a:path h="1913890" w="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FFFFF"/>
            </a:solidFill>
          </p:spPr>
        </p:sp>
      </p:grpSp>
      <p:grpSp>
        <p:nvGrpSpPr>
          <p:cNvPr name="Group 8" id="8"/>
          <p:cNvGrpSpPr/>
          <p:nvPr/>
        </p:nvGrpSpPr>
        <p:grpSpPr>
          <a:xfrm rot="-2700000">
            <a:off x="-3283041" y="7003959"/>
            <a:ext cx="6566081" cy="6566081"/>
            <a:chOff x="0" y="0"/>
            <a:chExt cx="1913890" cy="1913890"/>
          </a:xfrm>
        </p:grpSpPr>
        <p:sp>
          <p:nvSpPr>
            <p:cNvPr name="Freeform 9" id="9"/>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5271FF"/>
            </a:solidFill>
          </p:spPr>
        </p:sp>
      </p:grpSp>
      <p:grpSp>
        <p:nvGrpSpPr>
          <p:cNvPr name="Group 10" id="10"/>
          <p:cNvGrpSpPr/>
          <p:nvPr/>
        </p:nvGrpSpPr>
        <p:grpSpPr>
          <a:xfrm rot="2700000">
            <a:off x="-2926440" y="7360560"/>
            <a:ext cx="5852880" cy="5852880"/>
            <a:chOff x="0" y="0"/>
            <a:chExt cx="1913890" cy="1913890"/>
          </a:xfrm>
        </p:grpSpPr>
        <p:sp>
          <p:nvSpPr>
            <p:cNvPr name="Freeform 11" id="11"/>
            <p:cNvSpPr/>
            <p:nvPr/>
          </p:nvSpPr>
          <p:spPr>
            <a:xfrm flipH="false" flipV="false" rot="0">
              <a:off x="0" y="0"/>
              <a:ext cx="1913890" cy="1913890"/>
            </a:xfrm>
            <a:custGeom>
              <a:avLst/>
              <a:gdLst/>
              <a:ahLst/>
              <a:cxnLst/>
              <a:rect r="r" b="b" t="t" l="l"/>
              <a:pathLst>
                <a:path h="1913890" w="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FFFFF"/>
            </a:solidFill>
          </p:spPr>
        </p:sp>
      </p:grpSp>
      <p:grpSp>
        <p:nvGrpSpPr>
          <p:cNvPr name="Group 12" id="12"/>
          <p:cNvGrpSpPr/>
          <p:nvPr/>
        </p:nvGrpSpPr>
        <p:grpSpPr>
          <a:xfrm rot="-2700000">
            <a:off x="-3283041" y="8117325"/>
            <a:ext cx="6566081" cy="6566081"/>
            <a:chOff x="0" y="0"/>
            <a:chExt cx="1913890" cy="1913890"/>
          </a:xfrm>
        </p:grpSpPr>
        <p:sp>
          <p:nvSpPr>
            <p:cNvPr name="Freeform 13" id="13"/>
            <p:cNvSpPr/>
            <p:nvPr/>
          </p:nvSpPr>
          <p:spPr>
            <a:xfrm flipH="false" flipV="false" rot="0">
              <a:off x="0" y="0"/>
              <a:ext cx="1913890" cy="1913890"/>
            </a:xfrm>
            <a:custGeom>
              <a:avLst/>
              <a:gdLst/>
              <a:ahLst/>
              <a:cxnLst/>
              <a:rect r="r" b="b" t="t" l="l"/>
              <a:pathLst>
                <a:path h="1913890" w="1913890">
                  <a:moveTo>
                    <a:pt x="0" y="0"/>
                  </a:moveTo>
                  <a:lnTo>
                    <a:pt x="1913890" y="0"/>
                  </a:lnTo>
                  <a:lnTo>
                    <a:pt x="1913890" y="1913890"/>
                  </a:lnTo>
                  <a:lnTo>
                    <a:pt x="0" y="1913890"/>
                  </a:lnTo>
                  <a:close/>
                </a:path>
              </a:pathLst>
            </a:custGeom>
            <a:solidFill>
              <a:srgbClr val="5271FF"/>
            </a:solidFill>
          </p:spPr>
        </p:sp>
      </p:grpSp>
      <p:grpSp>
        <p:nvGrpSpPr>
          <p:cNvPr name="Group 14" id="14"/>
          <p:cNvGrpSpPr/>
          <p:nvPr/>
        </p:nvGrpSpPr>
        <p:grpSpPr>
          <a:xfrm rot="2700000">
            <a:off x="-2926440" y="8473925"/>
            <a:ext cx="5852880" cy="5852880"/>
            <a:chOff x="0" y="0"/>
            <a:chExt cx="1913890" cy="1913890"/>
          </a:xfrm>
        </p:grpSpPr>
        <p:sp>
          <p:nvSpPr>
            <p:cNvPr name="Freeform 15" id="15"/>
            <p:cNvSpPr/>
            <p:nvPr/>
          </p:nvSpPr>
          <p:spPr>
            <a:xfrm flipH="false" flipV="false" rot="0">
              <a:off x="0" y="0"/>
              <a:ext cx="1913890" cy="1913890"/>
            </a:xfrm>
            <a:custGeom>
              <a:avLst/>
              <a:gdLst/>
              <a:ahLst/>
              <a:cxnLst/>
              <a:rect r="r" b="b" t="t" l="l"/>
              <a:pathLst>
                <a:path h="1913890" w="1913890">
                  <a:moveTo>
                    <a:pt x="0" y="0"/>
                  </a:moveTo>
                  <a:lnTo>
                    <a:pt x="0" y="1913890"/>
                  </a:lnTo>
                  <a:lnTo>
                    <a:pt x="1913890" y="1913890"/>
                  </a:lnTo>
                  <a:lnTo>
                    <a:pt x="1913890" y="0"/>
                  </a:lnTo>
                  <a:lnTo>
                    <a:pt x="0" y="0"/>
                  </a:lnTo>
                  <a:close/>
                  <a:moveTo>
                    <a:pt x="1852930" y="1852930"/>
                  </a:moveTo>
                  <a:lnTo>
                    <a:pt x="59690" y="1852930"/>
                  </a:lnTo>
                  <a:lnTo>
                    <a:pt x="59690" y="59690"/>
                  </a:lnTo>
                  <a:lnTo>
                    <a:pt x="1852930" y="59690"/>
                  </a:lnTo>
                  <a:lnTo>
                    <a:pt x="1852930" y="1852930"/>
                  </a:lnTo>
                  <a:close/>
                </a:path>
              </a:pathLst>
            </a:custGeom>
            <a:solidFill>
              <a:srgbClr val="FFFFFF"/>
            </a:solidFill>
          </p:spPr>
        </p:sp>
      </p:grpSp>
      <p:sp>
        <p:nvSpPr>
          <p:cNvPr name="TextBox 16" id="16"/>
          <p:cNvSpPr txBox="true"/>
          <p:nvPr/>
        </p:nvSpPr>
        <p:spPr>
          <a:xfrm rot="0">
            <a:off x="895350" y="4963485"/>
            <a:ext cx="9233976" cy="1609562"/>
          </a:xfrm>
          <a:prstGeom prst="rect">
            <a:avLst/>
          </a:prstGeom>
        </p:spPr>
        <p:txBody>
          <a:bodyPr anchor="t" rtlCol="false" tIns="0" lIns="0" bIns="0" rIns="0">
            <a:spAutoFit/>
          </a:bodyPr>
          <a:lstStyle/>
          <a:p>
            <a:pPr algn="ctr">
              <a:lnSpc>
                <a:spcPts val="4200"/>
              </a:lnSpc>
            </a:pPr>
            <a:r>
              <a:rPr lang="en-US" sz="3000" i="true" spc="300">
                <a:solidFill>
                  <a:srgbClr val="000000"/>
                </a:solidFill>
                <a:latin typeface="Poppins Italics"/>
                <a:ea typeface="Poppins Italics"/>
                <a:cs typeface="Poppins Italics"/>
                <a:sym typeface="Poppins Italics"/>
              </a:rPr>
              <a:t>INGOUDE COMPANY (2019)</a:t>
            </a:r>
          </a:p>
          <a:p>
            <a:pPr algn="ctr">
              <a:lnSpc>
                <a:spcPts val="4200"/>
              </a:lnSpc>
            </a:pPr>
            <a:r>
              <a:rPr lang="en-US" sz="3000" i="true" spc="300">
                <a:solidFill>
                  <a:srgbClr val="000000"/>
                </a:solidFill>
                <a:latin typeface="Poppins Italics"/>
                <a:ea typeface="Poppins Italics"/>
                <a:cs typeface="Poppins Italics"/>
                <a:sym typeface="Poppins Italics"/>
              </a:rPr>
              <a:t>Wereless Terrestrial Broadband Provider</a:t>
            </a:r>
          </a:p>
        </p:txBody>
      </p:sp>
      <p:sp>
        <p:nvSpPr>
          <p:cNvPr name="TextBox 17" id="17"/>
          <p:cNvSpPr txBox="true"/>
          <p:nvPr/>
        </p:nvSpPr>
        <p:spPr>
          <a:xfrm rot="0">
            <a:off x="895350" y="3742663"/>
            <a:ext cx="9233976" cy="1190653"/>
          </a:xfrm>
          <a:prstGeom prst="rect">
            <a:avLst/>
          </a:prstGeom>
        </p:spPr>
        <p:txBody>
          <a:bodyPr anchor="t" rtlCol="false" tIns="0" lIns="0" bIns="0" rIns="0">
            <a:spAutoFit/>
          </a:bodyPr>
          <a:lstStyle/>
          <a:p>
            <a:pPr algn="ctr">
              <a:lnSpc>
                <a:spcPts val="8400"/>
              </a:lnSpc>
            </a:pPr>
            <a:r>
              <a:rPr lang="en-US" sz="8000" spc="400">
                <a:solidFill>
                  <a:srgbClr val="2B4A9D"/>
                </a:solidFill>
                <a:latin typeface="Poppins"/>
                <a:ea typeface="Poppins"/>
                <a:cs typeface="Poppins"/>
                <a:sym typeface="Poppins"/>
              </a:rPr>
              <a:t>PROJECT</a:t>
            </a:r>
          </a:p>
        </p:txBody>
      </p:sp>
      <p:sp>
        <p:nvSpPr>
          <p:cNvPr name="TextBox 18" id="18"/>
          <p:cNvSpPr txBox="true"/>
          <p:nvPr/>
        </p:nvSpPr>
        <p:spPr>
          <a:xfrm rot="0">
            <a:off x="3997858" y="2523496"/>
            <a:ext cx="2528376" cy="1190653"/>
          </a:xfrm>
          <a:prstGeom prst="rect">
            <a:avLst/>
          </a:prstGeom>
        </p:spPr>
        <p:txBody>
          <a:bodyPr anchor="t" rtlCol="false" tIns="0" lIns="0" bIns="0" rIns="0">
            <a:spAutoFit/>
          </a:bodyPr>
          <a:lstStyle/>
          <a:p>
            <a:pPr algn="ctr">
              <a:lnSpc>
                <a:spcPts val="8400"/>
              </a:lnSpc>
            </a:pPr>
            <a:r>
              <a:rPr lang="en-US" b="true" sz="8000" spc="400">
                <a:solidFill>
                  <a:srgbClr val="FFFFFF"/>
                </a:solidFill>
                <a:latin typeface="Poppins Bold"/>
                <a:ea typeface="Poppins Bold"/>
                <a:cs typeface="Poppins Bold"/>
                <a:sym typeface="Poppins Bold"/>
              </a:rPr>
              <a:t>1</a:t>
            </a:r>
          </a:p>
        </p:txBody>
      </p:sp>
      <p:grpSp>
        <p:nvGrpSpPr>
          <p:cNvPr name="Group 19" id="19"/>
          <p:cNvGrpSpPr/>
          <p:nvPr/>
        </p:nvGrpSpPr>
        <p:grpSpPr>
          <a:xfrm rot="0">
            <a:off x="10129326" y="0"/>
            <a:ext cx="8158674" cy="10287000"/>
            <a:chOff x="0" y="0"/>
            <a:chExt cx="2976306" cy="3752725"/>
          </a:xfrm>
        </p:grpSpPr>
        <p:sp>
          <p:nvSpPr>
            <p:cNvPr name="Freeform 20" id="20"/>
            <p:cNvSpPr/>
            <p:nvPr/>
          </p:nvSpPr>
          <p:spPr>
            <a:xfrm flipH="false" flipV="false" rot="0">
              <a:off x="0" y="0"/>
              <a:ext cx="2976306" cy="3752726"/>
            </a:xfrm>
            <a:custGeom>
              <a:avLst/>
              <a:gdLst/>
              <a:ahLst/>
              <a:cxnLst/>
              <a:rect r="r" b="b" t="t" l="l"/>
              <a:pathLst>
                <a:path h="3752726" w="2976306">
                  <a:moveTo>
                    <a:pt x="0" y="0"/>
                  </a:moveTo>
                  <a:lnTo>
                    <a:pt x="2976306" y="0"/>
                  </a:lnTo>
                  <a:lnTo>
                    <a:pt x="2976306" y="3752726"/>
                  </a:lnTo>
                  <a:lnTo>
                    <a:pt x="0" y="3752726"/>
                  </a:lnTo>
                  <a:close/>
                </a:path>
              </a:pathLst>
            </a:custGeom>
            <a:solidFill>
              <a:srgbClr val="2B4A9D"/>
            </a:solidFill>
          </p:spPr>
        </p:sp>
      </p:grpSp>
      <p:sp>
        <p:nvSpPr>
          <p:cNvPr name="Freeform 21" id="21"/>
          <p:cNvSpPr/>
          <p:nvPr/>
        </p:nvSpPr>
        <p:spPr>
          <a:xfrm flipH="false" flipV="false" rot="0">
            <a:off x="11988014" y="3011677"/>
            <a:ext cx="4441299" cy="4263647"/>
          </a:xfrm>
          <a:custGeom>
            <a:avLst/>
            <a:gdLst/>
            <a:ahLst/>
            <a:cxnLst/>
            <a:rect r="r" b="b" t="t" l="l"/>
            <a:pathLst>
              <a:path h="4263647" w="4441299">
                <a:moveTo>
                  <a:pt x="0" y="0"/>
                </a:moveTo>
                <a:lnTo>
                  <a:pt x="4441298" y="0"/>
                </a:lnTo>
                <a:lnTo>
                  <a:pt x="4441298" y="4263646"/>
                </a:lnTo>
                <a:lnTo>
                  <a:pt x="0" y="426364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DAHEckhs6n0</dc:identifier>
  <dcterms:modified xsi:type="dcterms:W3CDTF">2011-08-01T06:04:30Z</dcterms:modified>
  <cp:revision>1</cp:revision>
  <dc:title>Elegant and Professional Company Business Proposal Presentation</dc:title>
</cp:coreProperties>
</file>