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48D7368D-31D9-8101-473D-CD39E706FD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796401" y="3378954"/>
            <a:ext cx="6394567" cy="3479046"/>
          </a:xfrm>
          <a:custGeom>
            <a:avLst/>
            <a:gdLst>
              <a:gd name="connsiteX0" fmla="*/ 5171297 w 6394567"/>
              <a:gd name="connsiteY0" fmla="*/ 284 h 3479046"/>
              <a:gd name="connsiteX1" fmla="*/ 6394290 w 6394567"/>
              <a:gd name="connsiteY1" fmla="*/ 430072 h 3479046"/>
              <a:gd name="connsiteX2" fmla="*/ 6394567 w 6394567"/>
              <a:gd name="connsiteY2" fmla="*/ 430316 h 3479046"/>
              <a:gd name="connsiteX3" fmla="*/ 6394567 w 6394567"/>
              <a:gd name="connsiteY3" fmla="*/ 3479046 h 3479046"/>
              <a:gd name="connsiteX4" fmla="*/ 0 w 6394567"/>
              <a:gd name="connsiteY4" fmla="*/ 3479046 h 3479046"/>
              <a:gd name="connsiteX5" fmla="*/ 3916974 w 6394567"/>
              <a:gd name="connsiteY5" fmla="*/ 405504 h 3479046"/>
              <a:gd name="connsiteX6" fmla="*/ 3959456 w 6394567"/>
              <a:gd name="connsiteY6" fmla="*/ 373857 h 3479046"/>
              <a:gd name="connsiteX7" fmla="*/ 5052215 w 6394567"/>
              <a:gd name="connsiteY7" fmla="*/ 1756 h 3479046"/>
              <a:gd name="connsiteX8" fmla="*/ 5171297 w 6394567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4567" h="3479046">
                <a:moveTo>
                  <a:pt x="5171297" y="284"/>
                </a:moveTo>
                <a:cubicBezTo>
                  <a:pt x="5607674" y="7531"/>
                  <a:pt x="6039042" y="153650"/>
                  <a:pt x="6394290" y="430072"/>
                </a:cubicBezTo>
                <a:lnTo>
                  <a:pt x="6394567" y="430316"/>
                </a:lnTo>
                <a:lnTo>
                  <a:pt x="6394567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39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F32C74-82F4-2A29-889B-EF23CEE6A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1" y="1122363"/>
            <a:ext cx="6211185" cy="2305246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4ACADD6-278F-604C-8A38-BBBAFC675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2" y="3549048"/>
            <a:ext cx="5029198" cy="1956278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43946B-3F5A-C916-B62B-8D5938EA8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86539F-2DB8-FCDA-C884-9C3CD29B8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DAA7B3-5D3B-D493-8F6F-1FEBB857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2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650D2E-0561-F284-F89A-AAE3CD09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10239338" cy="953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657C4C-16EC-2477-6332-830F5301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9848" y="2139696"/>
            <a:ext cx="10239338" cy="367768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0940D3-6996-1C08-F1AF-87C35465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3676C3-588F-B636-8CE0-AA2CBFBC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CEF8A9-EB1E-B344-A4B8-B58D0633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4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DEF3A28-33E4-2796-AE7A-1234569F5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4950" y="1081177"/>
            <a:ext cx="2508849" cy="4633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6D185FC-2BBB-E997-A5CD-F2C6CF6B7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66800" y="1081177"/>
            <a:ext cx="7505700" cy="4633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E314B3C-96CD-071C-C2AD-2C7E04F8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AA2B04-F5E0-C5A3-C77D-6AE9A9E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155BC2-C712-C4A4-50EC-E10D8834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8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EA4769-9A55-AF9B-4CE4-DFA07E711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E45D9E-DBB4-B890-88D5-B4C03599E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E15260-1C0B-A965-3114-D7C40D18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AAF4D1-0334-3F24-69B4-06C7BD74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8BA76D-3B8B-429D-9B32-54D6A629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8D9C414-4A2F-78AF-ED60-6130D4C563B3}"/>
              </a:ext>
            </a:extLst>
          </p:cNvPr>
          <p:cNvSpPr/>
          <p:nvPr/>
        </p:nvSpPr>
        <p:spPr>
          <a:xfrm>
            <a:off x="6284115" y="3378954"/>
            <a:ext cx="5907885" cy="3479046"/>
          </a:xfrm>
          <a:custGeom>
            <a:avLst/>
            <a:gdLst>
              <a:gd name="connsiteX0" fmla="*/ 5171297 w 5907885"/>
              <a:gd name="connsiteY0" fmla="*/ 284 h 3479046"/>
              <a:gd name="connsiteX1" fmla="*/ 5813217 w 5907885"/>
              <a:gd name="connsiteY1" fmla="*/ 114238 h 3479046"/>
              <a:gd name="connsiteX2" fmla="*/ 5907885 w 5907885"/>
              <a:gd name="connsiteY2" fmla="*/ 151524 h 3479046"/>
              <a:gd name="connsiteX3" fmla="*/ 5907885 w 5907885"/>
              <a:gd name="connsiteY3" fmla="*/ 3479046 h 3479046"/>
              <a:gd name="connsiteX4" fmla="*/ 0 w 5907885"/>
              <a:gd name="connsiteY4" fmla="*/ 3479046 h 3479046"/>
              <a:gd name="connsiteX5" fmla="*/ 3916974 w 5907885"/>
              <a:gd name="connsiteY5" fmla="*/ 405504 h 3479046"/>
              <a:gd name="connsiteX6" fmla="*/ 3959456 w 5907885"/>
              <a:gd name="connsiteY6" fmla="*/ 373857 h 3479046"/>
              <a:gd name="connsiteX7" fmla="*/ 5052215 w 5907885"/>
              <a:gd name="connsiteY7" fmla="*/ 1756 h 3479046"/>
              <a:gd name="connsiteX8" fmla="*/ 5171297 w 5907885"/>
              <a:gd name="connsiteY8" fmla="*/ 284 h 347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07885" h="3479046">
                <a:moveTo>
                  <a:pt x="5171297" y="284"/>
                </a:moveTo>
                <a:cubicBezTo>
                  <a:pt x="5389485" y="3908"/>
                  <a:pt x="5606422" y="42249"/>
                  <a:pt x="5813217" y="114238"/>
                </a:cubicBezTo>
                <a:lnTo>
                  <a:pt x="5907885" y="151524"/>
                </a:lnTo>
                <a:lnTo>
                  <a:pt x="5907885" y="3479046"/>
                </a:lnTo>
                <a:lnTo>
                  <a:pt x="0" y="3479046"/>
                </a:lnTo>
                <a:lnTo>
                  <a:pt x="3916974" y="405504"/>
                </a:lnTo>
                <a:lnTo>
                  <a:pt x="3959456" y="373857"/>
                </a:lnTo>
                <a:cubicBezTo>
                  <a:pt x="4291086" y="139664"/>
                  <a:pt x="4671097" y="17528"/>
                  <a:pt x="5052215" y="1756"/>
                </a:cubicBezTo>
                <a:cubicBezTo>
                  <a:pt x="5091916" y="114"/>
                  <a:pt x="5131627" y="-375"/>
                  <a:pt x="5171297" y="284"/>
                </a:cubicBezTo>
                <a:close/>
              </a:path>
            </a:pathLst>
          </a:custGeom>
          <a:gradFill>
            <a:gsLst>
              <a:gs pos="2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3410AE4-7FC7-589E-B6D3-0DA7B5FC5CE3}"/>
              </a:ext>
            </a:extLst>
          </p:cNvPr>
          <p:cNvSpPr/>
          <p:nvPr/>
        </p:nvSpPr>
        <p:spPr>
          <a:xfrm flipH="1" flipV="1">
            <a:off x="0" y="0"/>
            <a:ext cx="2923855" cy="1479128"/>
          </a:xfrm>
          <a:custGeom>
            <a:avLst/>
            <a:gdLst>
              <a:gd name="connsiteX0" fmla="*/ 2923855 w 2923855"/>
              <a:gd name="connsiteY0" fmla="*/ 1479128 h 1479128"/>
              <a:gd name="connsiteX1" fmla="*/ 0 w 2923855"/>
              <a:gd name="connsiteY1" fmla="*/ 1479128 h 1479128"/>
              <a:gd name="connsiteX2" fmla="*/ 1368245 w 2923855"/>
              <a:gd name="connsiteY2" fmla="*/ 405504 h 1479128"/>
              <a:gd name="connsiteX3" fmla="*/ 1410727 w 2923855"/>
              <a:gd name="connsiteY3" fmla="*/ 373857 h 1479128"/>
              <a:gd name="connsiteX4" fmla="*/ 2503486 w 2923855"/>
              <a:gd name="connsiteY4" fmla="*/ 1756 h 1479128"/>
              <a:gd name="connsiteX5" fmla="*/ 2622568 w 2923855"/>
              <a:gd name="connsiteY5" fmla="*/ 284 h 1479128"/>
              <a:gd name="connsiteX6" fmla="*/ 2785835 w 2923855"/>
              <a:gd name="connsiteY6" fmla="*/ 9494 h 1479128"/>
              <a:gd name="connsiteX7" fmla="*/ 2923855 w 2923855"/>
              <a:gd name="connsiteY7" fmla="*/ 28352 h 14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855" h="1479128">
                <a:moveTo>
                  <a:pt x="2923855" y="1479128"/>
                </a:moveTo>
                <a:lnTo>
                  <a:pt x="0" y="1479128"/>
                </a:lnTo>
                <a:lnTo>
                  <a:pt x="1368245" y="405504"/>
                </a:lnTo>
                <a:lnTo>
                  <a:pt x="1410727" y="373857"/>
                </a:lnTo>
                <a:cubicBezTo>
                  <a:pt x="1742357" y="139664"/>
                  <a:pt x="2122368" y="17528"/>
                  <a:pt x="2503486" y="1756"/>
                </a:cubicBezTo>
                <a:cubicBezTo>
                  <a:pt x="2543187" y="114"/>
                  <a:pt x="2582898" y="-375"/>
                  <a:pt x="2622568" y="284"/>
                </a:cubicBezTo>
                <a:cubicBezTo>
                  <a:pt x="2677115" y="1190"/>
                  <a:pt x="2731584" y="4266"/>
                  <a:pt x="2785835" y="9494"/>
                </a:cubicBezTo>
                <a:lnTo>
                  <a:pt x="2923855" y="28352"/>
                </a:lnTo>
                <a:close/>
              </a:path>
            </a:pathLst>
          </a:custGeom>
          <a:gradFill>
            <a:gsLst>
              <a:gs pos="33000">
                <a:schemeClr val="bg2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381CBD-08D9-3C9A-7620-24F2D6404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709738"/>
            <a:ext cx="6455434" cy="29812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5AE2B-1716-CEEC-73F8-E81F59192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759252"/>
            <a:ext cx="5397260" cy="95574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CF3052-6EE8-979F-04FB-1B8DF81F2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986285-161A-6869-27C2-0A159C23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7ED64F-5DAB-238D-C34A-1DCCB1222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9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F484D0-7460-7B08-F1EE-96EABE40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936841"/>
            <a:ext cx="10092477" cy="953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80B7F9-8ECB-7079-A11E-51D3903E2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4E97161-CAF5-CA48-D814-7ACD43AB9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9795" y="2117341"/>
            <a:ext cx="4809482" cy="3760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23BD680-4E7A-5155-3CAE-6BD44EE8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F6A152D-EFF2-B3AA-3F25-14E1136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0BD6032-FD7A-BFFD-9BE5-48EDBEFBD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1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647F4D-4855-340E-03F3-4860885E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63283"/>
            <a:ext cx="10096500" cy="9160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CEB472-7426-C288-B5F6-0A1232DCE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879287"/>
            <a:ext cx="4739628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194F9C-B6FA-97C3-F618-0CF956CB5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801" y="2505075"/>
            <a:ext cx="4739628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8F5665C-7910-AFA2-350F-42C06ED5A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330" y="1879287"/>
            <a:ext cx="4762970" cy="582117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25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D71352E-1DE0-F0CD-6F81-1D8FF59C2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330" y="2505075"/>
            <a:ext cx="4762970" cy="33896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D38F7E4-7D9E-4736-3269-4F0C46996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18386CF-9A84-8D2A-BC47-C951DD9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980844D-FE1F-49E7-3BBD-527FB72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32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EF691C-93A5-1364-00A9-A470C289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7223"/>
            <a:ext cx="8886884" cy="104307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6E055BD-4154-B9D1-0B5B-B1E3A06B6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2A9E4A-03D1-7A8B-233D-014A3248F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82CEFC4-D276-DF45-F395-F5BD2EA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2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12C0AD-76F4-FCE4-2717-0A9AA435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83BB66-3F41-7F1D-5108-B3F679A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FAA6DA0-07AE-4BE4-B82F-7936D0E3E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8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CBFB75-C953-0BD0-4E2E-71776742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0626"/>
            <a:ext cx="3705225" cy="1286774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E1AA52-60F3-40F2-673B-5848F4253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75426"/>
            <a:ext cx="5980112" cy="4768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0167E8-C561-5A72-AED3-442F66DDE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DBFED3-7CB3-1B8B-9504-13A121CA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52456C9-19A0-4441-B1AF-B7AFBF64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8898EA-84CC-411C-0012-D3149536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AC1E10-1458-2553-05B4-313F7E26D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82128"/>
            <a:ext cx="3705225" cy="1275272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3C0F677-F177-6DED-1920-685B9D9FF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43000"/>
            <a:ext cx="5980112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4D1CB1-2109-480E-8904-4077C94D6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5B0DB38-7CB9-2140-BC21-6D2E7DD0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7B448AD-3B1D-4B5E-CAB9-BB5FD2CD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EEF53D-CF5A-87A2-E973-3B8CCDEB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6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21F4A25-A386-9574-775C-E5E5F9FC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6841"/>
            <a:ext cx="8886884" cy="953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4F7885F-2B7B-74DB-9996-E0ACEBC9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2139696"/>
            <a:ext cx="8883836" cy="36776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804F519-BA47-2B81-CC1C-7E1F119E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7379" y="4629744"/>
            <a:ext cx="2653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E351CED-465B-40B5-ADCE-957C918F227B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952D7B-C352-1630-4C3D-7D5983C04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2" y="6318446"/>
            <a:ext cx="2743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6E04F0-DF9B-480B-CC46-BAE7A81FB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18446"/>
            <a:ext cx="615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A33CB2A-1702-4C1D-9CC4-8D472D39F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4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3" r:id="rId2"/>
    <p:sldLayoutId id="2147483722" r:id="rId3"/>
    <p:sldLayoutId id="2147483721" r:id="rId4"/>
    <p:sldLayoutId id="2147483720" r:id="rId5"/>
    <p:sldLayoutId id="2147483719" r:id="rId6"/>
    <p:sldLayoutId id="2147483718" r:id="rId7"/>
    <p:sldLayoutId id="2147483717" r:id="rId8"/>
    <p:sldLayoutId id="2147483716" r:id="rId9"/>
    <p:sldLayoutId id="2147483715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6">
            <a:extLst>
              <a:ext uri="{FF2B5EF4-FFF2-40B4-BE49-F238E27FC236}">
                <a16:creationId xmlns:a16="http://schemas.microsoft.com/office/drawing/2014/main" xmlns="" id="{CAA37442-EAE9-6CFC-AC74-44222B37FA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70466C-7DE5-7F02-42BC-8D04735E1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0" y="14288"/>
            <a:ext cx="12315818" cy="7147713"/>
          </a:xfrm>
          <a:prstGeom prst="rect">
            <a:avLst/>
          </a:prstGeom>
        </p:spPr>
      </p:pic>
      <p:sp>
        <p:nvSpPr>
          <p:cNvPr id="32" name="Rectangle 28">
            <a:extLst>
              <a:ext uri="{FF2B5EF4-FFF2-40B4-BE49-F238E27FC236}">
                <a16:creationId xmlns:a16="http://schemas.microsoft.com/office/drawing/2014/main" xmlns="" id="{54117A24-9D5E-A791-A2F4-8C81AC603C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960265" y="-960268"/>
            <a:ext cx="6857998" cy="87785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6000">
                <a:srgbClr val="000000">
                  <a:alpha val="58000"/>
                </a:srgbClr>
              </a:gs>
              <a:gs pos="100000">
                <a:srgbClr val="000000">
                  <a:alpha val="5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24EFDC-D844-4764-939D-FD27D7B42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2" y="1571625"/>
            <a:ext cx="7605711" cy="332898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 smtClean="0">
                <a:solidFill>
                  <a:srgbClr val="FF0000"/>
                </a:solidFill>
              </a:rPr>
              <a:t>Geometriya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6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B8FFAC-C895-4B0D-9EF6-24CC004CD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89" y="259643"/>
            <a:ext cx="6211185" cy="1395609"/>
          </a:xfrm>
        </p:spPr>
        <p:txBody>
          <a:bodyPr/>
          <a:lstStyle/>
          <a:p>
            <a:r>
              <a:rPr lang="en-US" dirty="0" err="1"/>
              <a:t>Mavzu</a:t>
            </a:r>
            <a:r>
              <a:rPr lang="en-US" dirty="0"/>
              <a:t> :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tekislikning</a:t>
            </a:r>
            <a:r>
              <a:rPr lang="en-US" dirty="0"/>
              <a:t> </a:t>
            </a:r>
            <a:r>
              <a:rPr lang="en-US" dirty="0" err="1"/>
              <a:t>kesishish</a:t>
            </a:r>
            <a:r>
              <a:rPr lang="en-US" dirty="0"/>
              <a:t> </a:t>
            </a:r>
            <a:r>
              <a:rPr lang="en-US" dirty="0" err="1"/>
              <a:t>nuqtasi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15F5D3-6EC5-4A00-8841-5CB99E37E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452" y="2212623"/>
            <a:ext cx="5670370" cy="438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9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C5CA957-7DCE-48CF-8B36-B90495735D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49"/>
          <a:stretch/>
        </p:blipFill>
        <p:spPr>
          <a:xfrm>
            <a:off x="196291" y="90310"/>
            <a:ext cx="11995709" cy="655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539B41-197B-4424-B1EC-BA935CCCA4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D2716E0-B2C7-41CA-8CD9-34FE3F2108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6B9708-BD07-4567-98FD-211307F32B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3"/>
          <a:stretch/>
        </p:blipFill>
        <p:spPr>
          <a:xfrm>
            <a:off x="218870" y="90311"/>
            <a:ext cx="11973130" cy="67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83189"/>
      </p:ext>
    </p:extLst>
  </p:cSld>
  <p:clrMapOvr>
    <a:masterClrMapping/>
  </p:clrMapOvr>
</p:sld>
</file>

<file path=ppt/theme/theme1.xml><?xml version="1.0" encoding="utf-8"?>
<a:theme xmlns:a="http://schemas.openxmlformats.org/drawingml/2006/main" name="SwellVTI">
  <a:themeElements>
    <a:clrScheme name="Swell">
      <a:dk1>
        <a:sysClr val="windowText" lastClr="000000"/>
      </a:dk1>
      <a:lt1>
        <a:sysClr val="window" lastClr="FFFFFF"/>
      </a:lt1>
      <a:dk2>
        <a:srgbClr val="233B47"/>
      </a:dk2>
      <a:lt2>
        <a:srgbClr val="FEEFD9"/>
      </a:lt2>
      <a:accent1>
        <a:srgbClr val="16AEA7"/>
      </a:accent1>
      <a:accent2>
        <a:srgbClr val="618F88"/>
      </a:accent2>
      <a:accent3>
        <a:srgbClr val="7A9973"/>
      </a:accent3>
      <a:accent4>
        <a:srgbClr val="8AAE8E"/>
      </a:accent4>
      <a:accent5>
        <a:srgbClr val="EB8F60"/>
      </a:accent5>
      <a:accent6>
        <a:srgbClr val="E57A6F"/>
      </a:accent6>
      <a:hlink>
        <a:srgbClr val="13968F"/>
      </a:hlink>
      <a:folHlink>
        <a:srgbClr val="E5615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wellVTI" id="{8361A04D-931A-43DC-973B-1B0B1DD5DECC}" vid="{6DDB23E8-D18E-4BDA-98D6-324466149E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Произвольный</PresentationFormat>
  <Paragraphs>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SwellVTI</vt:lpstr>
      <vt:lpstr>Geometriya</vt:lpstr>
      <vt:lpstr>Mavzu : Uch tekislikning kesishish nuqtasi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Shahrisabz Davlat Pedagogika Instituti ning 1-22-guruh talabasi Xonimqulov Baxtiyorning  MUSTAQIL ISHI</dc:title>
  <dc:creator>Dell</dc:creator>
  <cp:lastModifiedBy>Dell</cp:lastModifiedBy>
  <cp:revision>2</cp:revision>
  <dcterms:created xsi:type="dcterms:W3CDTF">2023-02-09T16:01:09Z</dcterms:created>
  <dcterms:modified xsi:type="dcterms:W3CDTF">2024-11-22T17:18:52Z</dcterms:modified>
</cp:coreProperties>
</file>