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>
  <p:sldMasterIdLst>
    <p:sldMasterId id="2147483648" r:id="rId1"/>
  </p:sldMasterIdLst>
  <p:notesMasterIdLst>
    <p:notesMasterId r:id="rId2"/>
  </p:notesMasterIdLst>
  <p:sldIdLst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type="screen16x9" cy="6858000" cx="12192000"/>
  <p:notesSz cx="6858000" cy="9144000"/>
  <p:defaultTextStyle>
    <a:defPPr>
      <a:defRPr lang="en-US"/>
    </a:defPPr>
    <a:lvl1pPr algn="l" defTabSz="4572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tableStyles" Target="tableStyle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60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Титульный слайд">
    <p:bg>
      <p:bgPr>
        <a:solidFill>
          <a:schemeClr val="bg2"/>
        </a:solidFill>
        <a:effectLst/>
      </p:bgPr>
    </p:bg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baseline="0" cap="all" sz="7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8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algn="ctr" indent="0" mar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dirty="0" lang="en-US"/>
          </a:p>
        </p:txBody>
      </p:sp>
      <p:sp>
        <p:nvSpPr>
          <p:cNvPr id="104858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dirty="0" lang="en-US"/>
              <a:t>3/3/2024</a:t>
            </a:fld>
            <a:endParaRPr dirty="0" lang="en-US"/>
          </a:p>
        </p:txBody>
      </p:sp>
      <p:sp>
        <p:nvSpPr>
          <p:cNvPr id="104858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dirty="0" lang="en-US"/>
          </a:p>
        </p:txBody>
      </p:sp>
      <p:sp>
        <p:nvSpPr>
          <p:cNvPr id="104858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dirty="0" lang="en-US"/>
              <a:t>‹#›</a:t>
            </a:fld>
            <a:endParaRPr dirty="0" lang="en-US"/>
          </a:p>
        </p:txBody>
      </p:sp>
      <p:grpSp>
        <p:nvGrpSpPr>
          <p:cNvPr id="25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048587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ah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48588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ah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2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2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dirty="0" lang="en-US"/>
              <a:t>3/3/2024</a:t>
            </a:fld>
            <a:endParaRPr dirty="0" lang="en-US"/>
          </a:p>
        </p:txBody>
      </p:sp>
      <p:sp>
        <p:nvSpPr>
          <p:cNvPr id="104862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2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dirty="0" lang="en-US"/>
              <a:t>3/3/2024</a:t>
            </a:fld>
            <a:endParaRPr dirty="0" lang="en-US"/>
          </a:p>
        </p:txBody>
      </p:sp>
      <p:sp>
        <p:nvSpPr>
          <p:cNvPr id="10486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91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59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dirty="0" lang="en-US"/>
              <a:t>3/3/2024</a:t>
            </a:fld>
            <a:endParaRPr dirty="0" lang="en-US"/>
          </a:p>
        </p:txBody>
      </p:sp>
      <p:sp>
        <p:nvSpPr>
          <p:cNvPr id="104859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Заголовок раздела">
    <p:bg>
      <p:bgRef idx="1001">
        <a:schemeClr val="bg2"/>
      </p:bgRef>
    </p:bg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baseline="0" cap="all" sz="7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28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algn="r" indent="0" mar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29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dirty="0" lang="en-US"/>
              <a:t>3/3/2024</a:t>
            </a:fld>
            <a:endParaRPr dirty="0" lang="en-US"/>
          </a:p>
        </p:txBody>
      </p:sp>
      <p:sp>
        <p:nvSpPr>
          <p:cNvPr id="104863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dirty="0" lang="en-US"/>
          </a:p>
        </p:txBody>
      </p:sp>
      <p:sp>
        <p:nvSpPr>
          <p:cNvPr id="104863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dirty="0" lang="en-US"/>
              <a:t>‹#›</a:t>
            </a:fld>
            <a:endParaRPr dirty="0" lang="en-US"/>
          </a:p>
        </p:txBody>
      </p:sp>
      <p:sp>
        <p:nvSpPr>
          <p:cNvPr id="1048632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ah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34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35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3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dirty="0" lang="en-US"/>
              <a:t>3/3/2024</a:t>
            </a:fld>
            <a:endParaRPr dirty="0" lang="en-US"/>
          </a:p>
        </p:txBody>
      </p:sp>
      <p:sp>
        <p:nvSpPr>
          <p:cNvPr id="104863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3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40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indent="0" mar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baseline="0" b="0" sz="3000">
                <a:solidFill>
                  <a:schemeClr val="tx2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41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4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indent="0" mar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baseline="0" b="0" sz="3000">
                <a:solidFill>
                  <a:schemeClr val="tx2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43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4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dirty="0" lang="en-US"/>
              <a:t>3/3/2024</a:t>
            </a:fld>
            <a:endParaRPr dirty="0" lang="en-US"/>
          </a:p>
        </p:txBody>
      </p:sp>
      <p:sp>
        <p:nvSpPr>
          <p:cNvPr id="104864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4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0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dirty="0" lang="en-US"/>
              <a:t>3/3/2024</a:t>
            </a:fld>
            <a:endParaRPr dirty="0" lang="en-US"/>
          </a:p>
        </p:txBody>
      </p:sp>
      <p:sp>
        <p:nvSpPr>
          <p:cNvPr id="104860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0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dirty="0" lang="en-US"/>
              <a:t>3/3/2024</a:t>
            </a:fld>
            <a:endParaRPr dirty="0" lang="en-US"/>
          </a:p>
        </p:txBody>
      </p:sp>
      <p:sp>
        <p:nvSpPr>
          <p:cNvPr id="104864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4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Объект с подписью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/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51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baseline="0" sz="48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52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53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indent="0" marL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54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dirty="0" lang="en-US"/>
              <a:t>3/3/2024</a:t>
            </a:fld>
            <a:endParaRPr dirty="0" lang="en-US"/>
          </a:p>
        </p:txBody>
      </p:sp>
      <p:sp>
        <p:nvSpPr>
          <p:cNvPr id="104865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dirty="0" lang="en-US"/>
          </a:p>
        </p:txBody>
      </p:sp>
      <p:sp>
        <p:nvSpPr>
          <p:cNvPr id="104865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dirty="0" lang="en-US"/>
              <a:t>‹#›</a:t>
            </a:fld>
            <a:endParaRPr dirty="0" lang="en-US"/>
          </a:p>
        </p:txBody>
      </p:sp>
      <p:sp>
        <p:nvSpPr>
          <p:cNvPr id="1048657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/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Рисунок с подписью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/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15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baseline="0" sz="48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16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indent="0" marL="0">
              <a:buNone/>
              <a:defRPr sz="2000"/>
            </a:lvl1pPr>
            <a:lvl2pPr indent="0" marL="457200">
              <a:buNone/>
              <a:defRPr sz="2000"/>
            </a:lvl2pPr>
            <a:lvl3pPr indent="0" marL="914400">
              <a:buNone/>
              <a:defRPr sz="20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dirty="0" lang="en-US"/>
          </a:p>
        </p:txBody>
      </p:sp>
      <p:sp>
        <p:nvSpPr>
          <p:cNvPr id="1048617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indent="0" marL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18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dirty="0" lang="en-US"/>
              <a:t>3/3/2024</a:t>
            </a:fld>
            <a:endParaRPr dirty="0" lang="en-US"/>
          </a:p>
        </p:txBody>
      </p:sp>
      <p:sp>
        <p:nvSpPr>
          <p:cNvPr id="104861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dirty="0" lang="en-US"/>
          </a:p>
        </p:txBody>
      </p:sp>
      <p:sp>
        <p:nvSpPr>
          <p:cNvPr id="104862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dirty="0" lang="en-US"/>
              <a:t>‹#›</a:t>
            </a:fld>
            <a:endParaRPr dirty="0" lang="en-US"/>
          </a:p>
        </p:txBody>
      </p:sp>
      <p:sp>
        <p:nvSpPr>
          <p:cNvPr id="1048621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/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/>
        </p:spPr>
        <p:txBody>
          <a:bodyPr anchor="t" bIns="45720" lIns="91440" rIns="91440" rtlCol="0" tIns="45720" vert="horz">
            <a:normAutofit/>
          </a:bodyPr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baseline="0" sz="120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dirty="0" lang="en-US"/>
              <a:t>3/3/2024</a:t>
            </a:fld>
            <a:endParaRPr dirty="0"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baseline="0" sz="1200">
                <a:solidFill>
                  <a:schemeClr val="tx2"/>
                </a:solidFill>
              </a:defRPr>
            </a:lvl1pPr>
          </a:lstStyle>
          <a:p>
            <a:endParaRPr dirty="0"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baseline="0" sz="120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dirty="0" lang="en-US"/>
              <a:t>‹#›</a:t>
            </a:fld>
            <a:endParaRPr dirty="0" lang="en-US"/>
          </a:p>
        </p:txBody>
      </p:sp>
      <p:sp>
        <p:nvSpPr>
          <p:cNvPr id="1048581" name="Rectangle 8" title="Side bar"/>
          <p:cNvSpPr/>
          <p:nvPr/>
        </p:nvSpPr>
        <p:spPr>
          <a:xfrm>
            <a:off x="478095" y="376"/>
            <a:ext cx="228600" cy="6858000"/>
          </a:xfrm>
          <a:prstGeom prst="rect"/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89000"/>
        </a:lnSpc>
        <a:spcBef>
          <a:spcPct val="0"/>
        </a:spcBef>
        <a:buNone/>
        <a:defRPr baseline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384048" latinLnBrk="0" marL="384048" rtl="0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baseline="0" sz="2000" kern="1200">
          <a:solidFill>
            <a:schemeClr val="tx2"/>
          </a:solidFill>
          <a:latin typeface="+mn-lt"/>
          <a:ea typeface="+mn-ea"/>
          <a:cs typeface="+mn-cs"/>
        </a:defRPr>
      </a:lvl1pPr>
      <a:lvl2pPr algn="l" defTabSz="914400" eaLnBrk="1" hangingPunct="1" indent="-384048" latinLnBrk="0" marL="914400" rtl="0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baseline="0" sz="2000" i="1" kern="1200">
          <a:solidFill>
            <a:schemeClr val="tx2"/>
          </a:solidFill>
          <a:latin typeface="+mn-lt"/>
          <a:ea typeface="+mn-ea"/>
          <a:cs typeface="+mn-cs"/>
        </a:defRPr>
      </a:lvl2pPr>
      <a:lvl3pPr algn="l" defTabSz="914400" eaLnBrk="1" hangingPunct="1" indent="-384048" latinLnBrk="0" marL="1371600" rtl="0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baseline="0" sz="1800" kern="1200">
          <a:solidFill>
            <a:schemeClr val="tx2"/>
          </a:solidFill>
          <a:latin typeface="+mn-lt"/>
          <a:ea typeface="+mn-ea"/>
          <a:cs typeface="+mn-cs"/>
        </a:defRPr>
      </a:lvl3pPr>
      <a:lvl4pPr algn="l" defTabSz="914400" eaLnBrk="1" hangingPunct="1" indent="-384048" latinLnBrk="0" marL="1828800" rtl="0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baseline="0" sz="1800" i="1" kern="1200">
          <a:solidFill>
            <a:schemeClr val="tx2"/>
          </a:solidFill>
          <a:latin typeface="+mn-lt"/>
          <a:ea typeface="+mn-ea"/>
          <a:cs typeface="+mn-cs"/>
        </a:defRPr>
      </a:lvl4pPr>
      <a:lvl5pPr algn="l" defTabSz="914400" eaLnBrk="1" hangingPunct="1" indent="-384048" latinLnBrk="0" marL="2286000" rtl="0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baseline="0" sz="1600" kern="1200">
          <a:solidFill>
            <a:schemeClr val="tx2"/>
          </a:solidFill>
          <a:latin typeface="+mn-lt"/>
          <a:ea typeface="+mn-ea"/>
          <a:cs typeface="+mn-cs"/>
        </a:defRPr>
      </a:lvl5pPr>
      <a:lvl6pPr algn="l" defTabSz="914400" eaLnBrk="1" hangingPunct="1" indent="-384048" latinLnBrk="0" marL="2743200" rtl="0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baseline="0" sz="1600" i="1" kern="1200">
          <a:solidFill>
            <a:schemeClr val="tx2"/>
          </a:solidFill>
          <a:latin typeface="+mn-lt"/>
          <a:ea typeface="+mn-ea"/>
          <a:cs typeface="+mn-cs"/>
        </a:defRPr>
      </a:lvl6pPr>
      <a:lvl7pPr algn="l" defTabSz="914400" eaLnBrk="1" hangingPunct="1" indent="-384048" latinLnBrk="0" marL="3200400" rtl="0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baseline="0" sz="1400" kern="1200">
          <a:solidFill>
            <a:schemeClr val="tx2"/>
          </a:solidFill>
          <a:latin typeface="+mn-lt"/>
          <a:ea typeface="+mn-ea"/>
          <a:cs typeface="+mn-cs"/>
        </a:defRPr>
      </a:lvl7pPr>
      <a:lvl8pPr algn="l" defTabSz="914400" eaLnBrk="1" hangingPunct="1" indent="-384048" latinLnBrk="0" marL="3657600" rtl="0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baseline="0" sz="1400" i="1" kern="1200">
          <a:solidFill>
            <a:schemeClr val="tx2"/>
          </a:solidFill>
          <a:latin typeface="+mn-lt"/>
          <a:ea typeface="+mn-ea"/>
          <a:cs typeface="+mn-cs"/>
        </a:defRPr>
      </a:lvl8pPr>
      <a:lvl9pPr algn="l" defTabSz="914400" eaLnBrk="1" hangingPunct="1" indent="-384048" latinLnBrk="0" marL="4114800" rtl="0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baseline="0"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hyperlink" Target="https://fayllar.org/yuzni-aniqlash-ikki-savolga-javob-beradi-yuzni-aniqlash-ikki-s.html" TargetMode="Externa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hyperlink" Target="https://fayllar.org/15--mruza-mavzu-metallardagi-gaz-korroziyasi-reja.html" TargetMode="External"/><Relationship Id="rId2" Type="http://schemas.openxmlformats.org/officeDocument/2006/relationships/hyperlink" Target="https://fayllar.org/tilshunoslik-sohasining-oziga-xos-jihati-shundaki-unda-tushunc.html" TargetMode="External"/><Relationship Id="rId3" Type="http://schemas.openxmlformats.org/officeDocument/2006/relationships/hyperlink" Target="https://fayllar.org/dismetabolik-nefropatiyalar.html" TargetMode="Externa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hyperlink" Target="https://azkurs.org/oriental-renaissance-innovative-v5.html" TargetMode="Externa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hyperlink" Target="https://azkurs.org/mavzu-emulsiya.html" TargetMode="Externa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hyperlink" Target="https://fayllar.org/yuzni-aniqlash-ikki-savolga-javob-beradi-yuzni-aniqlash-ikki-s.html" TargetMode="External"/><Relationship Id="rId2" Type="http://schemas.openxmlformats.org/officeDocument/2006/relationships/hyperlink" Target="https://fayllar.org/15--mruza-mavzu-metallardagi-gaz-korroziyasi-reja.html" TargetMode="External"/><Relationship Id="rId3" Type="http://schemas.openxmlformats.org/officeDocument/2006/relationships/hyperlink" Target="https://fayllar.org/dismetabolik-nefropatiyalar.html" TargetMode="Externa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Объект 2"/>
          <p:cNvSpPr>
            <a:spLocks noGrp="1"/>
          </p:cNvSpPr>
          <p:nvPr>
            <p:ph idx="1"/>
          </p:nvPr>
        </p:nvSpPr>
        <p:spPr>
          <a:xfrm>
            <a:off x="1371600" y="1105989"/>
            <a:ext cx="9601200" cy="4761411"/>
          </a:xfrm>
        </p:spPr>
        <p:txBody>
          <a:bodyPr>
            <a:normAutofit/>
          </a:bodyPr>
          <a:p>
            <a:r>
              <a:rPr dirty="0" sz="2800" lang="en-US" err="1" smtClean="0"/>
              <a:t>Mavzu</a:t>
            </a:r>
            <a:r>
              <a:rPr dirty="0" sz="2800" lang="en-US" smtClean="0"/>
              <a:t>: </a:t>
            </a:r>
            <a:r>
              <a:rPr dirty="0" sz="2800" lang="en-US" err="1" smtClean="0"/>
              <a:t>Gruntga</a:t>
            </a:r>
            <a:r>
              <a:rPr dirty="0" sz="2800" lang="en-US" smtClean="0"/>
              <a:t> </a:t>
            </a:r>
            <a:r>
              <a:rPr dirty="0" sz="2800" lang="en-US" err="1" smtClean="0"/>
              <a:t>nisbatan</a:t>
            </a:r>
            <a:r>
              <a:rPr dirty="0" sz="2800" lang="en-US" smtClean="0"/>
              <a:t> </a:t>
            </a:r>
            <a:r>
              <a:rPr dirty="0" sz="2800" lang="en-US" err="1" smtClean="0"/>
              <a:t>yuqori</a:t>
            </a:r>
            <a:r>
              <a:rPr dirty="0" sz="2800" lang="en-US" smtClean="0"/>
              <a:t> </a:t>
            </a:r>
            <a:r>
              <a:rPr dirty="0" sz="2800" lang="en-US" err="1" smtClean="0"/>
              <a:t>bosimmiqdorini</a:t>
            </a:r>
            <a:r>
              <a:rPr dirty="0" sz="2800" lang="en-US" smtClean="0"/>
              <a:t> </a:t>
            </a:r>
            <a:r>
              <a:rPr dirty="0" sz="2800" lang="en-US" err="1" smtClean="0"/>
              <a:t>aniqlash</a:t>
            </a:r>
            <a:r>
              <a:rPr dirty="0" sz="2800" lang="en-US" smtClean="0"/>
              <a:t>.</a:t>
            </a:r>
          </a:p>
          <a:p>
            <a:pPr algn="ctr"/>
            <a:r>
              <a:rPr dirty="0" sz="2800" lang="en-US" err="1" smtClean="0"/>
              <a:t>Reja</a:t>
            </a:r>
            <a:r>
              <a:rPr dirty="0" sz="2800" lang="en-US" smtClean="0"/>
              <a:t>:</a:t>
            </a:r>
          </a:p>
          <a:p>
            <a:pPr algn="just"/>
            <a:r>
              <a:rPr dirty="0" sz="2800" lang="en-US" smtClean="0"/>
              <a:t>1.</a:t>
            </a:r>
            <a:r>
              <a:rPr dirty="0" sz="2800" lang="en-US"/>
              <a:t> </a:t>
            </a:r>
            <a:r>
              <a:rPr dirty="0" sz="2800" lang="en-US" err="1"/>
              <a:t>Kapilyar</a:t>
            </a:r>
            <a:r>
              <a:rPr dirty="0" sz="2800" lang="en-US"/>
              <a:t> </a:t>
            </a:r>
            <a:r>
              <a:rPr dirty="0" sz="2800" lang="en-US" err="1"/>
              <a:t>turg‘unligini</a:t>
            </a:r>
            <a:r>
              <a:rPr dirty="0" sz="2800" lang="en-US"/>
              <a:t> </a:t>
            </a:r>
            <a:r>
              <a:rPr dirty="0" sz="2800" lang="en-US" err="1"/>
              <a:t>aniqlashga</a:t>
            </a:r>
            <a:r>
              <a:rPr dirty="0" sz="2800" lang="en-US"/>
              <a:t> </a:t>
            </a:r>
            <a:r>
              <a:rPr dirty="0" sz="2800" lang="en-US" err="1"/>
              <a:t>oid</a:t>
            </a:r>
            <a:r>
              <a:rPr dirty="0" sz="2800" lang="en-US"/>
              <a:t> </a:t>
            </a:r>
            <a:r>
              <a:rPr dirty="0" sz="2800" lang="en-US" err="1"/>
              <a:t>yechimlar</a:t>
            </a:r>
            <a:r>
              <a:rPr dirty="0" sz="2800" lang="en-US" smtClean="0"/>
              <a:t>.</a:t>
            </a:r>
          </a:p>
          <a:p>
            <a:pPr algn="just"/>
            <a:r>
              <a:rPr dirty="0" sz="2800" lang="en-US"/>
              <a:t>2</a:t>
            </a:r>
            <a:r>
              <a:rPr dirty="0" sz="2800" lang="en-US" smtClean="0"/>
              <a:t>. </a:t>
            </a:r>
            <a:r>
              <a:rPr dirty="0" sz="2800" lang="en-US" err="1"/>
              <a:t>Gruntlarning</a:t>
            </a:r>
            <a:r>
              <a:rPr dirty="0" sz="2800" lang="en-US"/>
              <a:t> </a:t>
            </a:r>
            <a:r>
              <a:rPr dirty="0" sz="2800" lang="en-US" err="1"/>
              <a:t>reologik</a:t>
            </a:r>
            <a:r>
              <a:rPr dirty="0" sz="2800" lang="en-US"/>
              <a:t> </a:t>
            </a:r>
            <a:r>
              <a:rPr dirty="0" sz="2800" lang="en-US" err="1"/>
              <a:t>xossalari</a:t>
            </a:r>
            <a:r>
              <a:rPr dirty="0" sz="2800" lang="en-US" smtClean="0"/>
              <a:t>.</a:t>
            </a:r>
          </a:p>
          <a:p>
            <a:pPr algn="just"/>
            <a:r>
              <a:rPr dirty="0" sz="2800" lang="en-US"/>
              <a:t>3</a:t>
            </a:r>
            <a:r>
              <a:rPr dirty="0" sz="2800" lang="en-US" smtClean="0"/>
              <a:t>. </a:t>
            </a:r>
            <a:r>
              <a:rPr dirty="0" sz="2800" lang="en-US" err="1"/>
              <a:t>Gruntga</a:t>
            </a:r>
            <a:r>
              <a:rPr dirty="0" sz="2800" lang="en-US"/>
              <a:t> </a:t>
            </a:r>
            <a:r>
              <a:rPr dirty="0" sz="2800" lang="en-US" err="1"/>
              <a:t>nisbatan</a:t>
            </a:r>
            <a:r>
              <a:rPr dirty="0" sz="2800" lang="en-US"/>
              <a:t> </a:t>
            </a:r>
            <a:r>
              <a:rPr dirty="0" sz="2800" lang="en-US" err="1"/>
              <a:t>yuqori</a:t>
            </a:r>
            <a:r>
              <a:rPr dirty="0" sz="2800" lang="en-US"/>
              <a:t> </a:t>
            </a:r>
            <a:r>
              <a:rPr dirty="0" sz="2800" lang="en-US" err="1"/>
              <a:t>bosim</a:t>
            </a:r>
            <a:r>
              <a:rPr dirty="0" sz="2800" lang="en-US"/>
              <a:t> </a:t>
            </a:r>
            <a:r>
              <a:rPr dirty="0" sz="2800" lang="en-US" err="1"/>
              <a:t>miqdorini</a:t>
            </a:r>
            <a:r>
              <a:rPr dirty="0" sz="2800" lang="en-US"/>
              <a:t> </a:t>
            </a:r>
            <a:r>
              <a:rPr dirty="0" sz="2800" lang="en-US" err="1" smtClean="0"/>
              <a:t>aniqlash</a:t>
            </a:r>
            <a:r>
              <a:rPr dirty="0" sz="2800" lang="en-US" smtClean="0"/>
              <a:t>.</a:t>
            </a:r>
            <a:endParaRPr dirty="0" sz="2800"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Объект 2"/>
          <p:cNvSpPr>
            <a:spLocks noGrp="1"/>
          </p:cNvSpPr>
          <p:nvPr>
            <p:ph idx="1"/>
          </p:nvPr>
        </p:nvSpPr>
        <p:spPr>
          <a:xfrm>
            <a:off x="1950720" y="1227909"/>
            <a:ext cx="9022080" cy="4639491"/>
          </a:xfrm>
        </p:spPr>
        <p:txBody>
          <a:bodyPr>
            <a:normAutofit/>
          </a:bodyPr>
          <a:p>
            <a:pPr algn="just"/>
            <a:r>
              <a:rPr dirty="0" sz="2800" lang="en-US" err="1" smtClean="0"/>
              <a:t>Foydalanilgan</a:t>
            </a:r>
            <a:r>
              <a:rPr dirty="0" sz="2800" lang="en-US" smtClean="0"/>
              <a:t> </a:t>
            </a:r>
            <a:r>
              <a:rPr dirty="0" sz="2800" lang="en-US" err="1" smtClean="0"/>
              <a:t>adabiyotlar</a:t>
            </a:r>
            <a:r>
              <a:rPr dirty="0" sz="2800" lang="en-US" smtClean="0"/>
              <a:t>:</a:t>
            </a:r>
          </a:p>
          <a:p>
            <a:pPr algn="just"/>
            <a:r>
              <a:rPr dirty="0" sz="2800" lang="en-US" smtClean="0"/>
              <a:t>1. Namangan </a:t>
            </a:r>
            <a:r>
              <a:rPr dirty="0" sz="2800" lang="en-US" err="1" smtClean="0"/>
              <a:t>muhandislik</a:t>
            </a:r>
            <a:r>
              <a:rPr dirty="0" sz="2800" lang="en-US" smtClean="0"/>
              <a:t> </a:t>
            </a:r>
            <a:r>
              <a:rPr dirty="0" sz="2800" lang="en-US" err="1" smtClean="0"/>
              <a:t>texnologiya</a:t>
            </a:r>
            <a:r>
              <a:rPr dirty="0" sz="2800" lang="en-US" smtClean="0"/>
              <a:t> </a:t>
            </a:r>
            <a:r>
              <a:rPr dirty="0" sz="2800" lang="en-US" err="1" smtClean="0"/>
              <a:t>instituti</a:t>
            </a:r>
            <a:endParaRPr dirty="0" sz="2800" lang="en-US"/>
          </a:p>
          <a:p>
            <a:pPr algn="just"/>
            <a:r>
              <a:rPr dirty="0" sz="2800" lang="en-US" smtClean="0"/>
              <a:t>2. urdu.uz.</a:t>
            </a:r>
          </a:p>
          <a:p>
            <a:pPr algn="just"/>
            <a:r>
              <a:rPr dirty="0" sz="2800" lang="en-US" smtClean="0"/>
              <a:t>3. ARXIV.uz.</a:t>
            </a:r>
            <a:endParaRPr dirty="0" sz="2800"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Объект 2"/>
          <p:cNvSpPr>
            <a:spLocks noGrp="1"/>
          </p:cNvSpPr>
          <p:nvPr>
            <p:ph idx="1"/>
          </p:nvPr>
        </p:nvSpPr>
        <p:spPr>
          <a:xfrm>
            <a:off x="1371600" y="949233"/>
            <a:ext cx="9601200" cy="5259977"/>
          </a:xfrm>
        </p:spPr>
        <p:txBody>
          <a:bodyPr>
            <a:normAutofit/>
          </a:bodyPr>
          <a:p>
            <a:pPr algn="just"/>
            <a:r>
              <a:rPr dirty="0" sz="2400" lang="en-US" err="1"/>
              <a:t>Tirgovich</a:t>
            </a:r>
            <a:r>
              <a:rPr dirty="0" sz="2400" lang="en-US"/>
              <a:t> </a:t>
            </a:r>
            <a:r>
              <a:rPr dirty="0" sz="2400" lang="en-US" err="1"/>
              <a:t>devor</a:t>
            </a:r>
            <a:r>
              <a:rPr dirty="0" sz="2400" lang="en-US"/>
              <a:t> </a:t>
            </a:r>
            <a:r>
              <a:rPr dirty="0" sz="2400" lang="en-US" err="1"/>
              <a:t>shaklidagi</a:t>
            </a:r>
            <a:r>
              <a:rPr dirty="0" sz="2400" lang="en-US"/>
              <a:t> </a:t>
            </a:r>
            <a:r>
              <a:rPr dirty="0" sz="2400" lang="en-US" err="1"/>
              <a:t>inshoatga</a:t>
            </a:r>
            <a:r>
              <a:rPr dirty="0" sz="2400" lang="en-US"/>
              <a:t> </a:t>
            </a:r>
            <a:r>
              <a:rPr dirty="0" sz="2400" lang="en-US" err="1"/>
              <a:t>nisbatan</a:t>
            </a:r>
            <a:r>
              <a:rPr dirty="0" sz="2400" lang="en-US"/>
              <a:t> </a:t>
            </a:r>
            <a:r>
              <a:rPr dirty="0" sz="2400" lang="en-US" err="1"/>
              <a:t>gruntning</a:t>
            </a:r>
            <a:r>
              <a:rPr dirty="0" sz="2400" lang="en-US"/>
              <a:t> </a:t>
            </a:r>
            <a:r>
              <a:rPr dirty="0" sz="2400" lang="en-US" err="1"/>
              <a:t>seysmik</a:t>
            </a:r>
            <a:r>
              <a:rPr dirty="0" sz="2400" lang="en-US"/>
              <a:t> </a:t>
            </a:r>
            <a:r>
              <a:rPr dirty="0" sz="2400" lang="en-US" err="1"/>
              <a:t>bosimi</a:t>
            </a:r>
            <a:r>
              <a:rPr dirty="0" sz="2400" lang="en-US"/>
              <a:t> </a:t>
            </a:r>
            <a:r>
              <a:rPr dirty="0" sz="2400" lang="en-US" err="1"/>
              <a:t>murakkab</a:t>
            </a:r>
            <a:r>
              <a:rPr dirty="0" sz="2400" lang="en-US"/>
              <a:t> masala </a:t>
            </a:r>
            <a:r>
              <a:rPr dirty="0" sz="2400" lang="en-US" err="1"/>
              <a:t>bo‟lib</a:t>
            </a:r>
            <a:r>
              <a:rPr dirty="0" sz="2400" lang="en-US"/>
              <a:t> </a:t>
            </a:r>
            <a:r>
              <a:rPr dirty="0" sz="2400" lang="en-US" err="1"/>
              <a:t>uni</a:t>
            </a:r>
            <a:r>
              <a:rPr dirty="0" sz="2400" lang="en-US"/>
              <a:t> </a:t>
            </a:r>
            <a:r>
              <a:rPr dirty="0" sz="2400" lang="en-US" err="1"/>
              <a:t>tahminan</a:t>
            </a:r>
            <a:r>
              <a:rPr dirty="0" sz="2400" lang="en-US"/>
              <a:t> </a:t>
            </a:r>
            <a:r>
              <a:rPr dirty="0" sz="2400" lang="en-US" err="1"/>
              <a:t>quyidagica</a:t>
            </a:r>
            <a:r>
              <a:rPr dirty="0" sz="2400" lang="en-US"/>
              <a:t> </a:t>
            </a:r>
            <a:r>
              <a:rPr dirty="0" sz="2400" lang="en-US" err="1"/>
              <a:t>tasavur</a:t>
            </a:r>
            <a:r>
              <a:rPr dirty="0" sz="2400" lang="en-US"/>
              <a:t> </a:t>
            </a:r>
            <a:r>
              <a:rPr dirty="0" sz="2400" lang="en-US" err="1"/>
              <a:t>etish</a:t>
            </a:r>
            <a:r>
              <a:rPr dirty="0" sz="2400" lang="en-US"/>
              <a:t> </a:t>
            </a:r>
            <a:r>
              <a:rPr dirty="0" sz="2400" lang="en-US" smtClean="0"/>
              <a:t>mumkin.Zilzila </a:t>
            </a:r>
            <a:r>
              <a:rPr dirty="0" sz="2400" lang="en-US" err="1"/>
              <a:t>jarayonida</a:t>
            </a:r>
            <a:r>
              <a:rPr dirty="0" sz="2400" lang="en-US"/>
              <a:t> </a:t>
            </a:r>
            <a:r>
              <a:rPr dirty="0" sz="2400" lang="en-US" err="1"/>
              <a:t>tirgovich</a:t>
            </a:r>
            <a:r>
              <a:rPr dirty="0" sz="2400" lang="en-US"/>
              <a:t> </a:t>
            </a:r>
            <a:r>
              <a:rPr dirty="0" sz="2400" lang="en-US" err="1"/>
              <a:t>devor</a:t>
            </a:r>
            <a:r>
              <a:rPr dirty="0" sz="2400" lang="en-US"/>
              <a:t> </a:t>
            </a:r>
            <a:r>
              <a:rPr dirty="0" sz="2400" lang="en-US" err="1"/>
              <a:t>orqasidagi</a:t>
            </a:r>
            <a:r>
              <a:rPr dirty="0" sz="2400" lang="en-US"/>
              <a:t> </a:t>
            </a:r>
            <a:r>
              <a:rPr dirty="0" sz="2400" lang="en-US" err="1"/>
              <a:t>to‟kma</a:t>
            </a:r>
            <a:r>
              <a:rPr dirty="0" sz="2400" lang="en-US"/>
              <a:t> grunt </a:t>
            </a:r>
            <a:r>
              <a:rPr dirty="0" sz="2400" lang="en-US" err="1"/>
              <a:t>zarralari</a:t>
            </a:r>
            <a:r>
              <a:rPr dirty="0" sz="2400" lang="en-US"/>
              <a:t> </a:t>
            </a:r>
            <a:r>
              <a:rPr dirty="0" sz="2400" lang="en-US" err="1">
                <a:hlinkClick r:id="rId1"/>
              </a:rPr>
              <a:t>aro</a:t>
            </a:r>
            <a:r>
              <a:rPr dirty="0" sz="2400" lang="en-US">
                <a:hlinkClick r:id="rId1"/>
              </a:rPr>
              <a:t> </a:t>
            </a:r>
            <a:r>
              <a:rPr dirty="0" sz="2400" lang="en-US" err="1">
                <a:hlinkClick r:id="rId1"/>
              </a:rPr>
              <a:t>zichlashuv</a:t>
            </a:r>
            <a:r>
              <a:rPr dirty="0" sz="2400" lang="en-US">
                <a:hlinkClick r:id="rId1"/>
              </a:rPr>
              <a:t> </a:t>
            </a:r>
            <a:r>
              <a:rPr dirty="0" sz="2400" lang="en-US" err="1">
                <a:hlinkClick r:id="rId1"/>
              </a:rPr>
              <a:t>yuz</a:t>
            </a:r>
            <a:r>
              <a:rPr dirty="0" sz="2400" lang="en-US">
                <a:hlinkClick r:id="rId1"/>
              </a:rPr>
              <a:t> </a:t>
            </a:r>
            <a:r>
              <a:rPr dirty="0" sz="2400" lang="en-US" err="1">
                <a:hlinkClick r:id="rId1"/>
              </a:rPr>
              <a:t>beradi</a:t>
            </a:r>
            <a:r>
              <a:rPr dirty="0" sz="2400" lang="en-US" err="1"/>
              <a:t>,natijada</a:t>
            </a:r>
            <a:r>
              <a:rPr dirty="0" sz="2400" lang="en-US"/>
              <a:t> </a:t>
            </a:r>
            <a:r>
              <a:rPr dirty="0" sz="2400" lang="en-US" err="1"/>
              <a:t>devorning</a:t>
            </a:r>
            <a:r>
              <a:rPr dirty="0" sz="2400" lang="en-US"/>
              <a:t> </a:t>
            </a:r>
            <a:r>
              <a:rPr dirty="0" sz="2400" lang="en-US" err="1"/>
              <a:t>tirgovich</a:t>
            </a:r>
            <a:r>
              <a:rPr dirty="0" sz="2400" lang="en-US"/>
              <a:t> </a:t>
            </a:r>
            <a:r>
              <a:rPr dirty="0" sz="2400" lang="en-US" err="1"/>
              <a:t>qismi</a:t>
            </a:r>
            <a:r>
              <a:rPr dirty="0" sz="2400" lang="en-US"/>
              <a:t> </a:t>
            </a:r>
            <a:r>
              <a:rPr dirty="0" sz="2400" lang="en-US" err="1"/>
              <a:t>boulab</a:t>
            </a:r>
            <a:r>
              <a:rPr dirty="0" sz="2400" lang="en-US"/>
              <a:t> grunt </a:t>
            </a:r>
            <a:r>
              <a:rPr dirty="0" sz="2400" lang="en-US" err="1"/>
              <a:t>bosimi</a:t>
            </a:r>
            <a:r>
              <a:rPr dirty="0" sz="2400" lang="en-US"/>
              <a:t> </a:t>
            </a:r>
            <a:r>
              <a:rPr dirty="0" sz="2400" lang="en-US" err="1"/>
              <a:t>yuzasiga</a:t>
            </a:r>
            <a:r>
              <a:rPr dirty="0" sz="2400" lang="en-US"/>
              <a:t> </a:t>
            </a:r>
            <a:r>
              <a:rPr dirty="0" sz="2400" lang="en-US" err="1"/>
              <a:t>keladi</a:t>
            </a:r>
            <a:r>
              <a:rPr dirty="0" sz="2400" lang="en-US"/>
              <a:t>. </a:t>
            </a:r>
            <a:r>
              <a:rPr dirty="0" sz="2400" lang="en-US" err="1"/>
              <a:t>Bunday</a:t>
            </a:r>
            <a:r>
              <a:rPr dirty="0" sz="2400" lang="en-US"/>
              <a:t> </a:t>
            </a:r>
            <a:r>
              <a:rPr dirty="0" sz="2400" lang="en-US" err="1"/>
              <a:t>holatda</a:t>
            </a:r>
            <a:r>
              <a:rPr dirty="0" sz="2400" lang="en-US"/>
              <a:t> </a:t>
            </a:r>
            <a:r>
              <a:rPr dirty="0" sz="2400" lang="en-US" err="1"/>
              <a:t>bosimning</a:t>
            </a:r>
            <a:r>
              <a:rPr dirty="0" sz="2400" lang="en-US"/>
              <a:t> </a:t>
            </a:r>
            <a:r>
              <a:rPr dirty="0" sz="2400" lang="en-US" err="1"/>
              <a:t>miqdori</a:t>
            </a:r>
            <a:r>
              <a:rPr dirty="0" sz="2400" lang="en-US"/>
              <a:t> </a:t>
            </a:r>
            <a:r>
              <a:rPr dirty="0" sz="2400" lang="en-US" err="1"/>
              <a:t>tokma</a:t>
            </a:r>
            <a:r>
              <a:rPr dirty="0" sz="2400" lang="en-US"/>
              <a:t> </a:t>
            </a:r>
            <a:r>
              <a:rPr dirty="0" sz="2400" lang="en-US" err="1"/>
              <a:t>gruntning</a:t>
            </a:r>
            <a:r>
              <a:rPr dirty="0" sz="2400" lang="en-US"/>
              <a:t> </a:t>
            </a:r>
            <a:r>
              <a:rPr dirty="0" sz="2400" lang="en-US" err="1"/>
              <a:t>g‟ovaklik</a:t>
            </a:r>
            <a:r>
              <a:rPr dirty="0" sz="2400" lang="en-US"/>
              <a:t> </a:t>
            </a:r>
            <a:r>
              <a:rPr dirty="0" sz="2400" lang="en-US" err="1"/>
              <a:t>darajasiga</a:t>
            </a:r>
            <a:r>
              <a:rPr dirty="0" sz="2400" lang="en-US"/>
              <a:t> </a:t>
            </a:r>
            <a:r>
              <a:rPr dirty="0" sz="2400" lang="en-US" err="1"/>
              <a:t>bog‟liq</a:t>
            </a:r>
            <a:r>
              <a:rPr dirty="0" sz="2400" lang="en-US"/>
              <a:t> </a:t>
            </a:r>
            <a:r>
              <a:rPr dirty="0" sz="2400" lang="en-US" err="1"/>
              <a:t>bo‟lib,g‟ovaklikning</a:t>
            </a:r>
            <a:r>
              <a:rPr dirty="0" sz="2400" lang="en-US"/>
              <a:t> </a:t>
            </a:r>
            <a:r>
              <a:rPr dirty="0" sz="2400" lang="en-US" err="1"/>
              <a:t>ortishi</a:t>
            </a:r>
            <a:r>
              <a:rPr dirty="0" sz="2400" lang="en-US"/>
              <a:t> </a:t>
            </a:r>
            <a:r>
              <a:rPr dirty="0" sz="2400" lang="en-US" err="1"/>
              <a:t>bilan</a:t>
            </a:r>
            <a:r>
              <a:rPr dirty="0" sz="2400" lang="en-US"/>
              <a:t> </a:t>
            </a:r>
            <a:r>
              <a:rPr dirty="0" sz="2400" lang="en-US" err="1"/>
              <a:t>bosim</a:t>
            </a:r>
            <a:r>
              <a:rPr dirty="0" sz="2400" lang="en-US"/>
              <a:t> ham </a:t>
            </a:r>
            <a:r>
              <a:rPr dirty="0" sz="2400" lang="en-US" err="1"/>
              <a:t>ko‟payib</a:t>
            </a:r>
            <a:r>
              <a:rPr dirty="0" sz="2400" lang="en-US"/>
              <a:t> </a:t>
            </a:r>
            <a:r>
              <a:rPr dirty="0" sz="2400" lang="en-US" err="1"/>
              <a:t>boradi</a:t>
            </a:r>
            <a:r>
              <a:rPr dirty="0" sz="2400" lang="en-US"/>
              <a:t>. </a:t>
            </a:r>
            <a:r>
              <a:rPr dirty="0" sz="2400" lang="en-US" err="1"/>
              <a:t>Gruntdagi</a:t>
            </a:r>
            <a:r>
              <a:rPr dirty="0" sz="2400" lang="en-US"/>
              <a:t> </a:t>
            </a:r>
            <a:r>
              <a:rPr dirty="0" sz="2400" lang="en-US" err="1"/>
              <a:t>zichlanish</a:t>
            </a:r>
            <a:r>
              <a:rPr dirty="0" sz="2400" lang="en-US"/>
              <a:t> </a:t>
            </a:r>
            <a:r>
              <a:rPr dirty="0" sz="2400" lang="en-US" err="1"/>
              <a:t>holati</a:t>
            </a:r>
            <a:r>
              <a:rPr dirty="0" sz="2400" lang="en-US"/>
              <a:t> </a:t>
            </a:r>
            <a:r>
              <a:rPr dirty="0" sz="2400" lang="en-US" err="1"/>
              <a:t>faqat</a:t>
            </a:r>
            <a:r>
              <a:rPr dirty="0" sz="2400" lang="en-US"/>
              <a:t> </a:t>
            </a:r>
            <a:r>
              <a:rPr dirty="0" sz="2400" lang="en-US" err="1"/>
              <a:t>yuqori</a:t>
            </a:r>
            <a:r>
              <a:rPr dirty="0" sz="2400" lang="en-US"/>
              <a:t> </a:t>
            </a:r>
            <a:r>
              <a:rPr dirty="0" sz="2400" lang="en-US" err="1"/>
              <a:t>qismdagina</a:t>
            </a:r>
            <a:r>
              <a:rPr dirty="0" sz="2400" lang="en-US"/>
              <a:t> </a:t>
            </a:r>
            <a:r>
              <a:rPr dirty="0" sz="2400" lang="en-US" err="1"/>
              <a:t>yuz</a:t>
            </a:r>
            <a:r>
              <a:rPr dirty="0" sz="2400" lang="en-US"/>
              <a:t> </a:t>
            </a:r>
            <a:r>
              <a:rPr dirty="0" sz="2400" lang="en-US" err="1"/>
              <a:t>berib</a:t>
            </a:r>
            <a:r>
              <a:rPr dirty="0" sz="2400" lang="en-US"/>
              <a:t> </a:t>
            </a:r>
            <a:r>
              <a:rPr dirty="0" sz="2400" lang="en-US" err="1"/>
              <a:t>ostki</a:t>
            </a:r>
            <a:r>
              <a:rPr dirty="0" sz="2400" lang="en-US"/>
              <a:t> </a:t>
            </a:r>
            <a:r>
              <a:rPr dirty="0" sz="2400" lang="en-US" err="1"/>
              <a:t>qismi</a:t>
            </a:r>
            <a:r>
              <a:rPr dirty="0" sz="2400" lang="en-US"/>
              <a:t> </a:t>
            </a:r>
            <a:r>
              <a:rPr dirty="0" sz="2400" lang="en-US" err="1"/>
              <a:t>esa</a:t>
            </a:r>
            <a:r>
              <a:rPr dirty="0" sz="2400" lang="en-US"/>
              <a:t> </a:t>
            </a:r>
            <a:r>
              <a:rPr dirty="0" sz="2400" lang="en-US" err="1"/>
              <a:t>deformasiyalanmay</a:t>
            </a:r>
            <a:r>
              <a:rPr dirty="0" sz="2400" lang="en-US"/>
              <a:t> </a:t>
            </a:r>
            <a:r>
              <a:rPr dirty="0" sz="2400" lang="en-US" err="1"/>
              <a:t>qolishi</a:t>
            </a:r>
            <a:r>
              <a:rPr dirty="0" sz="2400" lang="en-US"/>
              <a:t> ham </a:t>
            </a:r>
            <a:r>
              <a:rPr dirty="0" sz="2400" lang="en-US" err="1"/>
              <a:t>mumkin</a:t>
            </a:r>
            <a:r>
              <a:rPr dirty="0" sz="2400" lang="en-US"/>
              <a:t>. </a:t>
            </a:r>
            <a:r>
              <a:rPr dirty="0" sz="2400" lang="en-US" err="1"/>
              <a:t>Bunday</a:t>
            </a:r>
            <a:r>
              <a:rPr dirty="0" sz="2400" lang="en-US"/>
              <a:t> </a:t>
            </a:r>
            <a:r>
              <a:rPr dirty="0" sz="2400" lang="en-US" err="1"/>
              <a:t>sharoitda</a:t>
            </a:r>
            <a:r>
              <a:rPr dirty="0" sz="2400" lang="en-US"/>
              <a:t> </a:t>
            </a:r>
            <a:r>
              <a:rPr dirty="0" sz="2400" lang="en-US" err="1"/>
              <a:t>qo‟shimcha</a:t>
            </a:r>
            <a:r>
              <a:rPr dirty="0" sz="2400" lang="en-US"/>
              <a:t> </a:t>
            </a:r>
            <a:r>
              <a:rPr dirty="0" sz="2400" lang="en-US" err="1"/>
              <a:t>bosimning</a:t>
            </a:r>
            <a:r>
              <a:rPr dirty="0" sz="2400" lang="en-US"/>
              <a:t> </a:t>
            </a:r>
            <a:r>
              <a:rPr dirty="0" sz="2400" lang="en-US" err="1"/>
              <a:t>qiymati</a:t>
            </a:r>
            <a:r>
              <a:rPr dirty="0" sz="2400" lang="en-US"/>
              <a:t> </a:t>
            </a:r>
            <a:r>
              <a:rPr dirty="0" sz="2400" lang="en-US" err="1"/>
              <a:t>yuqori</a:t>
            </a:r>
            <a:r>
              <a:rPr dirty="0" sz="2400" lang="en-US"/>
              <a:t> </a:t>
            </a:r>
            <a:r>
              <a:rPr dirty="0" sz="2400" lang="en-US" err="1"/>
              <a:t>bolmaydi</a:t>
            </a:r>
            <a:r>
              <a:rPr dirty="0" sz="2400" lang="en-US" smtClean="0"/>
              <a:t>.</a:t>
            </a:r>
            <a:r>
              <a:rPr dirty="0" lang="en-US"/>
              <a:t> </a:t>
            </a:r>
            <a:r>
              <a:rPr dirty="0" sz="2400" lang="en-US" err="1"/>
              <a:t>Inshoatning</a:t>
            </a:r>
            <a:r>
              <a:rPr dirty="0" sz="2400" lang="en-US"/>
              <a:t> </a:t>
            </a:r>
            <a:r>
              <a:rPr dirty="0" sz="2400" lang="en-US" err="1"/>
              <a:t>seysmik</a:t>
            </a:r>
            <a:r>
              <a:rPr dirty="0" sz="2400" lang="en-US"/>
              <a:t> </a:t>
            </a:r>
            <a:r>
              <a:rPr dirty="0" sz="2400" lang="en-US" err="1"/>
              <a:t>mustahkamligi</a:t>
            </a:r>
            <a:r>
              <a:rPr dirty="0" sz="2400" lang="en-US"/>
              <a:t> </a:t>
            </a:r>
            <a:r>
              <a:rPr dirty="0" sz="2400" lang="en-US" err="1"/>
              <a:t>va</a:t>
            </a:r>
            <a:r>
              <a:rPr dirty="0" sz="2400" lang="en-US"/>
              <a:t> </a:t>
            </a:r>
            <a:r>
              <a:rPr dirty="0" sz="2400" lang="en-US" err="1"/>
              <a:t>turg‟unligini</a:t>
            </a:r>
            <a:r>
              <a:rPr dirty="0" sz="2400" lang="en-US"/>
              <a:t> </a:t>
            </a:r>
            <a:r>
              <a:rPr dirty="0" sz="2400" lang="en-US" err="1"/>
              <a:t>baholash</a:t>
            </a:r>
            <a:r>
              <a:rPr dirty="0" sz="2400" lang="en-US"/>
              <a:t> </a:t>
            </a:r>
            <a:r>
              <a:rPr dirty="0" sz="2400" lang="en-US" err="1"/>
              <a:t>uchun</a:t>
            </a:r>
            <a:r>
              <a:rPr dirty="0" sz="2400" lang="en-US"/>
              <a:t> </a:t>
            </a:r>
            <a:r>
              <a:rPr dirty="0" sz="2400" lang="en-US" err="1"/>
              <a:t>tirgovich</a:t>
            </a:r>
            <a:r>
              <a:rPr dirty="0" sz="2400" lang="en-US"/>
              <a:t> </a:t>
            </a:r>
            <a:r>
              <a:rPr dirty="0" sz="2400" lang="en-US" err="1"/>
              <a:t>devor</a:t>
            </a:r>
            <a:r>
              <a:rPr dirty="0" sz="2400" lang="en-US"/>
              <a:t> </a:t>
            </a:r>
            <a:r>
              <a:rPr dirty="0" sz="2400" lang="en-US" err="1"/>
              <a:t>o‟rab</a:t>
            </a:r>
            <a:r>
              <a:rPr dirty="0" sz="2400" lang="en-US"/>
              <a:t> </a:t>
            </a:r>
            <a:r>
              <a:rPr dirty="0" sz="2400" lang="en-US" smtClean="0"/>
              <a:t>  </a:t>
            </a:r>
            <a:r>
              <a:rPr dirty="0" sz="2400" lang="en-US" err="1" smtClean="0"/>
              <a:t>qoshimcha</a:t>
            </a:r>
            <a:r>
              <a:rPr dirty="0" sz="2400" lang="en-US" smtClean="0"/>
              <a:t> </a:t>
            </a:r>
            <a:r>
              <a:rPr dirty="0" sz="2400" lang="en-US" err="1" smtClean="0"/>
              <a:t>bosim</a:t>
            </a:r>
            <a:r>
              <a:rPr dirty="0" sz="2400" lang="en-US" smtClean="0"/>
              <a:t> </a:t>
            </a:r>
            <a:r>
              <a:rPr dirty="0" sz="2400" lang="en-US" err="1" smtClean="0"/>
              <a:t>qiymatini</a:t>
            </a:r>
            <a:r>
              <a:rPr dirty="0" sz="2400" lang="en-US" smtClean="0"/>
              <a:t> </a:t>
            </a:r>
            <a:r>
              <a:rPr dirty="0" sz="2400" lang="en-US" err="1" smtClean="0"/>
              <a:t>aniqlash</a:t>
            </a:r>
            <a:r>
              <a:rPr dirty="0" sz="2400" lang="en-US" smtClean="0"/>
              <a:t> </a:t>
            </a:r>
            <a:r>
              <a:rPr dirty="0" sz="2400" lang="en-US" err="1" smtClean="0"/>
              <a:t>lozim</a:t>
            </a:r>
            <a:r>
              <a:rPr dirty="0" sz="2400" lang="en-US"/>
              <a:t> </a:t>
            </a:r>
            <a:r>
              <a:rPr dirty="0" sz="2400" lang="en-US" err="1" smtClean="0"/>
              <a:t>boladi</a:t>
            </a:r>
            <a:r>
              <a:rPr dirty="0" sz="2400" lang="en-US"/>
              <a:t>.</a:t>
            </a:r>
            <a:r>
              <a:rPr dirty="0" sz="2400" lang="en-US"/>
              <a:t/>
            </a:r>
            <a:br>
              <a:rPr dirty="0" sz="2400" lang="en-US"/>
            </a:br>
            <a:r>
              <a:rPr dirty="0" sz="2400" lang="en-US" err="1"/>
              <a:t>Bunda</a:t>
            </a:r>
            <a:r>
              <a:rPr dirty="0" sz="2400" lang="en-US"/>
              <a:t> </a:t>
            </a:r>
            <a:r>
              <a:rPr dirty="0" sz="2400" lang="en-US" err="1"/>
              <a:t>quyidagi</a:t>
            </a:r>
            <a:r>
              <a:rPr dirty="0" sz="2400" lang="en-US"/>
              <a:t> </a:t>
            </a:r>
            <a:r>
              <a:rPr dirty="0" sz="2400" lang="en-US" err="1"/>
              <a:t>holatlar</a:t>
            </a:r>
            <a:r>
              <a:rPr dirty="0" sz="2400" lang="en-US"/>
              <a:t> </a:t>
            </a:r>
            <a:r>
              <a:rPr dirty="0" sz="2400" lang="en-US" err="1"/>
              <a:t>yuzaga</a:t>
            </a:r>
            <a:r>
              <a:rPr dirty="0" sz="2400" lang="en-US"/>
              <a:t> </a:t>
            </a:r>
            <a:r>
              <a:rPr dirty="0" sz="2400" lang="en-US" err="1"/>
              <a:t>kelishi</a:t>
            </a:r>
            <a:r>
              <a:rPr dirty="0" sz="2400" lang="en-US"/>
              <a:t> </a:t>
            </a:r>
            <a:r>
              <a:rPr dirty="0" sz="2400" lang="en-US" err="1"/>
              <a:t>mumkin</a:t>
            </a:r>
            <a:r>
              <a:rPr dirty="0" sz="2400" lang="en-US"/>
              <a:t>:</a:t>
            </a:r>
            <a:endParaRPr dirty="0" sz="2400"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Объект 2"/>
          <p:cNvSpPr>
            <a:spLocks noGrp="1"/>
          </p:cNvSpPr>
          <p:nvPr>
            <p:ph idx="1"/>
          </p:nvPr>
        </p:nvSpPr>
        <p:spPr>
          <a:xfrm>
            <a:off x="1371600" y="1254034"/>
            <a:ext cx="9601200" cy="4613366"/>
          </a:xfrm>
        </p:spPr>
        <p:txBody>
          <a:bodyPr/>
          <a:p>
            <a:r>
              <a:rPr dirty="0" lang="en-US" smtClean="0"/>
              <a:t> </a:t>
            </a:r>
            <a:r>
              <a:rPr dirty="0" sz="2400" lang="en-US" smtClean="0"/>
              <a:t>1. </a:t>
            </a:r>
            <a:r>
              <a:rPr dirty="0" sz="2400" lang="en-US" err="1" smtClean="0"/>
              <a:t>Tirgovich</a:t>
            </a:r>
            <a:r>
              <a:rPr dirty="0" sz="2400" lang="en-US" smtClean="0"/>
              <a:t> </a:t>
            </a:r>
            <a:r>
              <a:rPr dirty="0" sz="2400" lang="en-US" err="1"/>
              <a:t>devor</a:t>
            </a:r>
            <a:r>
              <a:rPr dirty="0" sz="2400" lang="en-US"/>
              <a:t> </a:t>
            </a:r>
            <a:r>
              <a:rPr dirty="0" sz="2400" lang="en-US" err="1"/>
              <a:t>va</a:t>
            </a:r>
            <a:r>
              <a:rPr dirty="0" sz="2400" lang="en-US"/>
              <a:t> </a:t>
            </a:r>
            <a:r>
              <a:rPr dirty="0" sz="2400" lang="en-US" err="1"/>
              <a:t>zamin</a:t>
            </a:r>
            <a:r>
              <a:rPr dirty="0" sz="2400" lang="en-US"/>
              <a:t> </a:t>
            </a:r>
            <a:r>
              <a:rPr dirty="0" sz="2400" lang="en-US" err="1"/>
              <a:t>ashyolari</a:t>
            </a:r>
            <a:r>
              <a:rPr dirty="0" sz="2400" lang="en-US"/>
              <a:t> </a:t>
            </a:r>
            <a:r>
              <a:rPr dirty="0" sz="2400" lang="en-US" err="1"/>
              <a:t>mutloq</a:t>
            </a:r>
            <a:r>
              <a:rPr dirty="0" sz="2400" lang="en-US"/>
              <a:t> </a:t>
            </a:r>
            <a:r>
              <a:rPr dirty="0" sz="2400" lang="en-US" err="1"/>
              <a:t>bikr</a:t>
            </a:r>
            <a:r>
              <a:rPr dirty="0" sz="2400" lang="en-US"/>
              <a:t> </a:t>
            </a:r>
            <a:r>
              <a:rPr dirty="0" sz="2400" lang="en-US" err="1"/>
              <a:t>bolgan</a:t>
            </a:r>
            <a:r>
              <a:rPr dirty="0" sz="2400" lang="en-US"/>
              <a:t> </a:t>
            </a:r>
            <a:r>
              <a:rPr dirty="0" sz="2400" lang="en-US" err="1"/>
              <a:t>holat</a:t>
            </a:r>
            <a:r>
              <a:rPr dirty="0" sz="2400" lang="en-US"/>
              <a:t>. </a:t>
            </a:r>
            <a:r>
              <a:rPr dirty="0" sz="2400" lang="en-US" err="1"/>
              <a:t>Unda</a:t>
            </a:r>
            <a:r>
              <a:rPr dirty="0" sz="2400" lang="en-US"/>
              <a:t> </a:t>
            </a:r>
            <a:r>
              <a:rPr dirty="0" sz="2400" lang="en-US" err="1"/>
              <a:t>devor</a:t>
            </a:r>
            <a:r>
              <a:rPr dirty="0" sz="2400" lang="en-US"/>
              <a:t> </a:t>
            </a:r>
            <a:r>
              <a:rPr dirty="0" sz="2400" lang="en-US" err="1"/>
              <a:t>ichkarisidagi</a:t>
            </a:r>
            <a:r>
              <a:rPr dirty="0" sz="2400" lang="en-US"/>
              <a:t> </a:t>
            </a:r>
            <a:r>
              <a:rPr dirty="0" sz="2400" lang="en-US" err="1"/>
              <a:t>gruntda</a:t>
            </a:r>
            <a:r>
              <a:rPr dirty="0" sz="2400" lang="en-US"/>
              <a:t> </a:t>
            </a:r>
            <a:r>
              <a:rPr dirty="0" sz="2400" lang="en-US" err="1"/>
              <a:t>yuqori</a:t>
            </a:r>
            <a:r>
              <a:rPr dirty="0" sz="2400" lang="en-US"/>
              <a:t> </a:t>
            </a:r>
            <a:r>
              <a:rPr dirty="0" sz="2400" lang="en-US" err="1"/>
              <a:t>muvozanat</a:t>
            </a:r>
            <a:r>
              <a:rPr dirty="0" sz="2400" lang="en-US"/>
              <a:t> </a:t>
            </a:r>
            <a:r>
              <a:rPr dirty="0" sz="2400" lang="en-US" err="1">
                <a:hlinkClick r:id="rId1"/>
              </a:rPr>
              <a:t>holati</a:t>
            </a:r>
            <a:r>
              <a:rPr dirty="0" sz="2400" lang="en-US">
                <a:hlinkClick r:id="rId1"/>
              </a:rPr>
              <a:t> </a:t>
            </a:r>
            <a:r>
              <a:rPr dirty="0" sz="2400" lang="en-US" err="1">
                <a:hlinkClick r:id="rId1"/>
              </a:rPr>
              <a:t>yuzaga</a:t>
            </a:r>
            <a:r>
              <a:rPr dirty="0" sz="2400" lang="en-US">
                <a:hlinkClick r:id="rId1"/>
              </a:rPr>
              <a:t> </a:t>
            </a:r>
            <a:r>
              <a:rPr dirty="0" sz="2400" lang="en-US" err="1">
                <a:hlinkClick r:id="rId1"/>
              </a:rPr>
              <a:t>kelmaydi</a:t>
            </a:r>
            <a:r>
              <a:rPr dirty="0" sz="2400" lang="en-US" err="1"/>
              <a:t>,chunki</a:t>
            </a:r>
            <a:r>
              <a:rPr dirty="0" sz="2400" lang="en-US"/>
              <a:t> </a:t>
            </a:r>
            <a:r>
              <a:rPr dirty="0" sz="2400" lang="en-US" err="1"/>
              <a:t>devorning</a:t>
            </a:r>
            <a:r>
              <a:rPr dirty="0" sz="2400" lang="en-US"/>
              <a:t> </a:t>
            </a:r>
            <a:r>
              <a:rPr dirty="0" sz="2400" lang="en-US" err="1"/>
              <a:t>ikki</a:t>
            </a:r>
            <a:r>
              <a:rPr dirty="0" sz="2400" lang="en-US"/>
              <a:t> </a:t>
            </a:r>
            <a:r>
              <a:rPr dirty="0" sz="2400" lang="en-US" err="1"/>
              <a:t>tomonlama</a:t>
            </a:r>
            <a:r>
              <a:rPr dirty="0" sz="2400" lang="en-US"/>
              <a:t> </a:t>
            </a:r>
            <a:r>
              <a:rPr dirty="0" sz="2400" lang="en-US" err="1"/>
              <a:t>siljishiga</a:t>
            </a:r>
            <a:r>
              <a:rPr dirty="0" sz="2400" lang="en-US"/>
              <a:t> </a:t>
            </a:r>
            <a:r>
              <a:rPr dirty="0" sz="2400" lang="en-US" err="1"/>
              <a:t>olib</a:t>
            </a:r>
            <a:r>
              <a:rPr dirty="0" sz="2400" lang="en-US"/>
              <a:t> </a:t>
            </a:r>
            <a:r>
              <a:rPr dirty="0" sz="2400" lang="en-US" err="1"/>
              <a:t>keluvchi</a:t>
            </a:r>
            <a:r>
              <a:rPr dirty="0" sz="2400" lang="en-US"/>
              <a:t> </a:t>
            </a:r>
            <a:r>
              <a:rPr dirty="0" sz="2400" lang="en-US" err="1"/>
              <a:t>bosim</a:t>
            </a:r>
            <a:r>
              <a:rPr dirty="0" sz="2400" lang="en-US"/>
              <a:t> </a:t>
            </a:r>
            <a:r>
              <a:rPr dirty="0" sz="2400" lang="en-US" err="1"/>
              <a:t>miqdori</a:t>
            </a:r>
            <a:r>
              <a:rPr dirty="0" sz="2400" lang="en-US"/>
              <a:t> </a:t>
            </a:r>
            <a:r>
              <a:rPr dirty="0" sz="2400" lang="en-US" err="1"/>
              <a:t>etarli</a:t>
            </a:r>
            <a:r>
              <a:rPr dirty="0" sz="2400" lang="en-US"/>
              <a:t> </a:t>
            </a:r>
            <a:r>
              <a:rPr dirty="0" sz="2400" lang="en-US" err="1"/>
              <a:t>bo‟lmaydi</a:t>
            </a:r>
            <a:r>
              <a:rPr dirty="0" sz="2400" lang="en-US"/>
              <a:t>.</a:t>
            </a:r>
            <a:br>
              <a:rPr dirty="0" sz="2400" lang="en-US"/>
            </a:br>
            <a:r>
              <a:rPr dirty="0" sz="2400" lang="en-US" smtClean="0"/>
              <a:t>Bu </a:t>
            </a:r>
            <a:r>
              <a:rPr dirty="0" sz="2400" lang="en-US" err="1"/>
              <a:t>esa</a:t>
            </a:r>
            <a:r>
              <a:rPr dirty="0" sz="2400" lang="en-US"/>
              <a:t> ,</a:t>
            </a:r>
            <a:r>
              <a:rPr dirty="0" sz="2400" lang="en-US" err="1"/>
              <a:t>o‟z</a:t>
            </a:r>
            <a:r>
              <a:rPr dirty="0" sz="2400" lang="en-US"/>
              <a:t> </a:t>
            </a:r>
            <a:r>
              <a:rPr dirty="0" sz="2400" lang="en-US" err="1">
                <a:hlinkClick r:id="rId2"/>
              </a:rPr>
              <a:t>navbatida</a:t>
            </a:r>
            <a:r>
              <a:rPr dirty="0" sz="2400" lang="en-US" err="1"/>
              <a:t>,muvozanat</a:t>
            </a:r>
            <a:r>
              <a:rPr dirty="0" sz="2400" lang="en-US"/>
              <a:t> </a:t>
            </a:r>
            <a:r>
              <a:rPr dirty="0" sz="2400" lang="en-US" err="1"/>
              <a:t>bosimi,yoki</a:t>
            </a:r>
            <a:r>
              <a:rPr dirty="0" sz="2400" lang="en-US"/>
              <a:t> </a:t>
            </a:r>
            <a:r>
              <a:rPr dirty="0" sz="2400" lang="en-US" err="1"/>
              <a:t>gruntning</a:t>
            </a:r>
            <a:r>
              <a:rPr dirty="0" sz="2400" lang="en-US"/>
              <a:t> </a:t>
            </a:r>
            <a:r>
              <a:rPr dirty="0" sz="2400" lang="en-US" err="1"/>
              <a:t>sust</a:t>
            </a:r>
            <a:r>
              <a:rPr dirty="0" sz="2400" lang="en-US"/>
              <a:t> </a:t>
            </a:r>
            <a:r>
              <a:rPr dirty="0" sz="2400" lang="en-US" err="1"/>
              <a:t>bosimi</a:t>
            </a:r>
            <a:r>
              <a:rPr dirty="0" sz="2400" lang="en-US"/>
              <a:t> </a:t>
            </a:r>
            <a:r>
              <a:rPr dirty="0" sz="2400" lang="en-US" err="1"/>
              <a:t>yuzaga</a:t>
            </a:r>
            <a:r>
              <a:rPr dirty="0" sz="2400" lang="en-US"/>
              <a:t> </a:t>
            </a:r>
            <a:r>
              <a:rPr dirty="0" sz="2400" lang="en-US" err="1"/>
              <a:t>keladi</a:t>
            </a:r>
            <a:r>
              <a:rPr dirty="0" sz="2400" lang="en-US"/>
              <a:t> </a:t>
            </a:r>
            <a:r>
              <a:rPr dirty="0" sz="2400" lang="en-US" err="1"/>
              <a:t>degan</a:t>
            </a:r>
            <a:r>
              <a:rPr dirty="0" sz="2400" lang="en-US"/>
              <a:t> gap.</a:t>
            </a:r>
            <a:r>
              <a:rPr dirty="0" sz="2400" lang="en-US"/>
              <a:t/>
            </a:r>
            <a:br>
              <a:rPr dirty="0" sz="2400" lang="en-US"/>
            </a:br>
            <a:r>
              <a:rPr dirty="0" sz="2400" lang="en-US" smtClean="0"/>
              <a:t>2. </a:t>
            </a:r>
            <a:r>
              <a:rPr dirty="0" sz="2400" lang="en-US" err="1" smtClean="0"/>
              <a:t>Tirgovich</a:t>
            </a:r>
            <a:r>
              <a:rPr dirty="0" sz="2400" lang="en-US" smtClean="0"/>
              <a:t> </a:t>
            </a:r>
            <a:r>
              <a:rPr dirty="0" sz="2400" lang="en-US" err="1"/>
              <a:t>devorning</a:t>
            </a:r>
            <a:r>
              <a:rPr dirty="0" sz="2400" lang="en-US"/>
              <a:t> </a:t>
            </a:r>
            <a:r>
              <a:rPr dirty="0" sz="2400" lang="en-US" err="1"/>
              <a:t>siljishi</a:t>
            </a:r>
            <a:r>
              <a:rPr dirty="0" sz="2400" lang="en-US"/>
              <a:t> </a:t>
            </a:r>
            <a:r>
              <a:rPr dirty="0" sz="2400" lang="en-US" err="1">
                <a:hlinkClick r:id="rId3"/>
              </a:rPr>
              <a:t>sezilarli</a:t>
            </a:r>
            <a:r>
              <a:rPr dirty="0" sz="2400" lang="en-US">
                <a:hlinkClick r:id="rId3"/>
              </a:rPr>
              <a:t> </a:t>
            </a:r>
            <a:r>
              <a:rPr dirty="0" sz="2400" lang="en-US" err="1">
                <a:hlinkClick r:id="rId3"/>
              </a:rPr>
              <a:t>darajada</a:t>
            </a:r>
            <a:r>
              <a:rPr dirty="0" sz="2400" lang="en-US">
                <a:hlinkClick r:id="rId3"/>
              </a:rPr>
              <a:t> </a:t>
            </a:r>
            <a:r>
              <a:rPr dirty="0" sz="2400" lang="en-US" err="1">
                <a:hlinkClick r:id="rId3"/>
              </a:rPr>
              <a:t>bolib</a:t>
            </a:r>
            <a:r>
              <a:rPr dirty="0" sz="2400" lang="en-US" err="1"/>
              <a:t>,devor</a:t>
            </a:r>
            <a:r>
              <a:rPr dirty="0" sz="2400" lang="en-US"/>
              <a:t> </a:t>
            </a:r>
            <a:r>
              <a:rPr dirty="0" sz="2400" lang="en-US" err="1"/>
              <a:t>tutib</a:t>
            </a:r>
            <a:r>
              <a:rPr dirty="0" sz="2400" lang="en-US"/>
              <a:t> </a:t>
            </a:r>
            <a:r>
              <a:rPr dirty="0" sz="2400" lang="en-US" err="1"/>
              <a:t>turgan</a:t>
            </a:r>
            <a:r>
              <a:rPr dirty="0" sz="2400" lang="en-US"/>
              <a:t> </a:t>
            </a:r>
            <a:r>
              <a:rPr dirty="0" sz="2400" lang="en-US" err="1"/>
              <a:t>gruntda</a:t>
            </a:r>
            <a:r>
              <a:rPr dirty="0" sz="2400" lang="en-US"/>
              <a:t> </a:t>
            </a:r>
            <a:r>
              <a:rPr dirty="0" sz="2400" lang="en-US" err="1"/>
              <a:t>yuqori</a:t>
            </a:r>
            <a:r>
              <a:rPr dirty="0" sz="2400" lang="en-US"/>
              <a:t> </a:t>
            </a:r>
            <a:r>
              <a:rPr dirty="0" sz="2400" lang="en-US" err="1"/>
              <a:t>muvozanat</a:t>
            </a:r>
            <a:r>
              <a:rPr dirty="0" sz="2400" lang="en-US"/>
              <a:t> </a:t>
            </a:r>
            <a:r>
              <a:rPr dirty="0" sz="2400" lang="en-US" err="1"/>
              <a:t>holatini</a:t>
            </a:r>
            <a:r>
              <a:rPr dirty="0" sz="2400" lang="en-US"/>
              <a:t> </a:t>
            </a:r>
            <a:r>
              <a:rPr dirty="0" sz="2400" lang="en-US" err="1"/>
              <a:t>yuzaga</a:t>
            </a:r>
            <a:r>
              <a:rPr dirty="0" sz="2400" lang="en-US"/>
              <a:t> </a:t>
            </a:r>
            <a:r>
              <a:rPr dirty="0" sz="2400" lang="en-US" err="1"/>
              <a:t>keltiradi</a:t>
            </a:r>
            <a:r>
              <a:rPr dirty="0" sz="2400" lang="en-US"/>
              <a:t>. </a:t>
            </a:r>
            <a:r>
              <a:rPr dirty="0" sz="2400" lang="en-US" err="1"/>
              <a:t>Bunday</a:t>
            </a:r>
            <a:r>
              <a:rPr dirty="0" sz="2400" lang="en-US"/>
              <a:t> </a:t>
            </a:r>
            <a:r>
              <a:rPr dirty="0" sz="2400" lang="en-US" err="1"/>
              <a:t>holatda</a:t>
            </a:r>
            <a:r>
              <a:rPr dirty="0" sz="2400" lang="en-US"/>
              <a:t> </a:t>
            </a:r>
            <a:r>
              <a:rPr dirty="0" sz="2400" lang="en-US" err="1"/>
              <a:t>gruntning</a:t>
            </a:r>
            <a:r>
              <a:rPr dirty="0" sz="2400" lang="en-US"/>
              <a:t> </a:t>
            </a:r>
            <a:r>
              <a:rPr dirty="0" sz="2400" lang="en-US" err="1"/>
              <a:t>devorga</a:t>
            </a:r>
            <a:r>
              <a:rPr dirty="0" sz="2400" lang="en-US"/>
              <a:t> </a:t>
            </a:r>
            <a:r>
              <a:rPr dirty="0" sz="2400" lang="en-US" err="1"/>
              <a:t>nisbatan</a:t>
            </a:r>
            <a:r>
              <a:rPr dirty="0" sz="2400" lang="en-US"/>
              <a:t> </a:t>
            </a:r>
            <a:r>
              <a:rPr dirty="0" sz="2400" lang="en-US" err="1"/>
              <a:t>jiddiy</a:t>
            </a:r>
            <a:r>
              <a:rPr dirty="0" sz="2400" lang="en-US"/>
              <a:t> </a:t>
            </a:r>
            <a:r>
              <a:rPr dirty="0" sz="2400" lang="en-US" err="1"/>
              <a:t>bosimi</a:t>
            </a:r>
            <a:r>
              <a:rPr dirty="0" sz="2400" lang="en-US"/>
              <a:t> </a:t>
            </a:r>
            <a:r>
              <a:rPr dirty="0" sz="2400" lang="en-US" err="1"/>
              <a:t>bilan</a:t>
            </a:r>
            <a:r>
              <a:rPr dirty="0" sz="2400" lang="en-US"/>
              <a:t> </a:t>
            </a:r>
            <a:r>
              <a:rPr dirty="0" sz="2400" lang="en-US" err="1"/>
              <a:t>hisoblashish</a:t>
            </a:r>
            <a:r>
              <a:rPr dirty="0" sz="2400" lang="en-US"/>
              <a:t> </a:t>
            </a:r>
            <a:r>
              <a:rPr dirty="0" sz="2400" lang="en-US" err="1"/>
              <a:t>lozim</a:t>
            </a:r>
            <a:r>
              <a:rPr dirty="0" sz="2400" lang="en-US"/>
              <a:t> </a:t>
            </a:r>
            <a:r>
              <a:rPr dirty="0" sz="2400" lang="en-US" err="1"/>
              <a:t>bo‟ladi</a:t>
            </a:r>
            <a:r>
              <a:rPr dirty="0" sz="2400" lang="en-US"/>
              <a:t>.</a:t>
            </a:r>
          </a:p>
          <a:p>
            <a:endParaRPr dirty="0"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Объект 2"/>
          <p:cNvSpPr>
            <a:spLocks noGrp="1"/>
          </p:cNvSpPr>
          <p:nvPr>
            <p:ph idx="1"/>
          </p:nvPr>
        </p:nvSpPr>
        <p:spPr>
          <a:xfrm>
            <a:off x="1397725" y="1027611"/>
            <a:ext cx="9601200" cy="5138058"/>
          </a:xfrm>
        </p:spPr>
        <p:txBody>
          <a:bodyPr>
            <a:normAutofit/>
          </a:bodyPr>
          <a:p>
            <a:pPr algn="just"/>
            <a:r>
              <a:rPr dirty="0" sz="2400" lang="en-US"/>
              <a:t/>
            </a:r>
            <a:br>
              <a:rPr dirty="0" sz="2400" lang="en-US"/>
            </a:br>
            <a:r>
              <a:rPr dirty="0" sz="2800" lang="en-US" err="1"/>
              <a:t>Tirgovich</a:t>
            </a:r>
            <a:r>
              <a:rPr dirty="0" sz="2800" lang="en-US"/>
              <a:t> </a:t>
            </a:r>
            <a:r>
              <a:rPr dirty="0" sz="2800" lang="en-US" err="1"/>
              <a:t>devorga</a:t>
            </a:r>
            <a:r>
              <a:rPr dirty="0" sz="2800" lang="en-US"/>
              <a:t> </a:t>
            </a:r>
            <a:r>
              <a:rPr dirty="0" sz="2800" lang="en-US" err="1"/>
              <a:t>nisbatan</a:t>
            </a:r>
            <a:r>
              <a:rPr dirty="0" sz="2800" lang="en-US"/>
              <a:t> </a:t>
            </a:r>
            <a:r>
              <a:rPr dirty="0" sz="2800" lang="en-US" err="1"/>
              <a:t>gruntning</a:t>
            </a:r>
            <a:r>
              <a:rPr dirty="0" sz="2800" lang="en-US"/>
              <a:t> </a:t>
            </a:r>
            <a:r>
              <a:rPr dirty="0" sz="2800" lang="en-US" err="1"/>
              <a:t>seysmik</a:t>
            </a:r>
            <a:r>
              <a:rPr dirty="0" sz="2800" lang="en-US"/>
              <a:t> </a:t>
            </a:r>
            <a:r>
              <a:rPr dirty="0" sz="2800" lang="en-US" err="1"/>
              <a:t>bosimini</a:t>
            </a:r>
            <a:r>
              <a:rPr dirty="0" sz="2800" lang="en-US"/>
              <a:t> </a:t>
            </a:r>
            <a:r>
              <a:rPr dirty="0" sz="2800" lang="en-US" err="1"/>
              <a:t>tadqiqotlash</a:t>
            </a:r>
            <a:r>
              <a:rPr dirty="0" sz="2800" lang="en-US"/>
              <a:t> </a:t>
            </a:r>
            <a:r>
              <a:rPr dirty="0" sz="2800" lang="en-US" err="1"/>
              <a:t>ishlari</a:t>
            </a:r>
            <a:r>
              <a:rPr dirty="0" sz="2800" lang="en-US"/>
              <a:t> </a:t>
            </a:r>
            <a:r>
              <a:rPr dirty="0" sz="2800" lang="en-US" err="1"/>
              <a:t>o‟tgan</a:t>
            </a:r>
            <a:r>
              <a:rPr dirty="0" sz="2800" lang="en-US"/>
              <a:t> </a:t>
            </a:r>
            <a:r>
              <a:rPr dirty="0" sz="2800" lang="en-US" err="1"/>
              <a:t>asrning</a:t>
            </a:r>
            <a:r>
              <a:rPr dirty="0" sz="2800" lang="en-US"/>
              <a:t> </a:t>
            </a:r>
            <a:r>
              <a:rPr dirty="0" sz="2800" lang="en-US" err="1"/>
              <a:t>boshlarida</a:t>
            </a:r>
            <a:r>
              <a:rPr dirty="0" sz="2800" lang="en-US"/>
              <a:t> </a:t>
            </a:r>
            <a:r>
              <a:rPr dirty="0" sz="2800" lang="en-US" err="1"/>
              <a:t>amalga</a:t>
            </a:r>
            <a:r>
              <a:rPr dirty="0" sz="2800" lang="en-US"/>
              <a:t> </a:t>
            </a:r>
            <a:r>
              <a:rPr dirty="0" sz="2800" lang="en-US" err="1"/>
              <a:t>oshirildi</a:t>
            </a:r>
            <a:r>
              <a:rPr dirty="0" sz="2800" lang="en-US"/>
              <a:t>. </a:t>
            </a:r>
            <a:r>
              <a:rPr dirty="0" sz="2800" lang="en-US" err="1"/>
              <a:t>Mazkur</a:t>
            </a:r>
            <a:r>
              <a:rPr dirty="0" sz="2800" lang="en-US"/>
              <a:t> </a:t>
            </a:r>
            <a:r>
              <a:rPr dirty="0" sz="2800" lang="en-US" err="1"/>
              <a:t>izlanishlarda</a:t>
            </a:r>
            <a:r>
              <a:rPr dirty="0" sz="2800" lang="en-US"/>
              <a:t> </a:t>
            </a:r>
            <a:r>
              <a:rPr dirty="0" sz="2800" lang="en-US" err="1"/>
              <a:t>muvozanat</a:t>
            </a:r>
            <a:r>
              <a:rPr dirty="0" sz="2800" lang="en-US"/>
              <a:t> </a:t>
            </a:r>
            <a:r>
              <a:rPr dirty="0" sz="2800" lang="en-US" err="1"/>
              <a:t>holatidagi</a:t>
            </a:r>
            <a:r>
              <a:rPr dirty="0" sz="2800" lang="en-US"/>
              <a:t> grunt </a:t>
            </a:r>
            <a:r>
              <a:rPr dirty="0" sz="2800" lang="en-US" err="1"/>
              <a:t>qa‟ridagi</a:t>
            </a:r>
            <a:r>
              <a:rPr dirty="0" sz="2800" lang="en-US"/>
              <a:t> </a:t>
            </a:r>
            <a:r>
              <a:rPr dirty="0" sz="2800" lang="en-US" err="1"/>
              <a:t>seysmik</a:t>
            </a:r>
            <a:r>
              <a:rPr dirty="0" sz="2800" lang="en-US"/>
              <a:t> </a:t>
            </a:r>
            <a:r>
              <a:rPr dirty="0" sz="2800" lang="en-US" err="1"/>
              <a:t>inersiya</a:t>
            </a:r>
            <a:r>
              <a:rPr dirty="0" sz="2800" lang="en-US"/>
              <a:t> </a:t>
            </a:r>
            <a:r>
              <a:rPr dirty="0" sz="2800" lang="en-US" err="1"/>
              <a:t>kuchlarini</a:t>
            </a:r>
            <a:r>
              <a:rPr dirty="0" sz="2800" lang="en-US"/>
              <a:t> </a:t>
            </a:r>
            <a:r>
              <a:rPr dirty="0" sz="2800" lang="en-US" err="1"/>
              <a:t>aniqlashga</a:t>
            </a:r>
            <a:r>
              <a:rPr dirty="0" sz="2800" lang="en-US"/>
              <a:t> </a:t>
            </a:r>
            <a:r>
              <a:rPr dirty="0" sz="2800" lang="en-US" err="1"/>
              <a:t>asosiy</a:t>
            </a:r>
            <a:r>
              <a:rPr dirty="0" sz="2800" lang="en-US"/>
              <a:t> </a:t>
            </a:r>
            <a:r>
              <a:rPr dirty="0" sz="2800" lang="en-US" err="1"/>
              <a:t>etibor</a:t>
            </a:r>
            <a:r>
              <a:rPr dirty="0" sz="2800" lang="en-US"/>
              <a:t> </a:t>
            </a:r>
            <a:r>
              <a:rPr dirty="0" sz="2800" lang="en-US" err="1"/>
              <a:t>qaratilgan</a:t>
            </a:r>
            <a:r>
              <a:rPr dirty="0" sz="2800" lang="en-US"/>
              <a:t>. </a:t>
            </a:r>
            <a:r>
              <a:rPr dirty="0" sz="2800" lang="en-US" err="1"/>
              <a:t>Yotiq</a:t>
            </a:r>
            <a:r>
              <a:rPr dirty="0" sz="2800" lang="en-US"/>
              <a:t> </a:t>
            </a:r>
            <a:r>
              <a:rPr dirty="0" sz="2800" lang="en-US" err="1"/>
              <a:t>yo‟nalishda</a:t>
            </a:r>
            <a:r>
              <a:rPr dirty="0" sz="2800" lang="en-US"/>
              <a:t> </a:t>
            </a:r>
            <a:r>
              <a:rPr dirty="0" sz="2800" lang="en-US" err="1"/>
              <a:t>xarakatlanuvchi</a:t>
            </a:r>
            <a:r>
              <a:rPr dirty="0" sz="2800" lang="en-US"/>
              <a:t> </a:t>
            </a:r>
            <a:r>
              <a:rPr dirty="0" sz="2800" lang="en-US" err="1"/>
              <a:t>seysmik</a:t>
            </a:r>
            <a:r>
              <a:rPr dirty="0" sz="2800" lang="en-US"/>
              <a:t> </a:t>
            </a:r>
            <a:r>
              <a:rPr dirty="0" sz="2800" lang="en-US" err="1"/>
              <a:t>kuchning</a:t>
            </a:r>
            <a:r>
              <a:rPr dirty="0" sz="2800" lang="en-US"/>
              <a:t> </a:t>
            </a:r>
            <a:r>
              <a:rPr dirty="0" sz="2800" lang="en-US" err="1"/>
              <a:t>miqdori</a:t>
            </a:r>
            <a:r>
              <a:rPr dirty="0" sz="2800" lang="en-US"/>
              <a:t> </a:t>
            </a:r>
            <a:r>
              <a:rPr dirty="0" sz="2800" lang="en-US" err="1"/>
              <a:t>o‟sha</a:t>
            </a:r>
            <a:r>
              <a:rPr dirty="0" sz="2800" lang="en-US"/>
              <a:t> </a:t>
            </a:r>
            <a:r>
              <a:rPr dirty="0" sz="2800" lang="en-US" err="1"/>
              <a:t>davrda</a:t>
            </a:r>
            <a:r>
              <a:rPr dirty="0" sz="2800" lang="en-US"/>
              <a:t> </a:t>
            </a:r>
            <a:r>
              <a:rPr dirty="0" sz="2800" lang="en-US" err="1"/>
              <a:t>keng</a:t>
            </a:r>
            <a:r>
              <a:rPr dirty="0" sz="2800" lang="en-US"/>
              <a:t> </a:t>
            </a:r>
            <a:r>
              <a:rPr dirty="0" sz="2800" lang="en-US" err="1"/>
              <a:t>tarqalgan</a:t>
            </a:r>
            <a:r>
              <a:rPr dirty="0" sz="2800" lang="en-US"/>
              <a:t> </a:t>
            </a:r>
            <a:r>
              <a:rPr dirty="0" sz="2800" lang="en-US" err="1"/>
              <a:t>zilzilabardoshlikning</a:t>
            </a:r>
            <a:r>
              <a:rPr dirty="0" sz="2800" lang="en-US"/>
              <a:t> </a:t>
            </a:r>
            <a:r>
              <a:rPr dirty="0" sz="2800" lang="en-US" err="1" smtClean="0"/>
              <a:t>muvoz</a:t>
            </a:r>
            <a:r>
              <a:rPr dirty="0" sz="2800" lang="en-US" err="1"/>
              <a:t>Unda</a:t>
            </a:r>
            <a:r>
              <a:rPr dirty="0" sz="2800" lang="en-US"/>
              <a:t> </a:t>
            </a:r>
            <a:r>
              <a:rPr dirty="0" sz="2800" lang="en-US" err="1"/>
              <a:t>seysmik</a:t>
            </a:r>
            <a:r>
              <a:rPr dirty="0" sz="2800" lang="en-US"/>
              <a:t> </a:t>
            </a:r>
            <a:r>
              <a:rPr dirty="0" sz="2800" lang="en-US" err="1"/>
              <a:t>kuchlar</a:t>
            </a:r>
            <a:r>
              <a:rPr dirty="0" sz="2800" lang="en-US"/>
              <a:t> </a:t>
            </a:r>
            <a:r>
              <a:rPr dirty="0" sz="2800" lang="en-US" err="1"/>
              <a:t>gravitatsiya</a:t>
            </a:r>
            <a:r>
              <a:rPr dirty="0" sz="2800" lang="en-US"/>
              <a:t> </a:t>
            </a:r>
            <a:r>
              <a:rPr dirty="0" sz="2800" lang="en-US" err="1"/>
              <a:t>yuklari</a:t>
            </a:r>
            <a:r>
              <a:rPr dirty="0" sz="2800" lang="en-US"/>
              <a:t> </a:t>
            </a:r>
            <a:r>
              <a:rPr dirty="0" sz="2800" lang="en-US" err="1"/>
              <a:t>bilan</a:t>
            </a:r>
            <a:r>
              <a:rPr dirty="0" sz="2800" lang="en-US"/>
              <a:t> </a:t>
            </a:r>
            <a:r>
              <a:rPr dirty="0" sz="2800" lang="en-US" err="1"/>
              <a:t>qo‟shilib</a:t>
            </a:r>
            <a:r>
              <a:rPr dirty="0" sz="2800" lang="en-US"/>
              <a:t> </a:t>
            </a:r>
            <a:r>
              <a:rPr dirty="0" sz="2800" lang="en-US" err="1"/>
              <a:t>Kulon</a:t>
            </a:r>
            <a:r>
              <a:rPr dirty="0" sz="2800" lang="en-US"/>
              <a:t> </a:t>
            </a:r>
            <a:r>
              <a:rPr dirty="0" sz="2800" lang="en-US" err="1"/>
              <a:t>nazariyasi</a:t>
            </a:r>
            <a:r>
              <a:rPr dirty="0" sz="2800" lang="en-US"/>
              <a:t> </a:t>
            </a:r>
            <a:r>
              <a:rPr dirty="0" sz="2800" lang="en-US" err="1"/>
              <a:t>asosida</a:t>
            </a:r>
            <a:r>
              <a:rPr dirty="0" sz="2800" lang="en-US"/>
              <a:t> </a:t>
            </a:r>
            <a:r>
              <a:rPr dirty="0" sz="2800" lang="en-US" err="1"/>
              <a:t>gruntning</a:t>
            </a:r>
            <a:r>
              <a:rPr dirty="0" sz="2800" lang="en-US"/>
              <a:t> </a:t>
            </a:r>
            <a:r>
              <a:rPr dirty="0" sz="2800" lang="en-US" err="1"/>
              <a:t>jiddiy</a:t>
            </a:r>
            <a:r>
              <a:rPr dirty="0" sz="2800" lang="en-US"/>
              <a:t> </a:t>
            </a:r>
            <a:r>
              <a:rPr dirty="0" sz="2800" lang="en-US" err="1"/>
              <a:t>va</a:t>
            </a:r>
            <a:r>
              <a:rPr dirty="0" sz="2800" lang="en-US"/>
              <a:t> </a:t>
            </a:r>
            <a:r>
              <a:rPr dirty="0" sz="2800" lang="en-US" err="1"/>
              <a:t>sust</a:t>
            </a:r>
            <a:r>
              <a:rPr dirty="0" sz="2800" lang="en-US"/>
              <a:t> </a:t>
            </a:r>
            <a:r>
              <a:rPr dirty="0" sz="2800" lang="en-US" err="1"/>
              <a:t>bosimlari</a:t>
            </a:r>
            <a:r>
              <a:rPr dirty="0" sz="2800" lang="en-US"/>
              <a:t> </a:t>
            </a:r>
            <a:r>
              <a:rPr dirty="0" sz="2800" lang="en-US" err="1"/>
              <a:t>izlangan</a:t>
            </a:r>
            <a:r>
              <a:rPr dirty="0" sz="2800" lang="en-US" err="1" smtClean="0"/>
              <a:t>anat</a:t>
            </a:r>
            <a:r>
              <a:rPr dirty="0" sz="2800" lang="en-US" smtClean="0"/>
              <a:t> </a:t>
            </a:r>
            <a:r>
              <a:rPr dirty="0" sz="2800" lang="en-US" err="1"/>
              <a:t>nazariyasi</a:t>
            </a:r>
            <a:r>
              <a:rPr dirty="0" sz="2800" lang="en-US"/>
              <a:t> </a:t>
            </a:r>
            <a:r>
              <a:rPr dirty="0" sz="2800" lang="en-US" err="1"/>
              <a:t>asosida</a:t>
            </a:r>
            <a:r>
              <a:rPr dirty="0" sz="2800" lang="en-US"/>
              <a:t> </a:t>
            </a:r>
            <a:r>
              <a:rPr dirty="0" sz="2800" lang="en-US" err="1"/>
              <a:t>aniqlandi</a:t>
            </a:r>
            <a:r>
              <a:rPr dirty="0" sz="2800" lang="en-US" smtClean="0"/>
              <a:t>.</a:t>
            </a:r>
            <a:r>
              <a:rPr dirty="0" sz="2800" lang="en-US"/>
              <a:t>  </a:t>
            </a:r>
            <a:r>
              <a:rPr dirty="0" sz="2800" lang="en-US" err="1"/>
              <a:t>Bunday</a:t>
            </a:r>
            <a:r>
              <a:rPr dirty="0" sz="2800" lang="en-US"/>
              <a:t> </a:t>
            </a:r>
            <a:r>
              <a:rPr dirty="0" sz="2800" lang="en-US" err="1"/>
              <a:t>hisoblashlarda</a:t>
            </a:r>
            <a:r>
              <a:rPr dirty="0" sz="2800" lang="en-US"/>
              <a:t> grunt </a:t>
            </a:r>
            <a:r>
              <a:rPr dirty="0" sz="2800" lang="en-US" err="1"/>
              <a:t>sirti</a:t>
            </a:r>
            <a:r>
              <a:rPr dirty="0" sz="2800" lang="en-US"/>
              <a:t> </a:t>
            </a:r>
            <a:r>
              <a:rPr dirty="0" sz="2800" lang="en-US" err="1"/>
              <a:t>tekis</a:t>
            </a:r>
            <a:r>
              <a:rPr dirty="0" sz="2800" lang="en-US"/>
              <a:t> </a:t>
            </a:r>
            <a:r>
              <a:rPr dirty="0" sz="2800" lang="en-US" err="1"/>
              <a:t>yuza</a:t>
            </a:r>
            <a:r>
              <a:rPr dirty="0" sz="2800" lang="en-US"/>
              <a:t> deb </a:t>
            </a:r>
            <a:r>
              <a:rPr dirty="0" sz="2800" lang="en-US" err="1"/>
              <a:t>qabul</a:t>
            </a:r>
            <a:r>
              <a:rPr dirty="0" sz="2800" lang="en-US"/>
              <a:t> </a:t>
            </a:r>
            <a:r>
              <a:rPr dirty="0" sz="2800" lang="en-US" err="1"/>
              <a:t>qilingan</a:t>
            </a:r>
            <a:r>
              <a:rPr dirty="0" sz="2800" lang="en-US"/>
              <a:t>.</a:t>
            </a:r>
            <a:endParaRPr dirty="0" sz="2800"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Объект 3"/>
          <p:cNvSpPr>
            <a:spLocks noGrp="1"/>
          </p:cNvSpPr>
          <p:nvPr>
            <p:ph idx="1"/>
          </p:nvPr>
        </p:nvSpPr>
        <p:spPr>
          <a:xfrm>
            <a:off x="1371600" y="1358537"/>
            <a:ext cx="9601200" cy="4508863"/>
          </a:xfrm>
        </p:spPr>
        <p:txBody>
          <a:bodyPr>
            <a:normAutofit fontScale="95000"/>
          </a:bodyPr>
          <a:p>
            <a:pPr algn="just"/>
            <a:r>
              <a:rPr dirty="0" sz="2800" lang="en-US" err="1"/>
              <a:t>Ma‟lumki</a:t>
            </a:r>
            <a:r>
              <a:rPr dirty="0" sz="2800" lang="en-US"/>
              <a:t> </a:t>
            </a:r>
            <a:r>
              <a:rPr dirty="0" sz="2800" lang="en-US" err="1"/>
              <a:t>zilzilaning</a:t>
            </a:r>
            <a:r>
              <a:rPr dirty="0" sz="2800" lang="en-US"/>
              <a:t> </a:t>
            </a:r>
            <a:r>
              <a:rPr dirty="0" sz="2800" lang="en-US" err="1"/>
              <a:t>bo'ylama</a:t>
            </a:r>
            <a:r>
              <a:rPr dirty="0" sz="2800" lang="en-US"/>
              <a:t>, </a:t>
            </a:r>
            <a:r>
              <a:rPr dirty="0" sz="2800" lang="en-US" err="1"/>
              <a:t>ko‟ndalang</a:t>
            </a:r>
            <a:r>
              <a:rPr dirty="0" sz="2800" lang="en-US"/>
              <a:t> </a:t>
            </a:r>
            <a:r>
              <a:rPr dirty="0" sz="2800" lang="en-US" err="1"/>
              <a:t>va</a:t>
            </a:r>
            <a:r>
              <a:rPr dirty="0" sz="2800" lang="en-US"/>
              <a:t> </a:t>
            </a:r>
            <a:r>
              <a:rPr dirty="0" sz="2800" lang="en-US" err="1"/>
              <a:t>sirt</a:t>
            </a:r>
            <a:r>
              <a:rPr dirty="0" sz="2800" lang="en-US"/>
              <a:t> </a:t>
            </a:r>
            <a:r>
              <a:rPr dirty="0" sz="2800" lang="en-US" err="1"/>
              <a:t>bo‟ylab</a:t>
            </a:r>
            <a:r>
              <a:rPr dirty="0" sz="2800" lang="en-US"/>
              <a:t> </a:t>
            </a:r>
            <a:r>
              <a:rPr dirty="0" sz="2800" lang="en-US" err="1"/>
              <a:t>tarqaluvchi</a:t>
            </a:r>
            <a:r>
              <a:rPr dirty="0" sz="2800" lang="en-US"/>
              <a:t> </a:t>
            </a:r>
            <a:r>
              <a:rPr dirty="0" sz="2800" lang="en-US" err="1"/>
              <a:t>to‟lqinlarining</a:t>
            </a:r>
            <a:r>
              <a:rPr dirty="0" sz="2800" lang="en-US"/>
              <a:t> </a:t>
            </a:r>
            <a:r>
              <a:rPr dirty="0" sz="2800" lang="en-US" err="1"/>
              <a:t>harakatlanishi</a:t>
            </a:r>
            <a:r>
              <a:rPr dirty="0" sz="2800" lang="en-US"/>
              <a:t> </a:t>
            </a:r>
            <a:r>
              <a:rPr dirty="0" sz="2800" lang="en-US" err="1"/>
              <a:t>jarayonida</a:t>
            </a:r>
            <a:r>
              <a:rPr dirty="0" sz="2800" lang="en-US"/>
              <a:t> grunt </a:t>
            </a:r>
            <a:r>
              <a:rPr dirty="0" sz="2800" lang="en-US" err="1"/>
              <a:t>qa‟rida</a:t>
            </a:r>
            <a:r>
              <a:rPr dirty="0" sz="2800" lang="en-US"/>
              <a:t> </a:t>
            </a:r>
            <a:r>
              <a:rPr dirty="0" sz="2800" lang="en-US" err="1"/>
              <a:t>siqilish</a:t>
            </a:r>
            <a:r>
              <a:rPr dirty="0" sz="2800" lang="en-US"/>
              <a:t> – </a:t>
            </a:r>
            <a:r>
              <a:rPr dirty="0" sz="2800" lang="en-US" err="1"/>
              <a:t>cho‟zilish</a:t>
            </a:r>
            <a:r>
              <a:rPr dirty="0" sz="2800" lang="en-US"/>
              <a:t> </a:t>
            </a:r>
            <a:r>
              <a:rPr dirty="0" sz="2800" lang="en-US" err="1"/>
              <a:t>hamda</a:t>
            </a:r>
            <a:r>
              <a:rPr dirty="0" sz="2800" lang="en-US"/>
              <a:t> </a:t>
            </a:r>
            <a:r>
              <a:rPr dirty="0" sz="2800" lang="en-US" err="1"/>
              <a:t>siljish</a:t>
            </a:r>
            <a:r>
              <a:rPr dirty="0" sz="2800" lang="en-US"/>
              <a:t> </a:t>
            </a:r>
            <a:r>
              <a:rPr dirty="0" sz="2800" lang="en-US" err="1"/>
              <a:t>deformasiyalarini</a:t>
            </a:r>
            <a:r>
              <a:rPr dirty="0" sz="2800" lang="en-US"/>
              <a:t> </a:t>
            </a:r>
            <a:r>
              <a:rPr dirty="0" sz="2800" lang="en-US" err="1"/>
              <a:t>yuzaga</a:t>
            </a:r>
            <a:r>
              <a:rPr dirty="0" sz="2800" lang="en-US"/>
              <a:t> </a:t>
            </a:r>
            <a:r>
              <a:rPr dirty="0" sz="2800" lang="en-US" err="1"/>
              <a:t>keltiruvchi</a:t>
            </a:r>
            <a:r>
              <a:rPr dirty="0" sz="2800" lang="en-US"/>
              <a:t> </a:t>
            </a:r>
            <a:r>
              <a:rPr dirty="0" sz="2800" lang="en-US" err="1"/>
              <a:t>zo‟riqishlar</a:t>
            </a:r>
            <a:r>
              <a:rPr dirty="0" sz="2800" lang="en-US"/>
              <a:t> </a:t>
            </a:r>
            <a:r>
              <a:rPr dirty="0" sz="2800" lang="en-US" err="1"/>
              <a:t>hosil</a:t>
            </a:r>
            <a:r>
              <a:rPr dirty="0" sz="2800" lang="en-US"/>
              <a:t> </a:t>
            </a:r>
            <a:r>
              <a:rPr dirty="0" sz="2800" lang="en-US" err="1" smtClean="0"/>
              <a:t>bo‟ladi</a:t>
            </a:r>
            <a:r>
              <a:rPr dirty="0" sz="2800" lang="en-US" smtClean="0"/>
              <a:t>.</a:t>
            </a:r>
            <a:r>
              <a:rPr dirty="0" sz="2800" lang="en-US"/>
              <a:t> Grunt </a:t>
            </a:r>
            <a:r>
              <a:rPr dirty="0" sz="2800" lang="en-US" err="1"/>
              <a:t>qa‟riga</a:t>
            </a:r>
            <a:r>
              <a:rPr dirty="0" sz="2800" lang="en-US"/>
              <a:t> </a:t>
            </a:r>
            <a:r>
              <a:rPr dirty="0" sz="2800" lang="en-US" err="1"/>
              <a:t>ko‟milgan</a:t>
            </a:r>
            <a:r>
              <a:rPr dirty="0" sz="2800" lang="en-US"/>
              <a:t> </a:t>
            </a:r>
            <a:r>
              <a:rPr dirty="0" sz="2800" lang="en-US" err="1"/>
              <a:t>er</a:t>
            </a:r>
            <a:r>
              <a:rPr dirty="0" sz="2800" lang="en-US"/>
              <a:t> </a:t>
            </a:r>
            <a:r>
              <a:rPr dirty="0" sz="2800" lang="en-US" err="1"/>
              <a:t>osti</a:t>
            </a:r>
            <a:r>
              <a:rPr dirty="0" sz="2800" lang="en-US"/>
              <a:t> </a:t>
            </a:r>
            <a:r>
              <a:rPr dirty="0" sz="2800" lang="en-US" err="1"/>
              <a:t>inshoatlari</a:t>
            </a:r>
            <a:r>
              <a:rPr dirty="0" sz="2800" lang="en-US"/>
              <a:t> (</a:t>
            </a:r>
            <a:r>
              <a:rPr dirty="0" sz="2800" lang="en-US" err="1"/>
              <a:t>gidrotexnika</a:t>
            </a:r>
            <a:r>
              <a:rPr dirty="0" sz="2800" lang="en-US"/>
              <a:t> </a:t>
            </a:r>
            <a:r>
              <a:rPr dirty="0" sz="2800" lang="en-US" err="1"/>
              <a:t>yo‟laklari</a:t>
            </a:r>
            <a:r>
              <a:rPr dirty="0" sz="2800" lang="en-US"/>
              <a:t>) ; </a:t>
            </a:r>
            <a:r>
              <a:rPr dirty="0" sz="2800" lang="en-US" err="1"/>
              <a:t>suv</a:t>
            </a:r>
            <a:r>
              <a:rPr dirty="0" sz="2800" lang="en-US"/>
              <a:t> </a:t>
            </a:r>
            <a:r>
              <a:rPr dirty="0" sz="2800" lang="en-US" err="1"/>
              <a:t>tashuvchi</a:t>
            </a:r>
            <a:r>
              <a:rPr dirty="0" sz="2800" lang="en-US"/>
              <a:t> </a:t>
            </a:r>
            <a:r>
              <a:rPr dirty="0" sz="2800" lang="en-US" err="1"/>
              <a:t>quvirlar</a:t>
            </a:r>
            <a:r>
              <a:rPr dirty="0" sz="2800" lang="en-US"/>
              <a:t>; </a:t>
            </a:r>
            <a:r>
              <a:rPr dirty="0" sz="2800" lang="en-US" err="1"/>
              <a:t>GESning</a:t>
            </a:r>
            <a:r>
              <a:rPr dirty="0" sz="2800" lang="en-US"/>
              <a:t> </a:t>
            </a:r>
            <a:r>
              <a:rPr dirty="0" sz="2800" lang="en-US" err="1"/>
              <a:t>chuqur</a:t>
            </a:r>
            <a:r>
              <a:rPr dirty="0" sz="2800" lang="en-US"/>
              <a:t> </a:t>
            </a:r>
            <a:r>
              <a:rPr dirty="0" sz="2800" lang="en-US" err="1"/>
              <a:t>joylashgan</a:t>
            </a:r>
            <a:r>
              <a:rPr dirty="0" sz="2800" lang="en-US"/>
              <a:t> </a:t>
            </a:r>
            <a:r>
              <a:rPr dirty="0" sz="2800" lang="en-US" err="1"/>
              <a:t>binolari</a:t>
            </a:r>
            <a:r>
              <a:rPr dirty="0" sz="2800" lang="en-US"/>
              <a:t>; </a:t>
            </a:r>
            <a:r>
              <a:rPr dirty="0" sz="2800" lang="en-US" err="1"/>
              <a:t>turli</a:t>
            </a:r>
            <a:r>
              <a:rPr dirty="0" sz="2800" lang="en-US"/>
              <a:t> </a:t>
            </a:r>
            <a:r>
              <a:rPr dirty="0" sz="2800" lang="en-US" err="1"/>
              <a:t>rezervuarlar</a:t>
            </a:r>
            <a:r>
              <a:rPr dirty="0" sz="2800" lang="en-US"/>
              <a:t> </a:t>
            </a:r>
            <a:r>
              <a:rPr dirty="0" sz="2800" lang="en-US" err="1"/>
              <a:t>va</a:t>
            </a:r>
            <a:r>
              <a:rPr dirty="0" sz="2800" lang="en-US"/>
              <a:t> h.) </a:t>
            </a:r>
            <a:r>
              <a:rPr dirty="0" sz="2800" lang="en-US" err="1"/>
              <a:t>yoki</a:t>
            </a:r>
            <a:r>
              <a:rPr dirty="0" sz="2800" lang="en-US"/>
              <a:t> </a:t>
            </a:r>
            <a:r>
              <a:rPr dirty="0" sz="2800" lang="en-US" err="1"/>
              <a:t>inshoatlarning</a:t>
            </a:r>
            <a:r>
              <a:rPr dirty="0" sz="2800" lang="en-US"/>
              <a:t> </a:t>
            </a:r>
            <a:r>
              <a:rPr dirty="0" sz="2800" lang="en-US" err="1"/>
              <a:t>erto‟la</a:t>
            </a:r>
            <a:r>
              <a:rPr dirty="0" sz="2800" lang="en-US"/>
              <a:t>, </a:t>
            </a:r>
            <a:r>
              <a:rPr dirty="0" sz="2800" lang="en-US" err="1"/>
              <a:t>poydevor</a:t>
            </a:r>
            <a:r>
              <a:rPr dirty="0" sz="2800" lang="en-US"/>
              <a:t> </a:t>
            </a:r>
            <a:r>
              <a:rPr dirty="0" sz="2800" lang="en-US" err="1"/>
              <a:t>va</a:t>
            </a:r>
            <a:r>
              <a:rPr dirty="0" sz="2800" lang="en-US"/>
              <a:t> h. </a:t>
            </a:r>
            <a:r>
              <a:rPr dirty="0" sz="2800" lang="en-US" err="1"/>
              <a:t>qismlari</a:t>
            </a:r>
            <a:r>
              <a:rPr dirty="0" sz="2800" lang="en-US"/>
              <a:t> </a:t>
            </a:r>
            <a:r>
              <a:rPr dirty="0" sz="2800" lang="en-US" err="1"/>
              <a:t>to‟lqinlar</a:t>
            </a:r>
            <a:r>
              <a:rPr dirty="0" sz="2800" lang="en-US"/>
              <a:t> </a:t>
            </a:r>
            <a:r>
              <a:rPr dirty="0" sz="2800" lang="en-US" err="1"/>
              <a:t>o‟tishi</a:t>
            </a:r>
            <a:r>
              <a:rPr dirty="0" sz="2800" lang="en-US"/>
              <a:t> </a:t>
            </a:r>
            <a:r>
              <a:rPr dirty="0" sz="2800" lang="en-US" err="1"/>
              <a:t>jarayonida</a:t>
            </a:r>
            <a:r>
              <a:rPr dirty="0" sz="2800" lang="en-US"/>
              <a:t> </a:t>
            </a:r>
            <a:r>
              <a:rPr dirty="0" sz="2800" lang="en-US" err="1"/>
              <a:t>qo‟shimca</a:t>
            </a:r>
            <a:r>
              <a:rPr dirty="0" sz="2800" lang="en-US"/>
              <a:t> </a:t>
            </a:r>
            <a:r>
              <a:rPr dirty="0" sz="2800" lang="en-US" err="1"/>
              <a:t>zo‟riqish</a:t>
            </a:r>
            <a:r>
              <a:rPr dirty="0" sz="2800" lang="en-US"/>
              <a:t> </a:t>
            </a:r>
            <a:r>
              <a:rPr dirty="0" sz="2800" lang="en-US" err="1"/>
              <a:t>ta‟siriga</a:t>
            </a:r>
            <a:r>
              <a:rPr dirty="0" sz="2800" lang="en-US"/>
              <a:t> </a:t>
            </a:r>
            <a:r>
              <a:rPr dirty="0" sz="2800" lang="en-US" err="1"/>
              <a:t>uchraydilar</a:t>
            </a:r>
            <a:r>
              <a:rPr dirty="0" sz="2800" lang="en-US"/>
              <a:t>.</a:t>
            </a:r>
          </a:p>
          <a:p>
            <a:r>
              <a:rPr dirty="0" lang="en-US"/>
              <a:t/>
            </a:r>
            <a:br>
              <a:rPr dirty="0" lang="en-US"/>
            </a:br>
            <a:endParaRPr dirty="0"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Объект 2"/>
          <p:cNvSpPr>
            <a:spLocks noGrp="1"/>
          </p:cNvSpPr>
          <p:nvPr>
            <p:ph idx="1"/>
          </p:nvPr>
        </p:nvSpPr>
        <p:spPr>
          <a:xfrm>
            <a:off x="1371600" y="1227909"/>
            <a:ext cx="9601200" cy="4639491"/>
          </a:xfrm>
        </p:spPr>
        <p:txBody>
          <a:bodyPr>
            <a:normAutofit/>
          </a:bodyPr>
          <a:p>
            <a:pPr algn="just"/>
            <a:r>
              <a:rPr dirty="0" sz="2400" lang="en-US" err="1"/>
              <a:t>Nisbatan</a:t>
            </a:r>
            <a:r>
              <a:rPr dirty="0" sz="2400" lang="en-US"/>
              <a:t> </a:t>
            </a:r>
            <a:r>
              <a:rPr dirty="0" sz="2400" lang="en-US" err="1"/>
              <a:t>qisqa</a:t>
            </a:r>
            <a:r>
              <a:rPr dirty="0" sz="2400" lang="en-US"/>
              <a:t> </a:t>
            </a:r>
            <a:r>
              <a:rPr dirty="0" sz="2400" lang="en-US" err="1"/>
              <a:t>bo‟lgan</a:t>
            </a:r>
            <a:r>
              <a:rPr dirty="0" sz="2400" lang="en-US"/>
              <a:t> </a:t>
            </a:r>
            <a:r>
              <a:rPr dirty="0" sz="2400" lang="en-US" err="1"/>
              <a:t>inshoatlar</a:t>
            </a:r>
            <a:r>
              <a:rPr dirty="0" sz="2400" lang="en-US"/>
              <a:t> </a:t>
            </a:r>
            <a:r>
              <a:rPr dirty="0" sz="2400" lang="en-US" err="1"/>
              <a:t>o‟zlarining</a:t>
            </a:r>
            <a:r>
              <a:rPr dirty="0" sz="2400" lang="en-US"/>
              <a:t> </a:t>
            </a:r>
            <a:r>
              <a:rPr dirty="0" sz="2400" lang="en-US" err="1"/>
              <a:t>deformasiyalanishi</a:t>
            </a:r>
            <a:r>
              <a:rPr dirty="0" sz="2400" lang="en-US"/>
              <a:t> </a:t>
            </a:r>
            <a:r>
              <a:rPr dirty="0" sz="2400" lang="en-US" err="1"/>
              <a:t>bo‟yicha</a:t>
            </a:r>
            <a:r>
              <a:rPr dirty="0" sz="2400" lang="en-US"/>
              <a:t> grunt </a:t>
            </a:r>
            <a:r>
              <a:rPr dirty="0" sz="2400" lang="en-US" err="1"/>
              <a:t>deformasiyasidan</a:t>
            </a:r>
            <a:r>
              <a:rPr dirty="0" sz="2400" lang="en-US"/>
              <a:t> </a:t>
            </a:r>
            <a:r>
              <a:rPr dirty="0" sz="2400" lang="en-US" err="1"/>
              <a:t>farqlanganligi</a:t>
            </a:r>
            <a:r>
              <a:rPr dirty="0" sz="2400" lang="en-US"/>
              <a:t> bois </a:t>
            </a:r>
            <a:r>
              <a:rPr dirty="0" sz="2400" lang="en-US" err="1"/>
              <a:t>zilzila</a:t>
            </a:r>
            <a:r>
              <a:rPr dirty="0" sz="2400" lang="en-US"/>
              <a:t> </a:t>
            </a:r>
            <a:r>
              <a:rPr dirty="0" sz="2400" lang="en-US" err="1"/>
              <a:t>to‟lqinlari</a:t>
            </a:r>
            <a:r>
              <a:rPr dirty="0" sz="2400" lang="en-US"/>
              <a:t> </a:t>
            </a:r>
            <a:r>
              <a:rPr dirty="0" sz="2400" lang="en-US" err="1"/>
              <a:t>tarqaluvini</a:t>
            </a:r>
            <a:r>
              <a:rPr dirty="0" sz="2400" lang="en-US"/>
              <a:t> </a:t>
            </a:r>
            <a:r>
              <a:rPr dirty="0" sz="2400" lang="en-US" err="1"/>
              <a:t>o‟zgartiradi</a:t>
            </a:r>
            <a:r>
              <a:rPr dirty="0" sz="2400" lang="en-US"/>
              <a:t>. </a:t>
            </a:r>
            <a:r>
              <a:rPr dirty="0" sz="2400" lang="en-US" err="1"/>
              <a:t>Natijada</a:t>
            </a:r>
            <a:r>
              <a:rPr dirty="0" sz="2400" lang="en-US"/>
              <a:t> </a:t>
            </a:r>
            <a:r>
              <a:rPr dirty="0" sz="2400" lang="en-US" err="1"/>
              <a:t>inshoat</a:t>
            </a:r>
            <a:r>
              <a:rPr dirty="0" sz="2400" lang="en-US"/>
              <a:t> tag </a:t>
            </a:r>
            <a:r>
              <a:rPr dirty="0" sz="2400" lang="en-US" err="1"/>
              <a:t>yuzasi</a:t>
            </a:r>
            <a:r>
              <a:rPr dirty="0" sz="2400" lang="en-US"/>
              <a:t> </a:t>
            </a:r>
            <a:r>
              <a:rPr dirty="0" sz="2400" lang="en-US" err="1"/>
              <a:t>sahnida</a:t>
            </a:r>
            <a:r>
              <a:rPr dirty="0" sz="2400" lang="en-US"/>
              <a:t> (grunt </a:t>
            </a:r>
            <a:r>
              <a:rPr dirty="0" sz="2400" lang="en-US" err="1"/>
              <a:t>sirtida</a:t>
            </a:r>
            <a:r>
              <a:rPr dirty="0" sz="2400" lang="en-US"/>
              <a:t>) </a:t>
            </a:r>
            <a:r>
              <a:rPr dirty="0" sz="2400" lang="en-US" err="1"/>
              <a:t>kuchli</a:t>
            </a:r>
            <a:r>
              <a:rPr dirty="0" sz="2400" lang="en-US"/>
              <a:t> </a:t>
            </a:r>
            <a:r>
              <a:rPr dirty="0" sz="2400" lang="en-US" err="1"/>
              <a:t>zo‟riqishlar</a:t>
            </a:r>
            <a:r>
              <a:rPr dirty="0" sz="2400" lang="en-US"/>
              <a:t> </a:t>
            </a:r>
            <a:r>
              <a:rPr dirty="0" sz="2400" lang="en-US" err="1"/>
              <a:t>maydoni</a:t>
            </a:r>
            <a:r>
              <a:rPr dirty="0" sz="2400" lang="en-US"/>
              <a:t> </a:t>
            </a:r>
            <a:r>
              <a:rPr dirty="0" sz="2400" lang="en-US" err="1"/>
              <a:t>yuzaga</a:t>
            </a:r>
            <a:r>
              <a:rPr dirty="0" sz="2400" lang="en-US"/>
              <a:t> </a:t>
            </a:r>
            <a:r>
              <a:rPr dirty="0" sz="2400" lang="en-US" err="1"/>
              <a:t>kelishi</a:t>
            </a:r>
            <a:r>
              <a:rPr dirty="0" sz="2400" lang="en-US"/>
              <a:t> </a:t>
            </a:r>
            <a:r>
              <a:rPr dirty="0" sz="2400" lang="en-US" err="1"/>
              <a:t>mumkin</a:t>
            </a:r>
            <a:r>
              <a:rPr dirty="0" sz="2400" lang="en-US"/>
              <a:t>. </a:t>
            </a:r>
            <a:r>
              <a:rPr dirty="0" sz="2400" lang="en-US" err="1"/>
              <a:t>Ular</a:t>
            </a:r>
            <a:r>
              <a:rPr dirty="0" sz="2400" lang="en-US"/>
              <a:t> </a:t>
            </a:r>
            <a:r>
              <a:rPr dirty="0" sz="2400" lang="en-US" err="1"/>
              <a:t>ichida</a:t>
            </a:r>
            <a:r>
              <a:rPr dirty="0" sz="2400" lang="en-US"/>
              <a:t> </a:t>
            </a:r>
            <a:r>
              <a:rPr dirty="0" sz="2400" lang="en-US" err="1"/>
              <a:t>eng</a:t>
            </a:r>
            <a:r>
              <a:rPr dirty="0" sz="2400" lang="en-US"/>
              <a:t> </a:t>
            </a:r>
            <a:r>
              <a:rPr dirty="0" sz="2400" lang="en-US" err="1"/>
              <a:t>havflisi</a:t>
            </a:r>
            <a:r>
              <a:rPr dirty="0" sz="2400" lang="en-US"/>
              <a:t> </a:t>
            </a:r>
            <a:r>
              <a:rPr dirty="0" sz="2400" lang="en-US" err="1"/>
              <a:t>gruntning</a:t>
            </a:r>
            <a:r>
              <a:rPr dirty="0" sz="2400" lang="en-US"/>
              <a:t> </a:t>
            </a:r>
            <a:r>
              <a:rPr dirty="0" sz="2400" lang="en-US" err="1"/>
              <a:t>qo‟shimcha</a:t>
            </a:r>
            <a:r>
              <a:rPr dirty="0" sz="2400" lang="en-US"/>
              <a:t> </a:t>
            </a:r>
            <a:r>
              <a:rPr dirty="0" sz="2400" lang="en-US" err="1"/>
              <a:t>bosimi</a:t>
            </a:r>
            <a:r>
              <a:rPr dirty="0" sz="2400" lang="en-US"/>
              <a:t> </a:t>
            </a:r>
            <a:r>
              <a:rPr dirty="0" sz="2400" lang="en-US" err="1"/>
              <a:t>sifatida</a:t>
            </a:r>
            <a:r>
              <a:rPr dirty="0" sz="2400" lang="en-US"/>
              <a:t> </a:t>
            </a:r>
            <a:r>
              <a:rPr dirty="0" sz="2400" lang="en-US" err="1"/>
              <a:t>inshoatga</a:t>
            </a:r>
            <a:r>
              <a:rPr dirty="0" sz="2400" lang="en-US"/>
              <a:t> </a:t>
            </a:r>
            <a:r>
              <a:rPr dirty="0" sz="2400" lang="en-US" err="1"/>
              <a:t>ta‟sir</a:t>
            </a:r>
            <a:r>
              <a:rPr dirty="0" sz="2400" lang="en-US"/>
              <a:t> </a:t>
            </a:r>
            <a:r>
              <a:rPr dirty="0" sz="2400" lang="en-US" err="1"/>
              <a:t>etuvchi</a:t>
            </a:r>
            <a:r>
              <a:rPr dirty="0" sz="2400" lang="en-US"/>
              <a:t> </a:t>
            </a:r>
            <a:r>
              <a:rPr dirty="0" sz="2400" lang="en-US" err="1"/>
              <a:t>siljish</a:t>
            </a:r>
            <a:r>
              <a:rPr dirty="0" sz="2400" lang="en-US"/>
              <a:t> </a:t>
            </a:r>
            <a:r>
              <a:rPr dirty="0" sz="2400" lang="en-US" err="1"/>
              <a:t>zo‟riqishlaridir</a:t>
            </a:r>
            <a:r>
              <a:rPr dirty="0" sz="2400" lang="en-US"/>
              <a:t>. </a:t>
            </a:r>
            <a:r>
              <a:rPr dirty="0" sz="2400" lang="en-US" err="1"/>
              <a:t>Bunday</a:t>
            </a:r>
            <a:r>
              <a:rPr dirty="0" sz="2400" lang="en-US"/>
              <a:t> </a:t>
            </a:r>
            <a:r>
              <a:rPr dirty="0" sz="2400" lang="en-US" err="1"/>
              <a:t>zo‟riqishlar</a:t>
            </a:r>
            <a:r>
              <a:rPr dirty="0" sz="2400" lang="en-US"/>
              <a:t> </a:t>
            </a:r>
            <a:r>
              <a:rPr dirty="0" sz="2400" lang="en-US" err="1"/>
              <a:t>ma‟lum</a:t>
            </a:r>
            <a:r>
              <a:rPr dirty="0" sz="2400" lang="en-US"/>
              <a:t> </a:t>
            </a:r>
            <a:r>
              <a:rPr dirty="0" sz="2400" lang="en-US" err="1"/>
              <a:t>sharoitlarda</a:t>
            </a:r>
            <a:r>
              <a:rPr dirty="0" sz="2400" lang="en-US"/>
              <a:t> </a:t>
            </a:r>
            <a:r>
              <a:rPr dirty="0" sz="2400" lang="en-US" err="1"/>
              <a:t>nihoyatda</a:t>
            </a:r>
            <a:r>
              <a:rPr dirty="0" sz="2400" lang="en-US"/>
              <a:t> </a:t>
            </a:r>
            <a:r>
              <a:rPr dirty="0" sz="2400" lang="en-US" err="1"/>
              <a:t>katta</a:t>
            </a:r>
            <a:r>
              <a:rPr dirty="0" sz="2400" lang="en-US"/>
              <a:t> </a:t>
            </a:r>
            <a:r>
              <a:rPr dirty="0" sz="2400" lang="en-US" err="1"/>
              <a:t>qiymatga</a:t>
            </a:r>
            <a:r>
              <a:rPr dirty="0" sz="2400" lang="en-US"/>
              <a:t> </a:t>
            </a:r>
            <a:r>
              <a:rPr dirty="0" sz="2400" lang="en-US" err="1"/>
              <a:t>ega</a:t>
            </a:r>
            <a:r>
              <a:rPr dirty="0" sz="2400" lang="en-US"/>
              <a:t> </a:t>
            </a:r>
            <a:r>
              <a:rPr dirty="0" sz="2400" lang="en-US" err="1"/>
              <a:t>bo‟lib</a:t>
            </a:r>
            <a:r>
              <a:rPr dirty="0" sz="2400" lang="en-US"/>
              <a:t> </a:t>
            </a:r>
            <a:r>
              <a:rPr dirty="0" sz="2400" lang="en-US" err="1"/>
              <a:t>inshoat</a:t>
            </a:r>
            <a:r>
              <a:rPr dirty="0" sz="2400" lang="en-US"/>
              <a:t> </a:t>
            </a:r>
            <a:r>
              <a:rPr dirty="0" sz="2400" lang="en-US" err="1"/>
              <a:t>qurilmasini</a:t>
            </a:r>
            <a:r>
              <a:rPr dirty="0" sz="2400" lang="en-US"/>
              <a:t> </a:t>
            </a:r>
            <a:r>
              <a:rPr dirty="0" sz="2400" lang="en-US" err="1"/>
              <a:t>buzilishga</a:t>
            </a:r>
            <a:r>
              <a:rPr dirty="0" sz="2400" lang="en-US"/>
              <a:t> </a:t>
            </a:r>
            <a:r>
              <a:rPr dirty="0" sz="2400" lang="en-US" err="1"/>
              <a:t>olib</a:t>
            </a:r>
            <a:r>
              <a:rPr dirty="0" sz="2400" lang="en-US"/>
              <a:t> </a:t>
            </a:r>
            <a:r>
              <a:rPr dirty="0" sz="2400" lang="en-US" err="1"/>
              <a:t>kelishi</a:t>
            </a:r>
            <a:r>
              <a:rPr dirty="0" sz="2400" lang="en-US"/>
              <a:t> </a:t>
            </a:r>
            <a:r>
              <a:rPr dirty="0" sz="2400" lang="en-US" err="1"/>
              <a:t>mumkin</a:t>
            </a:r>
            <a:r>
              <a:rPr dirty="0" sz="2400" lang="en-US" smtClean="0"/>
              <a:t>.</a:t>
            </a:r>
            <a:r>
              <a:rPr dirty="0" sz="2400" lang="en-US"/>
              <a:t> </a:t>
            </a:r>
            <a:r>
              <a:rPr dirty="0" sz="2400" lang="en-US" err="1"/>
              <a:t>Uzun</a:t>
            </a:r>
            <a:r>
              <a:rPr dirty="0" sz="2400" lang="en-US"/>
              <a:t> </a:t>
            </a:r>
            <a:r>
              <a:rPr dirty="0" sz="2400" lang="en-US" err="1"/>
              <a:t>inshoatlarda,aksincha,grunt</a:t>
            </a:r>
            <a:r>
              <a:rPr dirty="0" sz="2400" lang="en-US"/>
              <a:t> </a:t>
            </a:r>
            <a:r>
              <a:rPr dirty="0" sz="2400" lang="en-US" err="1"/>
              <a:t>bilan</a:t>
            </a:r>
            <a:r>
              <a:rPr dirty="0" sz="2400" lang="en-US"/>
              <a:t> </a:t>
            </a:r>
            <a:r>
              <a:rPr dirty="0" sz="2400" lang="en-US" err="1"/>
              <a:t>inshoatning</a:t>
            </a:r>
            <a:r>
              <a:rPr dirty="0" sz="2400" lang="en-US"/>
              <a:t> </a:t>
            </a:r>
            <a:r>
              <a:rPr dirty="0" sz="2400" lang="en-US" err="1"/>
              <a:t>birgalikdagi</a:t>
            </a:r>
            <a:r>
              <a:rPr dirty="0" sz="2400" lang="en-US"/>
              <a:t> </a:t>
            </a:r>
            <a:r>
              <a:rPr dirty="0" sz="2400" lang="en-US" err="1"/>
              <a:t>bo‟ylama</a:t>
            </a:r>
            <a:r>
              <a:rPr dirty="0" sz="2400" lang="en-US"/>
              <a:t> </a:t>
            </a:r>
            <a:r>
              <a:rPr dirty="0" sz="2400" lang="en-US" err="1"/>
              <a:t>cho‟zilish</a:t>
            </a:r>
            <a:r>
              <a:rPr dirty="0" sz="2400" lang="en-US"/>
              <a:t> </a:t>
            </a:r>
            <a:r>
              <a:rPr dirty="0" sz="2400" lang="en-US" err="1"/>
              <a:t>va</a:t>
            </a:r>
            <a:r>
              <a:rPr dirty="0" sz="2400" lang="en-US"/>
              <a:t> </a:t>
            </a:r>
            <a:r>
              <a:rPr dirty="0" sz="2400" lang="en-US" err="1"/>
              <a:t>siljish</a:t>
            </a:r>
            <a:r>
              <a:rPr dirty="0" sz="2400" lang="en-US"/>
              <a:t> </a:t>
            </a:r>
            <a:r>
              <a:rPr dirty="0" sz="2400" lang="en-US" err="1"/>
              <a:t>deformasiyasi</a:t>
            </a:r>
            <a:r>
              <a:rPr dirty="0" sz="2400" lang="en-US"/>
              <a:t> </a:t>
            </a:r>
            <a:r>
              <a:rPr dirty="0" sz="2400" lang="en-US" err="1"/>
              <a:t>havf</a:t>
            </a:r>
            <a:r>
              <a:rPr dirty="0" sz="2400" lang="en-US"/>
              <a:t> </a:t>
            </a:r>
            <a:r>
              <a:rPr dirty="0" sz="2400" lang="en-US" err="1"/>
              <a:t>keltirishi</a:t>
            </a:r>
            <a:r>
              <a:rPr dirty="0" sz="2400" lang="en-US"/>
              <a:t> </a:t>
            </a:r>
            <a:r>
              <a:rPr dirty="0" sz="2400" lang="en-US" err="1"/>
              <a:t>qayd</a:t>
            </a:r>
            <a:r>
              <a:rPr dirty="0" sz="2400" lang="en-US"/>
              <a:t> </a:t>
            </a:r>
            <a:r>
              <a:rPr dirty="0" sz="2400" lang="en-US" err="1"/>
              <a:t>etiladi</a:t>
            </a:r>
            <a:r>
              <a:rPr dirty="0" sz="2400" lang="en-US"/>
              <a:t>. </a:t>
            </a:r>
            <a:r>
              <a:rPr dirty="0" sz="2400" lang="en-US" err="1"/>
              <a:t>Bunday</a:t>
            </a:r>
            <a:r>
              <a:rPr dirty="0" sz="2400" lang="en-US"/>
              <a:t> </a:t>
            </a:r>
            <a:r>
              <a:rPr dirty="0" sz="2400" lang="en-US" err="1"/>
              <a:t>holatda</a:t>
            </a:r>
            <a:r>
              <a:rPr dirty="0" sz="2400" lang="en-US"/>
              <a:t> </a:t>
            </a:r>
            <a:r>
              <a:rPr dirty="0" sz="2400" lang="en-US" err="1"/>
              <a:t>inshoat</a:t>
            </a:r>
            <a:r>
              <a:rPr dirty="0" sz="2400" lang="en-US"/>
              <a:t> </a:t>
            </a:r>
            <a:r>
              <a:rPr dirty="0" sz="2400" lang="en-US" err="1"/>
              <a:t>usinligi</a:t>
            </a:r>
            <a:r>
              <a:rPr dirty="0" sz="2400" lang="en-US"/>
              <a:t> </a:t>
            </a:r>
            <a:r>
              <a:rPr dirty="0" sz="2400" lang="en-US" err="1"/>
              <a:t>boylab</a:t>
            </a:r>
            <a:r>
              <a:rPr dirty="0" sz="2400" lang="en-US"/>
              <a:t> </a:t>
            </a:r>
            <a:r>
              <a:rPr dirty="0" sz="2400" lang="en-US" err="1"/>
              <a:t>ko‟ndalang</a:t>
            </a:r>
            <a:r>
              <a:rPr dirty="0" sz="2400" lang="en-US"/>
              <a:t> </a:t>
            </a:r>
            <a:r>
              <a:rPr dirty="0" sz="2400" lang="en-US" err="1"/>
              <a:t>yoriqlar</a:t>
            </a:r>
            <a:r>
              <a:rPr dirty="0" sz="2400" lang="en-US"/>
              <a:t> </a:t>
            </a:r>
            <a:r>
              <a:rPr dirty="0" sz="2400" lang="en-US" err="1"/>
              <a:t>paydo</a:t>
            </a:r>
            <a:r>
              <a:rPr dirty="0" sz="2400" lang="en-US"/>
              <a:t> </a:t>
            </a:r>
            <a:r>
              <a:rPr dirty="0" sz="2400" lang="en-US" err="1"/>
              <a:t>bo‟lishi</a:t>
            </a:r>
            <a:r>
              <a:rPr dirty="0" sz="2400" lang="en-US"/>
              <a:t> </a:t>
            </a:r>
            <a:r>
              <a:rPr dirty="0" sz="2400" lang="en-US" err="1"/>
              <a:t>tez-tez</a:t>
            </a:r>
            <a:r>
              <a:rPr dirty="0" sz="2400" lang="en-US"/>
              <a:t> </a:t>
            </a:r>
            <a:r>
              <a:rPr dirty="0" sz="2400" lang="en-US" err="1"/>
              <a:t>uchrab</a:t>
            </a:r>
            <a:r>
              <a:rPr dirty="0" sz="2400" lang="en-US"/>
              <a:t> </a:t>
            </a:r>
            <a:r>
              <a:rPr dirty="0" sz="2400" lang="en-US" err="1"/>
              <a:t>turadi</a:t>
            </a:r>
            <a:r>
              <a:rPr dirty="0" sz="2400" lang="en-US"/>
              <a:t>.</a:t>
            </a:r>
            <a:endParaRPr dirty="0" sz="2400"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Объект 2"/>
          <p:cNvSpPr>
            <a:spLocks noGrp="1"/>
          </p:cNvSpPr>
          <p:nvPr>
            <p:ph idx="1"/>
          </p:nvPr>
        </p:nvSpPr>
        <p:spPr>
          <a:xfrm>
            <a:off x="1371600" y="1219201"/>
            <a:ext cx="9601200" cy="4648200"/>
          </a:xfrm>
        </p:spPr>
        <p:txBody>
          <a:bodyPr>
            <a:normAutofit/>
          </a:bodyPr>
          <a:p>
            <a:pPr algn="just"/>
            <a:r>
              <a:rPr dirty="0" sz="2400" lang="en-US"/>
              <a:t>Grunt </a:t>
            </a:r>
            <a:r>
              <a:rPr dirty="0" sz="2400" lang="en-US" err="1"/>
              <a:t>qa‟rida</a:t>
            </a:r>
            <a:r>
              <a:rPr dirty="0" sz="2400" lang="en-US"/>
              <a:t> </a:t>
            </a:r>
            <a:r>
              <a:rPr dirty="0" sz="2400" lang="en-US" err="1"/>
              <a:t>tarqaluvchi</a:t>
            </a:r>
            <a:r>
              <a:rPr dirty="0" sz="2400" lang="en-US"/>
              <a:t> </a:t>
            </a:r>
            <a:r>
              <a:rPr dirty="0" sz="2400" lang="en-US" err="1"/>
              <a:t>zilzila</a:t>
            </a:r>
            <a:r>
              <a:rPr dirty="0" sz="2400" lang="en-US"/>
              <a:t> </a:t>
            </a:r>
            <a:r>
              <a:rPr dirty="0" sz="2400" lang="en-US" err="1"/>
              <a:t>to‟lqinlarining</a:t>
            </a:r>
            <a:r>
              <a:rPr dirty="0" sz="2400" lang="en-US"/>
              <a:t> </a:t>
            </a:r>
            <a:r>
              <a:rPr dirty="0" sz="2400" lang="en-US" err="1"/>
              <a:t>harakati</a:t>
            </a:r>
            <a:r>
              <a:rPr dirty="0" sz="2400" lang="en-US"/>
              <a:t> </a:t>
            </a:r>
            <a:r>
              <a:rPr dirty="0" sz="2400" lang="en-US" err="1"/>
              <a:t>turlichadir</a:t>
            </a:r>
            <a:r>
              <a:rPr dirty="0" sz="2400" lang="en-US"/>
              <a:t>. </a:t>
            </a:r>
            <a:r>
              <a:rPr dirty="0" sz="2400" lang="en-US" err="1"/>
              <a:t>Ularning</a:t>
            </a:r>
            <a:r>
              <a:rPr dirty="0" sz="2400" lang="en-US"/>
              <a:t> </a:t>
            </a:r>
            <a:r>
              <a:rPr dirty="0" sz="2400" lang="en-US" err="1"/>
              <a:t>inshoat</a:t>
            </a:r>
            <a:r>
              <a:rPr dirty="0" sz="2400" lang="en-US"/>
              <a:t> </a:t>
            </a:r>
            <a:r>
              <a:rPr dirty="0" sz="2400" lang="en-US" err="1"/>
              <a:t>bilan</a:t>
            </a:r>
            <a:r>
              <a:rPr dirty="0" sz="2400" lang="en-US"/>
              <a:t> </a:t>
            </a:r>
            <a:r>
              <a:rPr dirty="0" sz="2400" lang="en-US" err="1"/>
              <a:t>o‟zaro</a:t>
            </a:r>
            <a:r>
              <a:rPr dirty="0" sz="2400" lang="en-US"/>
              <a:t> </a:t>
            </a:r>
            <a:r>
              <a:rPr dirty="0" sz="2400" lang="en-US" err="1"/>
              <a:t>ta‟siri</a:t>
            </a:r>
            <a:r>
              <a:rPr dirty="0" sz="2400" lang="en-US"/>
              <a:t> </a:t>
            </a:r>
            <a:r>
              <a:rPr dirty="0" sz="2400" lang="en-US" err="1"/>
              <a:t>ma‟lum</a:t>
            </a:r>
            <a:r>
              <a:rPr dirty="0" sz="2400" lang="en-US"/>
              <a:t> </a:t>
            </a:r>
            <a:r>
              <a:rPr dirty="0" sz="2400" lang="en-US" err="1"/>
              <a:t>vaqtgacha</a:t>
            </a:r>
            <a:r>
              <a:rPr dirty="0" sz="2400" lang="en-US"/>
              <a:t> </a:t>
            </a:r>
            <a:r>
              <a:rPr dirty="0" sz="2400" lang="en-US" err="1"/>
              <a:t>davom</a:t>
            </a:r>
            <a:r>
              <a:rPr dirty="0" sz="2400" lang="en-US"/>
              <a:t> </a:t>
            </a:r>
            <a:r>
              <a:rPr dirty="0" sz="2400" lang="en-US" err="1"/>
              <a:t>etadi</a:t>
            </a:r>
            <a:r>
              <a:rPr dirty="0" sz="2400" lang="en-US"/>
              <a:t>. Bu </a:t>
            </a:r>
            <a:r>
              <a:rPr dirty="0" sz="2400" lang="en-US" err="1"/>
              <a:t>esa</a:t>
            </a:r>
            <a:r>
              <a:rPr dirty="0" sz="2400" lang="en-US"/>
              <a:t> </a:t>
            </a:r>
            <a:r>
              <a:rPr dirty="0" sz="2400" lang="en-US" err="1"/>
              <a:t>o‟z</a:t>
            </a:r>
            <a:r>
              <a:rPr dirty="0" sz="2400" lang="en-US"/>
              <a:t> </a:t>
            </a:r>
            <a:r>
              <a:rPr dirty="0" sz="2400" lang="en-US" err="1">
                <a:hlinkClick r:id="rId1"/>
              </a:rPr>
              <a:t>navbatida</a:t>
            </a:r>
            <a:r>
              <a:rPr dirty="0" sz="2400" lang="en-US"/>
              <a:t/>
            </a:r>
            <a:br>
              <a:rPr dirty="0" sz="2400" lang="en-US"/>
            </a:br>
            <a:r>
              <a:rPr dirty="0" sz="2400" lang="en-US" err="1"/>
              <a:t>zilzila</a:t>
            </a:r>
            <a:r>
              <a:rPr dirty="0" sz="2400" lang="en-US"/>
              <a:t> </a:t>
            </a:r>
            <a:r>
              <a:rPr dirty="0" sz="2400" lang="en-US" err="1"/>
              <a:t>ta‟sirini</a:t>
            </a:r>
            <a:r>
              <a:rPr dirty="0" sz="2400" lang="en-US"/>
              <a:t> </a:t>
            </a:r>
            <a:r>
              <a:rPr dirty="0" sz="2400" lang="en-US" err="1"/>
              <a:t>yanada</a:t>
            </a:r>
            <a:r>
              <a:rPr dirty="0" sz="2400" lang="en-US"/>
              <a:t> </a:t>
            </a:r>
            <a:r>
              <a:rPr dirty="0" sz="2400" lang="en-US" err="1"/>
              <a:t>murakkablashiga</a:t>
            </a:r>
            <a:r>
              <a:rPr dirty="0" sz="2400" lang="en-US"/>
              <a:t> </a:t>
            </a:r>
            <a:r>
              <a:rPr dirty="0" sz="2400" lang="en-US" err="1"/>
              <a:t>olib</a:t>
            </a:r>
            <a:r>
              <a:rPr dirty="0" sz="2400" lang="en-US"/>
              <a:t> </a:t>
            </a:r>
            <a:r>
              <a:rPr dirty="0" sz="2400" lang="en-US" err="1"/>
              <a:t>keladi.Chunki</a:t>
            </a:r>
            <a:r>
              <a:rPr dirty="0" sz="2400" lang="en-US"/>
              <a:t> </a:t>
            </a:r>
            <a:r>
              <a:rPr dirty="0" sz="2400" lang="en-US" err="1"/>
              <a:t>tarqalayotgan</a:t>
            </a:r>
            <a:r>
              <a:rPr dirty="0" sz="2400" lang="en-US"/>
              <a:t> </a:t>
            </a:r>
            <a:r>
              <a:rPr dirty="0" sz="2400" lang="en-US" err="1"/>
              <a:t>to‟lqinlar</a:t>
            </a:r>
            <a:r>
              <a:rPr dirty="0" sz="2400" lang="en-US"/>
              <a:t> </a:t>
            </a:r>
            <a:r>
              <a:rPr dirty="0" sz="2400" lang="en-US" err="1"/>
              <a:t>inshoat</a:t>
            </a:r>
            <a:r>
              <a:rPr dirty="0" sz="2400" lang="en-US"/>
              <a:t> </a:t>
            </a:r>
            <a:r>
              <a:rPr dirty="0" sz="2400" lang="en-US" err="1"/>
              <a:t>sirtidan</a:t>
            </a:r>
            <a:r>
              <a:rPr dirty="0" sz="2400" lang="en-US"/>
              <a:t> </a:t>
            </a:r>
            <a:r>
              <a:rPr dirty="0" sz="2400" lang="en-US" err="1"/>
              <a:t>orqaga</a:t>
            </a:r>
            <a:r>
              <a:rPr dirty="0" sz="2400" lang="en-US"/>
              <a:t> </a:t>
            </a:r>
            <a:r>
              <a:rPr dirty="0" sz="2400" lang="en-US" err="1"/>
              <a:t>qaytadilar</a:t>
            </a:r>
            <a:r>
              <a:rPr dirty="0" sz="2400" lang="en-US"/>
              <a:t> (</a:t>
            </a:r>
            <a:r>
              <a:rPr dirty="0" sz="2400" lang="en-US" err="1"/>
              <a:t>sinadilar</a:t>
            </a:r>
            <a:r>
              <a:rPr dirty="0" sz="2400" lang="en-US"/>
              <a:t>) </a:t>
            </a:r>
            <a:r>
              <a:rPr dirty="0" sz="2400" lang="en-US" err="1"/>
              <a:t>va</a:t>
            </a:r>
            <a:r>
              <a:rPr dirty="0" sz="2400" lang="en-US"/>
              <a:t> </a:t>
            </a:r>
            <a:r>
              <a:rPr dirty="0" sz="2400" lang="en-US" err="1"/>
              <a:t>yangi</a:t>
            </a:r>
            <a:r>
              <a:rPr dirty="0" sz="2400" lang="en-US"/>
              <a:t> </a:t>
            </a:r>
            <a:r>
              <a:rPr dirty="0" sz="2400" lang="en-US" err="1"/>
              <a:t>elastik</a:t>
            </a:r>
            <a:r>
              <a:rPr dirty="0" sz="2400" lang="en-US"/>
              <a:t> </a:t>
            </a:r>
            <a:r>
              <a:rPr dirty="0" sz="2400" lang="en-US" err="1"/>
              <a:t>to‟lqinlar</a:t>
            </a:r>
            <a:r>
              <a:rPr dirty="0" sz="2400" lang="en-US"/>
              <a:t> </a:t>
            </a:r>
            <a:r>
              <a:rPr dirty="0" sz="2400" lang="en-US" err="1"/>
              <a:t>hosil</a:t>
            </a:r>
            <a:r>
              <a:rPr dirty="0" sz="2400" lang="en-US"/>
              <a:t> </a:t>
            </a:r>
            <a:r>
              <a:rPr dirty="0" sz="2400" lang="en-US" err="1"/>
              <a:t>bo‟lishiga</a:t>
            </a:r>
            <a:r>
              <a:rPr dirty="0" sz="2400" lang="en-US"/>
              <a:t> </a:t>
            </a:r>
            <a:r>
              <a:rPr dirty="0" sz="2400" lang="en-US" err="1"/>
              <a:t>sabab</a:t>
            </a:r>
            <a:r>
              <a:rPr dirty="0" sz="2400" lang="en-US"/>
              <a:t> </a:t>
            </a:r>
            <a:r>
              <a:rPr dirty="0" sz="2400" lang="en-US" err="1"/>
              <a:t>bo‟ladilar</a:t>
            </a:r>
            <a:r>
              <a:rPr dirty="0" sz="2400" lang="en-US"/>
              <a:t>.</a:t>
            </a:r>
            <a:r>
              <a:rPr dirty="0" sz="2400" lang="en-US"/>
              <a:t/>
            </a:r>
            <a:br>
              <a:rPr dirty="0" sz="2400" lang="en-US"/>
            </a:br>
            <a:r>
              <a:rPr dirty="0" sz="2400" lang="en-US" err="1"/>
              <a:t>Bunday</a:t>
            </a:r>
            <a:r>
              <a:rPr dirty="0" sz="2400" lang="en-US"/>
              <a:t> </a:t>
            </a:r>
            <a:r>
              <a:rPr dirty="0" sz="2400" lang="en-US" err="1"/>
              <a:t>murakkab</a:t>
            </a:r>
            <a:r>
              <a:rPr dirty="0" sz="2400" lang="en-US"/>
              <a:t> </a:t>
            </a:r>
            <a:r>
              <a:rPr dirty="0" sz="2400" lang="en-US" err="1"/>
              <a:t>sharoitga</a:t>
            </a:r>
            <a:r>
              <a:rPr dirty="0" sz="2400" lang="en-US"/>
              <a:t> </a:t>
            </a:r>
            <a:r>
              <a:rPr dirty="0" sz="2400" lang="en-US" err="1"/>
              <a:t>duch</a:t>
            </a:r>
            <a:r>
              <a:rPr dirty="0" sz="2400" lang="en-US"/>
              <a:t> </a:t>
            </a:r>
            <a:r>
              <a:rPr dirty="0" sz="2400" lang="en-US" err="1"/>
              <a:t>keluvchi</a:t>
            </a:r>
            <a:r>
              <a:rPr dirty="0" sz="2400" lang="en-US"/>
              <a:t> </a:t>
            </a:r>
            <a:r>
              <a:rPr dirty="0" sz="2400" lang="en-US" err="1"/>
              <a:t>inshoatning</a:t>
            </a:r>
            <a:r>
              <a:rPr dirty="0" sz="2400" lang="en-US"/>
              <a:t> </a:t>
            </a:r>
            <a:r>
              <a:rPr dirty="0" sz="2400" lang="en-US" err="1"/>
              <a:t>zilzilaga</a:t>
            </a:r>
            <a:r>
              <a:rPr dirty="0" sz="2400" lang="en-US"/>
              <a:t> </a:t>
            </a:r>
            <a:r>
              <a:rPr dirty="0" sz="2400" lang="en-US" err="1"/>
              <a:t>nisbatan</a:t>
            </a:r>
            <a:r>
              <a:rPr dirty="0" sz="2400" lang="en-US"/>
              <a:t> </a:t>
            </a:r>
            <a:r>
              <a:rPr dirty="0" sz="2400" lang="en-US" err="1"/>
              <a:t>turg‟unligini</a:t>
            </a:r>
            <a:r>
              <a:rPr dirty="0" sz="2400" lang="en-US"/>
              <a:t> </a:t>
            </a:r>
            <a:r>
              <a:rPr dirty="0" sz="2400" lang="en-US" err="1"/>
              <a:t>baholash</a:t>
            </a:r>
            <a:r>
              <a:rPr dirty="0" sz="2400" lang="en-US"/>
              <a:t> </a:t>
            </a:r>
            <a:r>
              <a:rPr dirty="0" sz="2400" lang="en-US" err="1"/>
              <a:t>va</a:t>
            </a:r>
            <a:r>
              <a:rPr dirty="0" sz="2400" lang="en-US"/>
              <a:t> grunt </a:t>
            </a:r>
            <a:r>
              <a:rPr dirty="0" sz="2400" lang="en-US" err="1"/>
              <a:t>qatlamining</a:t>
            </a:r>
            <a:r>
              <a:rPr dirty="0" sz="2400" lang="en-US"/>
              <a:t> </a:t>
            </a:r>
            <a:r>
              <a:rPr dirty="0" sz="2400" lang="en-US" err="1"/>
              <a:t>zo‟riqish</a:t>
            </a:r>
            <a:r>
              <a:rPr dirty="0" sz="2400" lang="en-US"/>
              <a:t> </a:t>
            </a:r>
            <a:r>
              <a:rPr dirty="0" sz="2400" lang="en-US" err="1"/>
              <a:t>holatini</a:t>
            </a:r>
            <a:r>
              <a:rPr dirty="0" sz="2400" lang="en-US"/>
              <a:t> </a:t>
            </a:r>
            <a:r>
              <a:rPr dirty="0" sz="2400" lang="en-US" err="1"/>
              <a:t>aniqlashga</a:t>
            </a:r>
            <a:r>
              <a:rPr dirty="0" sz="2400" lang="en-US"/>
              <a:t> </a:t>
            </a:r>
            <a:r>
              <a:rPr dirty="0" sz="2400" lang="en-US" err="1"/>
              <a:t>doir</a:t>
            </a:r>
            <a:r>
              <a:rPr dirty="0" sz="2400" lang="en-US"/>
              <a:t> </a:t>
            </a:r>
            <a:r>
              <a:rPr dirty="0" sz="2400" lang="en-US" err="1"/>
              <a:t>bir</a:t>
            </a:r>
            <a:r>
              <a:rPr dirty="0" sz="2400" lang="en-US"/>
              <a:t> </a:t>
            </a:r>
            <a:r>
              <a:rPr dirty="0" sz="2400" lang="en-US" err="1"/>
              <a:t>qator</a:t>
            </a:r>
            <a:r>
              <a:rPr dirty="0" sz="2400" lang="en-US"/>
              <a:t> </a:t>
            </a:r>
            <a:r>
              <a:rPr dirty="0" sz="2400" lang="en-US" err="1"/>
              <a:t>tadbiriy</a:t>
            </a:r>
            <a:r>
              <a:rPr dirty="0" sz="2400" lang="en-US"/>
              <a:t> </a:t>
            </a:r>
            <a:r>
              <a:rPr dirty="0" sz="2400" lang="en-US" err="1"/>
              <a:t>yondoshuvlarni</a:t>
            </a:r>
            <a:r>
              <a:rPr dirty="0" sz="2400" lang="en-US"/>
              <a:t> </a:t>
            </a:r>
            <a:r>
              <a:rPr dirty="0" sz="2400" lang="en-US" err="1"/>
              <a:t>qo‟llashga</a:t>
            </a:r>
            <a:r>
              <a:rPr dirty="0" sz="2400" lang="en-US"/>
              <a:t> </a:t>
            </a:r>
            <a:r>
              <a:rPr dirty="0" sz="2400" lang="en-US" err="1"/>
              <a:t>to‟g‟ri</a:t>
            </a:r>
            <a:r>
              <a:rPr dirty="0" sz="2400" lang="en-US"/>
              <a:t> </a:t>
            </a:r>
            <a:r>
              <a:rPr dirty="0" sz="2400" lang="en-US" err="1"/>
              <a:t>keladi</a:t>
            </a:r>
            <a:r>
              <a:rPr dirty="0" sz="2400" lang="en-US" smtClean="0"/>
              <a:t>.</a:t>
            </a:r>
            <a:r>
              <a:rPr dirty="0" sz="2400" lang="en-US"/>
              <a:t> </a:t>
            </a:r>
            <a:r>
              <a:rPr dirty="0" sz="2400" lang="en-US" err="1"/>
              <a:t>Bular</a:t>
            </a:r>
            <a:r>
              <a:rPr dirty="0" sz="2400" lang="en-US"/>
              <a:t> </a:t>
            </a:r>
            <a:r>
              <a:rPr dirty="0" sz="2400" lang="en-US" err="1"/>
              <a:t>ichida</a:t>
            </a:r>
            <a:r>
              <a:rPr dirty="0" sz="2400" lang="en-US"/>
              <a:t> </a:t>
            </a:r>
            <a:r>
              <a:rPr dirty="0" sz="2400" lang="en-US" err="1"/>
              <a:t>keng</a:t>
            </a:r>
            <a:r>
              <a:rPr dirty="0" sz="2400" lang="en-US"/>
              <a:t> </a:t>
            </a:r>
            <a:r>
              <a:rPr dirty="0" sz="2400" lang="en-US" err="1"/>
              <a:t>qo‟llaniladigani</a:t>
            </a:r>
            <a:r>
              <a:rPr dirty="0" sz="2400" lang="en-US"/>
              <a:t> </a:t>
            </a:r>
            <a:r>
              <a:rPr dirty="0" sz="2400" lang="en-US" err="1"/>
              <a:t>zilzila</a:t>
            </a:r>
            <a:r>
              <a:rPr dirty="0" sz="2400" lang="en-US"/>
              <a:t> </a:t>
            </a:r>
            <a:r>
              <a:rPr dirty="0" sz="2400" lang="en-US" err="1"/>
              <a:t>to‟lqinlari</a:t>
            </a:r>
            <a:r>
              <a:rPr dirty="0" sz="2400" lang="en-US"/>
              <a:t> </a:t>
            </a:r>
            <a:r>
              <a:rPr dirty="0" sz="2400" lang="en-US" err="1"/>
              <a:t>tekis</a:t>
            </a:r>
            <a:r>
              <a:rPr dirty="0" sz="2400" lang="en-US"/>
              <a:t> </a:t>
            </a:r>
            <a:r>
              <a:rPr dirty="0" sz="2400" lang="en-US" err="1"/>
              <a:t>yuza</a:t>
            </a:r>
            <a:r>
              <a:rPr dirty="0" sz="2400" lang="en-US"/>
              <a:t> </a:t>
            </a:r>
            <a:r>
              <a:rPr dirty="0" sz="2400" lang="en-US" err="1"/>
              <a:t>bo‟ylab</a:t>
            </a:r>
            <a:r>
              <a:rPr dirty="0" sz="2400" lang="en-US"/>
              <a:t> </a:t>
            </a:r>
            <a:r>
              <a:rPr dirty="0" sz="2400" lang="en-US" err="1"/>
              <a:t>tarqaladi</a:t>
            </a:r>
            <a:r>
              <a:rPr dirty="0" sz="2400" lang="en-US"/>
              <a:t> deb </a:t>
            </a:r>
            <a:r>
              <a:rPr dirty="0" sz="2400" lang="en-US" err="1"/>
              <a:t>faraz</a:t>
            </a:r>
            <a:r>
              <a:rPr dirty="0" sz="2400" lang="en-US"/>
              <a:t> </a:t>
            </a:r>
            <a:r>
              <a:rPr dirty="0" sz="2400" lang="en-US" err="1"/>
              <a:t>qilinib,grunt</a:t>
            </a:r>
            <a:r>
              <a:rPr dirty="0" sz="2400" lang="en-US"/>
              <a:t> </a:t>
            </a:r>
            <a:r>
              <a:rPr dirty="0" sz="2400" lang="en-US" err="1"/>
              <a:t>qatlami</a:t>
            </a:r>
            <a:r>
              <a:rPr dirty="0" sz="2400" lang="en-US"/>
              <a:t> </a:t>
            </a:r>
            <a:r>
              <a:rPr dirty="0" sz="2400" lang="en-US" err="1"/>
              <a:t>zo‟riqishini</a:t>
            </a:r>
            <a:r>
              <a:rPr dirty="0" sz="2400" lang="en-US"/>
              <a:t> </a:t>
            </a:r>
            <a:r>
              <a:rPr dirty="0" sz="2400" lang="en-US" err="1"/>
              <a:t>tekislikdagi</a:t>
            </a:r>
            <a:r>
              <a:rPr dirty="0" sz="2400" lang="en-US"/>
              <a:t> masala </a:t>
            </a:r>
            <a:r>
              <a:rPr dirty="0" sz="2400" lang="en-US" err="1"/>
              <a:t>shaklida</a:t>
            </a:r>
            <a:r>
              <a:rPr dirty="0" sz="2400" lang="en-US"/>
              <a:t> </a:t>
            </a:r>
            <a:r>
              <a:rPr dirty="0" sz="2400" lang="en-US" err="1"/>
              <a:t>echilishidir</a:t>
            </a:r>
            <a:r>
              <a:rPr dirty="0" sz="2400" lang="en-US"/>
              <a:t>.</a:t>
            </a:r>
            <a:endParaRPr dirty="0" sz="2400"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Объект 2"/>
          <p:cNvSpPr>
            <a:spLocks noGrp="1"/>
          </p:cNvSpPr>
          <p:nvPr>
            <p:ph idx="1"/>
          </p:nvPr>
        </p:nvSpPr>
        <p:spPr>
          <a:xfrm>
            <a:off x="1371600" y="1227909"/>
            <a:ext cx="9601200" cy="4639491"/>
          </a:xfrm>
        </p:spPr>
        <p:txBody>
          <a:bodyPr>
            <a:noAutofit/>
          </a:bodyPr>
          <a:p>
            <a:pPr algn="just"/>
            <a:r>
              <a:rPr dirty="0" sz="2400" lang="en-US" err="1"/>
              <a:t>Inshoat</a:t>
            </a:r>
            <a:r>
              <a:rPr dirty="0" sz="2400" lang="en-US"/>
              <a:t> </a:t>
            </a:r>
            <a:r>
              <a:rPr dirty="0" sz="2400" lang="en-US" err="1"/>
              <a:t>bilan</a:t>
            </a:r>
            <a:r>
              <a:rPr dirty="0" sz="2400" lang="en-US"/>
              <a:t> </a:t>
            </a:r>
            <a:r>
              <a:rPr dirty="0" sz="2400" lang="en-US" err="1"/>
              <a:t>zaminning</a:t>
            </a:r>
            <a:r>
              <a:rPr dirty="0" sz="2400" lang="en-US"/>
              <a:t> </a:t>
            </a:r>
            <a:r>
              <a:rPr dirty="0" sz="2400" lang="en-US" err="1"/>
              <a:t>zo‟riqishida</a:t>
            </a:r>
            <a:r>
              <a:rPr dirty="0" sz="2400" lang="en-US"/>
              <a:t> </a:t>
            </a:r>
            <a:r>
              <a:rPr dirty="0" sz="2400" lang="en-US" err="1"/>
              <a:t>vaqtning</a:t>
            </a:r>
            <a:r>
              <a:rPr dirty="0" sz="2400" lang="en-US"/>
              <a:t> </a:t>
            </a:r>
            <a:r>
              <a:rPr dirty="0" sz="2400" lang="en-US" err="1"/>
              <a:t>ta‟siri</a:t>
            </a:r>
            <a:r>
              <a:rPr dirty="0" sz="2400" lang="en-US"/>
              <a:t> </a:t>
            </a:r>
            <a:r>
              <a:rPr dirty="0" sz="2400" lang="en-US" err="1"/>
              <a:t>quyidagi</a:t>
            </a:r>
            <a:r>
              <a:rPr dirty="0" sz="2400" lang="en-US"/>
              <a:t> </a:t>
            </a:r>
            <a:r>
              <a:rPr dirty="0" sz="2400" lang="en-US" err="1"/>
              <a:t>ikki</a:t>
            </a:r>
            <a:r>
              <a:rPr dirty="0" sz="2400" lang="en-US"/>
              <a:t> </a:t>
            </a:r>
            <a:r>
              <a:rPr dirty="0" sz="2400" lang="en-US" err="1"/>
              <a:t>holatni</a:t>
            </a:r>
            <a:r>
              <a:rPr dirty="0" sz="2400" lang="en-US"/>
              <a:t> </a:t>
            </a:r>
            <a:r>
              <a:rPr dirty="0" sz="2400" lang="en-US" err="1"/>
              <a:t>inobatga</a:t>
            </a:r>
            <a:r>
              <a:rPr dirty="0" sz="2400" lang="en-US"/>
              <a:t> </a:t>
            </a:r>
            <a:r>
              <a:rPr dirty="0" sz="2400" lang="en-US" err="1"/>
              <a:t>olib</a:t>
            </a:r>
            <a:r>
              <a:rPr dirty="0" sz="2400" lang="en-US"/>
              <a:t> </a:t>
            </a:r>
            <a:r>
              <a:rPr dirty="0" sz="2400" lang="en-US" err="1"/>
              <a:t>hal</a:t>
            </a:r>
            <a:r>
              <a:rPr dirty="0" sz="2400" lang="en-US"/>
              <a:t> </a:t>
            </a:r>
            <a:r>
              <a:rPr dirty="0" sz="2400" lang="en-US" err="1"/>
              <a:t>etiladi</a:t>
            </a:r>
            <a:r>
              <a:rPr dirty="0" sz="2400" lang="en-US"/>
              <a:t>. </a:t>
            </a:r>
            <a:r>
              <a:rPr dirty="0" sz="2400" lang="en-US" err="1"/>
              <a:t>Birinchisi</a:t>
            </a:r>
            <a:r>
              <a:rPr dirty="0" sz="2400" lang="en-US"/>
              <a:t> – </a:t>
            </a:r>
            <a:r>
              <a:rPr dirty="0" sz="2400" lang="en-US" err="1"/>
              <a:t>inshoat</a:t>
            </a:r>
            <a:r>
              <a:rPr dirty="0" sz="2400" lang="en-US"/>
              <a:t> </a:t>
            </a:r>
            <a:r>
              <a:rPr dirty="0" sz="2400" lang="en-US" err="1"/>
              <a:t>uzunligi</a:t>
            </a:r>
            <a:r>
              <a:rPr dirty="0" sz="2400" lang="en-US"/>
              <a:t> </a:t>
            </a:r>
            <a:r>
              <a:rPr dirty="0" sz="2400" lang="en-US" err="1"/>
              <a:t>to‟lqin</a:t>
            </a:r>
            <a:r>
              <a:rPr dirty="0" sz="2400" lang="en-US"/>
              <a:t> </a:t>
            </a:r>
            <a:r>
              <a:rPr dirty="0" sz="2400" lang="en-US" err="1"/>
              <a:t>uzunligiga</a:t>
            </a:r>
            <a:r>
              <a:rPr dirty="0" sz="2400" lang="en-US"/>
              <a:t> </a:t>
            </a:r>
            <a:r>
              <a:rPr dirty="0" sz="2400" lang="en-US" err="1"/>
              <a:t>nisbatan</a:t>
            </a:r>
            <a:r>
              <a:rPr dirty="0" sz="2400" lang="en-US"/>
              <a:t> </a:t>
            </a:r>
            <a:r>
              <a:rPr dirty="0" sz="2400" lang="en-US" err="1"/>
              <a:t>qisqa</a:t>
            </a:r>
            <a:r>
              <a:rPr dirty="0" sz="2400" lang="en-US"/>
              <a:t>; </a:t>
            </a:r>
            <a:r>
              <a:rPr dirty="0" sz="2400" lang="en-US" err="1">
                <a:hlinkClick r:id="rId1"/>
              </a:rPr>
              <a:t>ikkinchisi</a:t>
            </a:r>
            <a:r>
              <a:rPr dirty="0" sz="2400" lang="en-US">
                <a:hlinkClick r:id="rId1"/>
              </a:rPr>
              <a:t> </a:t>
            </a:r>
            <a:r>
              <a:rPr dirty="0" sz="2400" lang="en-US" err="1">
                <a:hlinkClick r:id="rId1"/>
              </a:rPr>
              <a:t>esa</a:t>
            </a:r>
            <a:r>
              <a:rPr dirty="0" sz="2400" lang="en-US" err="1"/>
              <a:t>,aksincha</a:t>
            </a:r>
            <a:r>
              <a:rPr dirty="0" sz="2400" lang="en-US"/>
              <a:t> </a:t>
            </a:r>
            <a:r>
              <a:rPr dirty="0" sz="2400" lang="en-US" err="1"/>
              <a:t>bo‟lgan</a:t>
            </a:r>
            <a:r>
              <a:rPr dirty="0" sz="2400" lang="en-US"/>
              <a:t> </a:t>
            </a:r>
            <a:r>
              <a:rPr dirty="0" sz="2400" lang="en-US" err="1"/>
              <a:t>holat</a:t>
            </a:r>
            <a:r>
              <a:rPr dirty="0" sz="2400" lang="en-US"/>
              <a:t>. Bu </a:t>
            </a:r>
            <a:r>
              <a:rPr dirty="0" sz="2400" lang="en-US" err="1"/>
              <a:t>ikkala</a:t>
            </a:r>
            <a:r>
              <a:rPr dirty="0" sz="2400" lang="en-US"/>
              <a:t> </a:t>
            </a:r>
            <a:r>
              <a:rPr dirty="0" sz="2400" lang="en-US" err="1"/>
              <a:t>yondoshuvning</a:t>
            </a:r>
            <a:r>
              <a:rPr dirty="0" sz="2400" lang="en-US"/>
              <a:t> </a:t>
            </a:r>
            <a:r>
              <a:rPr dirty="0" sz="2400" lang="en-US" err="1"/>
              <a:t>asosida</a:t>
            </a:r>
            <a:r>
              <a:rPr dirty="0" sz="2400" lang="en-US"/>
              <a:t> </a:t>
            </a:r>
            <a:r>
              <a:rPr dirty="0" sz="2400" lang="en-US" err="1"/>
              <a:t>inshoat</a:t>
            </a:r>
            <a:r>
              <a:rPr dirty="0" sz="2400" lang="en-US"/>
              <a:t> </a:t>
            </a:r>
            <a:r>
              <a:rPr dirty="0" sz="2400" lang="en-US" err="1"/>
              <a:t>va</a:t>
            </a:r>
            <a:r>
              <a:rPr dirty="0" sz="2400" lang="en-US"/>
              <a:t> grunt </a:t>
            </a:r>
            <a:r>
              <a:rPr dirty="0" sz="2400" lang="en-US" err="1"/>
              <a:t>qatlamining</a:t>
            </a:r>
            <a:r>
              <a:rPr dirty="0" sz="2400" lang="en-US"/>
              <a:t> </a:t>
            </a:r>
            <a:r>
              <a:rPr dirty="0" sz="2400" lang="en-US" err="1"/>
              <a:t>zo‟riqishlari</a:t>
            </a:r>
            <a:r>
              <a:rPr dirty="0" sz="2400" lang="en-US"/>
              <a:t> </a:t>
            </a:r>
            <a:r>
              <a:rPr dirty="0" sz="2400" lang="en-US" err="1"/>
              <a:t>vaqt</a:t>
            </a:r>
            <a:r>
              <a:rPr dirty="0" sz="2400" lang="en-US"/>
              <a:t> </a:t>
            </a:r>
            <a:r>
              <a:rPr dirty="0" sz="2400" lang="en-US" err="1"/>
              <a:t>bo‟yicha</a:t>
            </a:r>
            <a:r>
              <a:rPr dirty="0" sz="2400" lang="en-US"/>
              <a:t> </a:t>
            </a:r>
            <a:r>
              <a:rPr dirty="0" sz="2400" lang="en-US" err="1"/>
              <a:t>o‟zaro</a:t>
            </a:r>
            <a:r>
              <a:rPr dirty="0" sz="2400" lang="en-US"/>
              <a:t> </a:t>
            </a:r>
            <a:r>
              <a:rPr dirty="0" sz="2400" lang="en-US" err="1"/>
              <a:t>monand</a:t>
            </a:r>
            <a:r>
              <a:rPr dirty="0" sz="2400" lang="en-US"/>
              <a:t> </a:t>
            </a:r>
            <a:r>
              <a:rPr dirty="0" sz="2400" lang="en-US" err="1"/>
              <a:t>bir</a:t>
            </a:r>
            <a:r>
              <a:rPr dirty="0" sz="2400" lang="en-US"/>
              <a:t> </a:t>
            </a:r>
            <a:r>
              <a:rPr dirty="0" sz="2400" lang="en-US" err="1"/>
              <a:t>faza</a:t>
            </a:r>
            <a:r>
              <a:rPr dirty="0" sz="2400" lang="en-US"/>
              <a:t> </a:t>
            </a:r>
            <a:r>
              <a:rPr dirty="0" sz="2400" lang="en-US" err="1"/>
              <a:t>oralig‟ida</a:t>
            </a:r>
            <a:r>
              <a:rPr dirty="0" sz="2400" lang="en-US"/>
              <a:t> </a:t>
            </a:r>
            <a:r>
              <a:rPr dirty="0" sz="2400" lang="en-US" err="1"/>
              <a:t>sodir</a:t>
            </a:r>
            <a:r>
              <a:rPr dirty="0" sz="2400" lang="en-US"/>
              <a:t> </a:t>
            </a:r>
            <a:r>
              <a:rPr dirty="0" sz="2400" lang="en-US" err="1"/>
              <a:t>etiladi</a:t>
            </a:r>
            <a:r>
              <a:rPr dirty="0" sz="2400" lang="en-US"/>
              <a:t> </a:t>
            </a:r>
            <a:r>
              <a:rPr dirty="0" sz="2400" lang="en-US" err="1"/>
              <a:t>degan</a:t>
            </a:r>
            <a:r>
              <a:rPr dirty="0" sz="2400" lang="en-US"/>
              <a:t> </a:t>
            </a:r>
            <a:r>
              <a:rPr dirty="0" sz="2400" lang="en-US" err="1"/>
              <a:t>faraz</a:t>
            </a:r>
            <a:r>
              <a:rPr dirty="0" sz="2400" lang="en-US"/>
              <a:t> </a:t>
            </a:r>
            <a:r>
              <a:rPr dirty="0" sz="2400" lang="en-US" err="1"/>
              <a:t>yotadi</a:t>
            </a:r>
            <a:r>
              <a:rPr dirty="0" sz="2400" lang="en-US"/>
              <a:t>. </a:t>
            </a:r>
            <a:r>
              <a:rPr dirty="0" sz="2400" lang="en-US" err="1"/>
              <a:t>Natijada</a:t>
            </a:r>
            <a:r>
              <a:rPr dirty="0" sz="2400" lang="en-US"/>
              <a:t> </a:t>
            </a:r>
            <a:r>
              <a:rPr dirty="0" sz="2400" lang="en-US" err="1"/>
              <a:t>tekislikdagi</a:t>
            </a:r>
            <a:r>
              <a:rPr dirty="0" sz="2400" lang="en-US"/>
              <a:t> </a:t>
            </a:r>
            <a:r>
              <a:rPr dirty="0" sz="2400" lang="en-US" err="1"/>
              <a:t>masalani</a:t>
            </a:r>
            <a:r>
              <a:rPr dirty="0" sz="2400" lang="en-US"/>
              <a:t> </a:t>
            </a:r>
            <a:r>
              <a:rPr dirty="0" sz="2400" lang="en-US" err="1"/>
              <a:t>echish</a:t>
            </a:r>
            <a:r>
              <a:rPr dirty="0" sz="2400" lang="en-US"/>
              <a:t> </a:t>
            </a:r>
            <a:r>
              <a:rPr dirty="0" sz="2400" lang="en-US" err="1"/>
              <a:t>jarayonida</a:t>
            </a:r>
            <a:r>
              <a:rPr dirty="0" sz="2400" lang="en-US"/>
              <a:t> </a:t>
            </a:r>
            <a:r>
              <a:rPr dirty="0" sz="2400" lang="en-US" err="1"/>
              <a:t>vaqt</a:t>
            </a:r>
            <a:r>
              <a:rPr dirty="0" sz="2400" lang="en-US"/>
              <a:t> </a:t>
            </a:r>
            <a:r>
              <a:rPr dirty="0" sz="2400" lang="en-US" err="1"/>
              <a:t>ta‟sirini</a:t>
            </a:r>
            <a:r>
              <a:rPr dirty="0" sz="2400" lang="en-US"/>
              <a:t> </a:t>
            </a:r>
            <a:r>
              <a:rPr dirty="0" sz="2400" lang="en-US" err="1"/>
              <a:t>hisobga</a:t>
            </a:r>
            <a:r>
              <a:rPr dirty="0" sz="2400" lang="en-US"/>
              <a:t> </a:t>
            </a:r>
            <a:r>
              <a:rPr dirty="0" sz="2400" lang="en-US" err="1"/>
              <a:t>olmay</a:t>
            </a:r>
            <a:r>
              <a:rPr dirty="0" sz="2400" lang="en-US"/>
              <a:t> </a:t>
            </a:r>
            <a:r>
              <a:rPr dirty="0" sz="2400" lang="en-US" err="1"/>
              <a:t>zo‟riqishning</a:t>
            </a:r>
            <a:r>
              <a:rPr dirty="0" sz="2400" lang="en-US"/>
              <a:t> </a:t>
            </a:r>
            <a:r>
              <a:rPr dirty="0" sz="2400" lang="en-US" err="1"/>
              <a:t>eng</a:t>
            </a:r>
            <a:r>
              <a:rPr dirty="0" sz="2400" lang="en-US"/>
              <a:t> </a:t>
            </a:r>
            <a:r>
              <a:rPr dirty="0" sz="2400" lang="en-US" err="1"/>
              <a:t>yuqori</a:t>
            </a:r>
            <a:r>
              <a:rPr dirty="0" sz="2400" lang="en-US"/>
              <a:t> </a:t>
            </a:r>
            <a:r>
              <a:rPr dirty="0" sz="2400" lang="en-US" err="1"/>
              <a:t>qiymatini</a:t>
            </a:r>
            <a:r>
              <a:rPr dirty="0" sz="2400" lang="en-US"/>
              <a:t> </a:t>
            </a:r>
            <a:r>
              <a:rPr dirty="0" sz="2400" lang="en-US" err="1"/>
              <a:t>aniqlash</a:t>
            </a:r>
            <a:r>
              <a:rPr dirty="0" sz="2400" lang="en-US"/>
              <a:t> </a:t>
            </a:r>
            <a:r>
              <a:rPr dirty="0" sz="2400" lang="en-US" err="1"/>
              <a:t>kifoya</a:t>
            </a:r>
            <a:r>
              <a:rPr dirty="0" sz="2400" lang="en-US"/>
              <a:t> </a:t>
            </a:r>
            <a:r>
              <a:rPr dirty="0" sz="2400" lang="en-US" err="1"/>
              <a:t>qiladi</a:t>
            </a:r>
            <a:r>
              <a:rPr dirty="0" sz="2400" lang="en-US"/>
              <a:t>.</a:t>
            </a:r>
            <a:r>
              <a:rPr dirty="0" sz="2400" lang="en-US"/>
              <a:t/>
            </a:r>
            <a:br>
              <a:rPr dirty="0" sz="2400" lang="en-US"/>
            </a:br>
            <a:r>
              <a:rPr dirty="0" sz="2400" lang="en-US" err="1"/>
              <a:t>Mazkur</a:t>
            </a:r>
            <a:r>
              <a:rPr dirty="0" sz="2400" lang="en-US"/>
              <a:t> </a:t>
            </a:r>
            <a:r>
              <a:rPr dirty="0" sz="2400" lang="en-US" err="1"/>
              <a:t>sharoitga</a:t>
            </a:r>
            <a:r>
              <a:rPr dirty="0" sz="2400" lang="en-US"/>
              <a:t> </a:t>
            </a:r>
            <a:r>
              <a:rPr dirty="0" sz="2400" lang="en-US" err="1"/>
              <a:t>mos</a:t>
            </a:r>
            <a:r>
              <a:rPr dirty="0" sz="2400" lang="en-US"/>
              <a:t> </a:t>
            </a:r>
            <a:r>
              <a:rPr dirty="0" sz="2400" lang="en-US" err="1"/>
              <a:t>keluvchi</a:t>
            </a:r>
            <a:r>
              <a:rPr dirty="0" sz="2400" lang="en-US"/>
              <a:t> </a:t>
            </a:r>
            <a:r>
              <a:rPr dirty="0" sz="2400" lang="en-US" err="1"/>
              <a:t>siljitishga</a:t>
            </a:r>
            <a:r>
              <a:rPr dirty="0" sz="2400" lang="en-US"/>
              <a:t> </a:t>
            </a:r>
            <a:r>
              <a:rPr dirty="0" sz="2400" lang="en-US" err="1"/>
              <a:t>oid</a:t>
            </a:r>
            <a:r>
              <a:rPr dirty="0" sz="2400" lang="en-US"/>
              <a:t> </a:t>
            </a:r>
            <a:r>
              <a:rPr dirty="0" sz="2400" lang="en-US" err="1"/>
              <a:t>zilzila</a:t>
            </a:r>
            <a:r>
              <a:rPr dirty="0" sz="2400" lang="en-US"/>
              <a:t> </a:t>
            </a:r>
            <a:r>
              <a:rPr dirty="0" sz="2400" lang="en-US" err="1"/>
              <a:t>to‟lqini</a:t>
            </a:r>
            <a:r>
              <a:rPr dirty="0" sz="2400" lang="en-US"/>
              <a:t> </a:t>
            </a:r>
            <a:r>
              <a:rPr dirty="0" sz="2400" lang="en-US" err="1"/>
              <a:t>quyidagicha</a:t>
            </a:r>
            <a:r>
              <a:rPr dirty="0" sz="2400" lang="en-US"/>
              <a:t> </a:t>
            </a:r>
            <a:r>
              <a:rPr dirty="0" sz="2400" lang="en-US" err="1" smtClean="0"/>
              <a:t>ifodalanadi:</a:t>
            </a:r>
            <a:r>
              <a:rPr dirty="0" sz="2400" i="1" lang="en-US" err="1"/>
              <a:t>u</a:t>
            </a:r>
            <a:r>
              <a:rPr dirty="0" sz="2400" lang="en-US"/>
              <a:t>(</a:t>
            </a:r>
            <a:r>
              <a:rPr dirty="0" sz="2400" i="1" lang="en-US" err="1"/>
              <a:t>x</a:t>
            </a:r>
            <a:r>
              <a:rPr dirty="0" sz="2400" lang="en-US" err="1"/>
              <a:t>,</a:t>
            </a:r>
            <a:r>
              <a:rPr dirty="0" sz="2400" i="1" lang="en-US" err="1"/>
              <a:t>t</a:t>
            </a:r>
            <a:r>
              <a:rPr dirty="0" sz="2400" lang="en-US"/>
              <a:t>)  (</a:t>
            </a:r>
            <a:r>
              <a:rPr dirty="0" sz="2400" i="1" lang="en-US"/>
              <a:t>x</a:t>
            </a:r>
            <a:r>
              <a:rPr dirty="0" sz="2400" lang="en-US"/>
              <a:t> </a:t>
            </a:r>
            <a:r>
              <a:rPr dirty="0" sz="2400" i="1" lang="en-US"/>
              <a:t>t</a:t>
            </a:r>
            <a:r>
              <a:rPr dirty="0" sz="2400" lang="en-US"/>
              <a:t>) </a:t>
            </a:r>
            <a:r>
              <a:rPr dirty="0" sz="2400" lang="en-US" smtClean="0"/>
              <a:t>.</a:t>
            </a:r>
          </a:p>
          <a:p>
            <a:pPr algn="just"/>
            <a:r>
              <a:rPr dirty="0" sz="2400" lang="en-US" err="1"/>
              <a:t>bunda</a:t>
            </a:r>
            <a:r>
              <a:rPr dirty="0" sz="2400" lang="en-US"/>
              <a:t> x-grunt </a:t>
            </a:r>
            <a:r>
              <a:rPr dirty="0" sz="2400" lang="en-US" err="1"/>
              <a:t>zarrasining</a:t>
            </a:r>
            <a:r>
              <a:rPr dirty="0" sz="2400" lang="en-US"/>
              <a:t> </a:t>
            </a:r>
            <a:r>
              <a:rPr dirty="0" sz="2400" lang="en-US" err="1"/>
              <a:t>joylashgan</a:t>
            </a:r>
            <a:r>
              <a:rPr dirty="0" sz="2400" lang="en-US"/>
              <a:t> </a:t>
            </a:r>
            <a:r>
              <a:rPr dirty="0" sz="2400" lang="en-US" err="1"/>
              <a:t>o‟rni</a:t>
            </a:r>
            <a:r>
              <a:rPr dirty="0" sz="2400" lang="en-US"/>
              <a:t> (</a:t>
            </a:r>
            <a:r>
              <a:rPr dirty="0" sz="2400" lang="en-US" err="1"/>
              <a:t>koordinatasi</a:t>
            </a:r>
            <a:r>
              <a:rPr dirty="0" sz="2400" lang="en-US"/>
              <a:t>); t- </a:t>
            </a:r>
            <a:r>
              <a:rPr dirty="0" sz="2400" lang="en-US" err="1"/>
              <a:t>vaqt</a:t>
            </a:r>
            <a:r>
              <a:rPr dirty="0" sz="2400" lang="en-US"/>
              <a:t>; v-grunt </a:t>
            </a:r>
            <a:r>
              <a:rPr dirty="0" sz="2400" lang="en-US" err="1"/>
              <a:t>qa‟ri</a:t>
            </a:r>
            <a:r>
              <a:rPr dirty="0" sz="2400" lang="en-US"/>
              <a:t> </a:t>
            </a:r>
            <a:r>
              <a:rPr dirty="0" sz="2400" lang="en-US" err="1"/>
              <a:t>bo‟ylab</a:t>
            </a:r>
            <a:r>
              <a:rPr dirty="0" sz="2400" lang="en-US"/>
              <a:t> </a:t>
            </a:r>
            <a:r>
              <a:rPr dirty="0" sz="2400" lang="en-US" err="1"/>
              <a:t>tarqalayotgan</a:t>
            </a:r>
            <a:r>
              <a:rPr dirty="0" sz="2400" lang="en-US"/>
              <a:t> </a:t>
            </a:r>
            <a:r>
              <a:rPr dirty="0" sz="2400" lang="en-US" err="1"/>
              <a:t>elastik</a:t>
            </a:r>
            <a:r>
              <a:rPr dirty="0" sz="2400" lang="en-US"/>
              <a:t> </a:t>
            </a:r>
            <a:r>
              <a:rPr dirty="0" sz="2400" lang="en-US" err="1"/>
              <a:t>to‟lqinning</a:t>
            </a:r>
            <a:r>
              <a:rPr dirty="0" sz="2400" lang="en-US"/>
              <a:t> </a:t>
            </a:r>
            <a:r>
              <a:rPr dirty="0" sz="2400" lang="en-US" err="1"/>
              <a:t>tezligi</a:t>
            </a:r>
            <a:r>
              <a:rPr dirty="0" sz="2400" lang="en-US"/>
              <a:t>;  -</a:t>
            </a:r>
            <a:r>
              <a:rPr dirty="0" sz="2400" lang="en-US" err="1"/>
              <a:t>elastik</a:t>
            </a:r>
            <a:r>
              <a:rPr dirty="0" sz="2400" lang="en-US"/>
              <a:t> </a:t>
            </a:r>
            <a:r>
              <a:rPr dirty="0" sz="2400" lang="en-US" err="1"/>
              <a:t>to‟lqin</a:t>
            </a:r>
            <a:r>
              <a:rPr dirty="0" sz="2400" lang="en-US"/>
              <a:t> </a:t>
            </a:r>
            <a:r>
              <a:rPr dirty="0" sz="2400" lang="en-US" err="1"/>
              <a:t>shaklining</a:t>
            </a:r>
            <a:r>
              <a:rPr dirty="0" sz="2400" lang="en-US"/>
              <a:t> </a:t>
            </a:r>
            <a:r>
              <a:rPr dirty="0" sz="2400" lang="en-US" err="1"/>
              <a:t>funksiyasi</a:t>
            </a:r>
            <a:r>
              <a:rPr dirty="0" sz="2400" lang="en-US"/>
              <a:t>.</a:t>
            </a:r>
            <a:endParaRPr dirty="0" sz="2400"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Объект 2"/>
          <p:cNvSpPr>
            <a:spLocks noGrp="1"/>
          </p:cNvSpPr>
          <p:nvPr>
            <p:ph idx="1"/>
          </p:nvPr>
        </p:nvSpPr>
        <p:spPr>
          <a:xfrm>
            <a:off x="1915886" y="687977"/>
            <a:ext cx="9056914" cy="5538652"/>
          </a:xfrm>
        </p:spPr>
        <p:txBody>
          <a:bodyPr>
            <a:noAutofit/>
          </a:bodyPr>
          <a:p>
            <a:pPr algn="ctr"/>
            <a:r>
              <a:rPr dirty="0" sz="2400" lang="en-US" err="1" smtClean="0"/>
              <a:t>Xulosa</a:t>
            </a:r>
            <a:r>
              <a:rPr dirty="0" sz="2400" lang="en-US" smtClean="0"/>
              <a:t>.</a:t>
            </a:r>
          </a:p>
          <a:p>
            <a:pPr algn="just"/>
            <a:r>
              <a:rPr dirty="0" sz="2400" lang="en-US" err="1"/>
              <a:t>Tirgovich</a:t>
            </a:r>
            <a:r>
              <a:rPr dirty="0" sz="2400" lang="en-US"/>
              <a:t> </a:t>
            </a:r>
            <a:r>
              <a:rPr dirty="0" sz="2400" lang="en-US" err="1"/>
              <a:t>devor</a:t>
            </a:r>
            <a:r>
              <a:rPr dirty="0" sz="2400" lang="en-US"/>
              <a:t> </a:t>
            </a:r>
            <a:r>
              <a:rPr dirty="0" sz="2400" lang="en-US" err="1"/>
              <a:t>shaklidagi</a:t>
            </a:r>
            <a:r>
              <a:rPr dirty="0" sz="2400" lang="en-US"/>
              <a:t> </a:t>
            </a:r>
            <a:r>
              <a:rPr dirty="0" sz="2400" lang="en-US" err="1"/>
              <a:t>inshoatga</a:t>
            </a:r>
            <a:r>
              <a:rPr dirty="0" sz="2400" lang="en-US"/>
              <a:t> </a:t>
            </a:r>
            <a:r>
              <a:rPr dirty="0" sz="2400" lang="en-US" err="1"/>
              <a:t>nisbatan</a:t>
            </a:r>
            <a:r>
              <a:rPr dirty="0" sz="2400" lang="en-US"/>
              <a:t> </a:t>
            </a:r>
            <a:r>
              <a:rPr dirty="0" sz="2400" lang="en-US" err="1"/>
              <a:t>gruntning</a:t>
            </a:r>
            <a:r>
              <a:rPr dirty="0" sz="2400" lang="en-US"/>
              <a:t> </a:t>
            </a:r>
            <a:r>
              <a:rPr dirty="0" sz="2400" lang="en-US" err="1"/>
              <a:t>seysmik</a:t>
            </a:r>
            <a:r>
              <a:rPr dirty="0" sz="2400" lang="en-US"/>
              <a:t> </a:t>
            </a:r>
            <a:r>
              <a:rPr dirty="0" sz="2400" lang="en-US" err="1"/>
              <a:t>bosimi</a:t>
            </a:r>
            <a:r>
              <a:rPr dirty="0" sz="2400" lang="en-US"/>
              <a:t> </a:t>
            </a:r>
            <a:r>
              <a:rPr dirty="0" sz="2400" lang="en-US" err="1"/>
              <a:t>murakkab</a:t>
            </a:r>
            <a:r>
              <a:rPr dirty="0" sz="2400" lang="en-US"/>
              <a:t> masala </a:t>
            </a:r>
            <a:r>
              <a:rPr dirty="0" sz="2400" lang="en-US" err="1"/>
              <a:t>bo‟lib</a:t>
            </a:r>
            <a:r>
              <a:rPr dirty="0" sz="2400" lang="en-US"/>
              <a:t> </a:t>
            </a:r>
            <a:r>
              <a:rPr dirty="0" sz="2400" lang="en-US" err="1"/>
              <a:t>uni</a:t>
            </a:r>
            <a:r>
              <a:rPr dirty="0" sz="2400" lang="en-US"/>
              <a:t> </a:t>
            </a:r>
            <a:r>
              <a:rPr dirty="0" sz="2400" lang="en-US" err="1"/>
              <a:t>tahminan</a:t>
            </a:r>
            <a:r>
              <a:rPr dirty="0" sz="2400" lang="en-US"/>
              <a:t> </a:t>
            </a:r>
            <a:r>
              <a:rPr dirty="0" sz="2400" lang="en-US" err="1"/>
              <a:t>quyidagica</a:t>
            </a:r>
            <a:r>
              <a:rPr dirty="0" sz="2400" lang="en-US"/>
              <a:t> </a:t>
            </a:r>
            <a:r>
              <a:rPr dirty="0" sz="2400" lang="en-US" err="1"/>
              <a:t>tasavur</a:t>
            </a:r>
            <a:r>
              <a:rPr dirty="0" sz="2400" lang="en-US"/>
              <a:t> </a:t>
            </a:r>
            <a:r>
              <a:rPr dirty="0" sz="2400" lang="en-US" err="1"/>
              <a:t>etish</a:t>
            </a:r>
            <a:r>
              <a:rPr dirty="0" sz="2400" lang="en-US"/>
              <a:t> </a:t>
            </a:r>
            <a:r>
              <a:rPr dirty="0" sz="2400" lang="en-US" err="1"/>
              <a:t>mumkin</a:t>
            </a:r>
            <a:r>
              <a:rPr dirty="0" sz="2400" lang="en-US" smtClean="0"/>
              <a:t>.</a:t>
            </a:r>
          </a:p>
          <a:p>
            <a:pPr algn="just"/>
            <a:r>
              <a:rPr dirty="0" sz="2400" lang="en-US" err="1" smtClean="0"/>
              <a:t>Zilzila</a:t>
            </a:r>
            <a:r>
              <a:rPr dirty="0" sz="2400" lang="en-US" smtClean="0"/>
              <a:t> </a:t>
            </a:r>
            <a:r>
              <a:rPr dirty="0" sz="2400" lang="en-US" err="1" smtClean="0"/>
              <a:t>jarayonida</a:t>
            </a:r>
            <a:r>
              <a:rPr dirty="0" sz="2400" lang="en-US" smtClean="0"/>
              <a:t> </a:t>
            </a:r>
            <a:r>
              <a:rPr dirty="0" sz="2400" lang="en-US" err="1"/>
              <a:t>tirgovich</a:t>
            </a:r>
            <a:r>
              <a:rPr dirty="0" sz="2400" lang="en-US"/>
              <a:t> </a:t>
            </a:r>
            <a:r>
              <a:rPr dirty="0" sz="2400" lang="en-US" err="1"/>
              <a:t>devor</a:t>
            </a:r>
            <a:r>
              <a:rPr dirty="0" sz="2400" lang="en-US"/>
              <a:t> </a:t>
            </a:r>
            <a:r>
              <a:rPr dirty="0" sz="2400" lang="en-US" err="1"/>
              <a:t>orqasidagi</a:t>
            </a:r>
            <a:r>
              <a:rPr dirty="0" sz="2400" lang="en-US"/>
              <a:t> </a:t>
            </a:r>
            <a:r>
              <a:rPr dirty="0" sz="2400" lang="en-US" err="1"/>
              <a:t>to‟kma</a:t>
            </a:r>
            <a:r>
              <a:rPr dirty="0" sz="2400" lang="en-US"/>
              <a:t> grunt </a:t>
            </a:r>
            <a:r>
              <a:rPr dirty="0" sz="2400" lang="en-US" err="1"/>
              <a:t>zarralari</a:t>
            </a:r>
            <a:r>
              <a:rPr dirty="0" sz="2400" lang="en-US"/>
              <a:t> </a:t>
            </a:r>
            <a:r>
              <a:rPr dirty="0" sz="2400" lang="en-US" err="1">
                <a:hlinkClick r:id="rId1"/>
              </a:rPr>
              <a:t>aro</a:t>
            </a:r>
            <a:r>
              <a:rPr dirty="0" sz="2400" lang="en-US">
                <a:hlinkClick r:id="rId1"/>
              </a:rPr>
              <a:t> </a:t>
            </a:r>
            <a:r>
              <a:rPr dirty="0" sz="2400" lang="en-US" err="1">
                <a:hlinkClick r:id="rId1"/>
              </a:rPr>
              <a:t>zichlashuv</a:t>
            </a:r>
            <a:r>
              <a:rPr dirty="0" sz="2400" lang="en-US">
                <a:hlinkClick r:id="rId1"/>
              </a:rPr>
              <a:t> </a:t>
            </a:r>
            <a:r>
              <a:rPr dirty="0" sz="2400" lang="en-US" err="1">
                <a:hlinkClick r:id="rId1"/>
              </a:rPr>
              <a:t>yuz</a:t>
            </a:r>
            <a:r>
              <a:rPr dirty="0" sz="2400" lang="en-US">
                <a:hlinkClick r:id="rId1"/>
              </a:rPr>
              <a:t> </a:t>
            </a:r>
            <a:r>
              <a:rPr dirty="0" sz="2400" lang="en-US" err="1">
                <a:hlinkClick r:id="rId1"/>
              </a:rPr>
              <a:t>beradi</a:t>
            </a:r>
            <a:r>
              <a:rPr dirty="0" sz="2400" lang="en-US" err="1"/>
              <a:t>,natijada</a:t>
            </a:r>
            <a:r>
              <a:rPr dirty="0" sz="2400" lang="en-US"/>
              <a:t> </a:t>
            </a:r>
            <a:r>
              <a:rPr dirty="0" sz="2400" lang="en-US" err="1"/>
              <a:t>devorning</a:t>
            </a:r>
            <a:r>
              <a:rPr dirty="0" sz="2400" lang="en-US"/>
              <a:t> </a:t>
            </a:r>
            <a:r>
              <a:rPr dirty="0" sz="2400" lang="en-US" err="1"/>
              <a:t>tirgovich</a:t>
            </a:r>
            <a:r>
              <a:rPr dirty="0" sz="2400" lang="en-US"/>
              <a:t> </a:t>
            </a:r>
            <a:r>
              <a:rPr dirty="0" sz="2400" lang="en-US" err="1"/>
              <a:t>qismi</a:t>
            </a:r>
            <a:r>
              <a:rPr dirty="0" sz="2400" lang="en-US"/>
              <a:t> </a:t>
            </a:r>
            <a:r>
              <a:rPr dirty="0" sz="2400" lang="en-US" err="1"/>
              <a:t>boulab</a:t>
            </a:r>
            <a:r>
              <a:rPr dirty="0" sz="2400" lang="en-US"/>
              <a:t> grunt </a:t>
            </a:r>
            <a:r>
              <a:rPr dirty="0" sz="2400" lang="en-US" err="1"/>
              <a:t>bosimi</a:t>
            </a:r>
            <a:r>
              <a:rPr dirty="0" sz="2400" lang="en-US"/>
              <a:t> </a:t>
            </a:r>
            <a:r>
              <a:rPr dirty="0" sz="2400" lang="en-US" err="1"/>
              <a:t>yuzasiga</a:t>
            </a:r>
            <a:r>
              <a:rPr dirty="0" sz="2400" lang="en-US"/>
              <a:t> </a:t>
            </a:r>
            <a:r>
              <a:rPr dirty="0" sz="2400" lang="en-US" err="1"/>
              <a:t>keladi</a:t>
            </a:r>
            <a:r>
              <a:rPr dirty="0" sz="2400" lang="en-US" smtClean="0"/>
              <a:t>.</a:t>
            </a:r>
            <a:r>
              <a:rPr dirty="0" sz="2400" lang="en-US"/>
              <a:t> </a:t>
            </a:r>
            <a:r>
              <a:rPr dirty="0" sz="2400" lang="en-US" err="1"/>
              <a:t>Tirgovich</a:t>
            </a:r>
            <a:r>
              <a:rPr dirty="0" sz="2400" lang="en-US"/>
              <a:t> </a:t>
            </a:r>
            <a:r>
              <a:rPr dirty="0" sz="2400" lang="en-US" err="1"/>
              <a:t>devor</a:t>
            </a:r>
            <a:r>
              <a:rPr dirty="0" sz="2400" lang="en-US"/>
              <a:t> </a:t>
            </a:r>
            <a:r>
              <a:rPr dirty="0" sz="2400" lang="en-US" err="1"/>
              <a:t>va</a:t>
            </a:r>
            <a:r>
              <a:rPr dirty="0" sz="2400" lang="en-US"/>
              <a:t> </a:t>
            </a:r>
            <a:r>
              <a:rPr dirty="0" sz="2400" lang="en-US" err="1"/>
              <a:t>zamin</a:t>
            </a:r>
            <a:r>
              <a:rPr dirty="0" sz="2400" lang="en-US"/>
              <a:t> </a:t>
            </a:r>
            <a:r>
              <a:rPr dirty="0" sz="2400" lang="en-US" err="1"/>
              <a:t>ashyolari</a:t>
            </a:r>
            <a:r>
              <a:rPr dirty="0" sz="2400" lang="en-US"/>
              <a:t> </a:t>
            </a:r>
            <a:r>
              <a:rPr dirty="0" sz="2400" lang="en-US" err="1"/>
              <a:t>mutloq</a:t>
            </a:r>
            <a:r>
              <a:rPr dirty="0" sz="2400" lang="en-US"/>
              <a:t> </a:t>
            </a:r>
            <a:r>
              <a:rPr dirty="0" sz="2400" lang="en-US" err="1"/>
              <a:t>bikr</a:t>
            </a:r>
            <a:r>
              <a:rPr dirty="0" sz="2400" lang="en-US"/>
              <a:t> </a:t>
            </a:r>
            <a:r>
              <a:rPr dirty="0" sz="2400" lang="en-US" err="1"/>
              <a:t>bolgan</a:t>
            </a:r>
            <a:r>
              <a:rPr dirty="0" sz="2400" lang="en-US"/>
              <a:t> </a:t>
            </a:r>
            <a:r>
              <a:rPr dirty="0" sz="2400" lang="en-US" err="1"/>
              <a:t>holat</a:t>
            </a:r>
            <a:r>
              <a:rPr dirty="0" sz="2400" lang="en-US"/>
              <a:t>. </a:t>
            </a:r>
            <a:r>
              <a:rPr dirty="0" sz="2400" lang="en-US" err="1"/>
              <a:t>Unda</a:t>
            </a:r>
            <a:r>
              <a:rPr dirty="0" sz="2400" lang="en-US"/>
              <a:t> </a:t>
            </a:r>
            <a:r>
              <a:rPr dirty="0" sz="2400" lang="en-US" err="1"/>
              <a:t>devor</a:t>
            </a:r>
            <a:r>
              <a:rPr dirty="0" sz="2400" lang="en-US"/>
              <a:t> </a:t>
            </a:r>
            <a:r>
              <a:rPr dirty="0" sz="2400" lang="en-US" err="1"/>
              <a:t>ichkarisidagi</a:t>
            </a:r>
            <a:r>
              <a:rPr dirty="0" sz="2400" lang="en-US"/>
              <a:t> </a:t>
            </a:r>
            <a:r>
              <a:rPr dirty="0" sz="2400" lang="en-US" err="1"/>
              <a:t>gruntda</a:t>
            </a:r>
            <a:r>
              <a:rPr dirty="0" sz="2400" lang="en-US"/>
              <a:t> </a:t>
            </a:r>
            <a:r>
              <a:rPr dirty="0" sz="2400" lang="en-US" err="1"/>
              <a:t>yuqori</a:t>
            </a:r>
            <a:r>
              <a:rPr dirty="0" sz="2400" lang="en-US"/>
              <a:t> </a:t>
            </a:r>
            <a:r>
              <a:rPr dirty="0" sz="2400" lang="en-US" err="1"/>
              <a:t>muvozanat</a:t>
            </a:r>
            <a:r>
              <a:rPr dirty="0" sz="2400" lang="en-US"/>
              <a:t> </a:t>
            </a:r>
            <a:r>
              <a:rPr dirty="0" sz="2400" lang="en-US" err="1">
                <a:hlinkClick r:id="rId2"/>
              </a:rPr>
              <a:t>holati</a:t>
            </a:r>
            <a:r>
              <a:rPr dirty="0" sz="2400" lang="en-US">
                <a:hlinkClick r:id="rId2"/>
              </a:rPr>
              <a:t> </a:t>
            </a:r>
            <a:r>
              <a:rPr dirty="0" sz="2400" lang="en-US" err="1">
                <a:hlinkClick r:id="rId2"/>
              </a:rPr>
              <a:t>yuzaga</a:t>
            </a:r>
            <a:r>
              <a:rPr dirty="0" sz="2400" lang="en-US">
                <a:hlinkClick r:id="rId2"/>
              </a:rPr>
              <a:t> </a:t>
            </a:r>
            <a:r>
              <a:rPr dirty="0" sz="2400" lang="en-US" err="1">
                <a:hlinkClick r:id="rId2"/>
              </a:rPr>
              <a:t>kelmaydi</a:t>
            </a:r>
            <a:r>
              <a:rPr dirty="0" sz="2400" lang="en-US" err="1"/>
              <a:t>,chunki</a:t>
            </a:r>
            <a:r>
              <a:rPr dirty="0" sz="2400" lang="en-US"/>
              <a:t> </a:t>
            </a:r>
            <a:r>
              <a:rPr dirty="0" sz="2400" lang="en-US" err="1"/>
              <a:t>devorning</a:t>
            </a:r>
            <a:r>
              <a:rPr dirty="0" sz="2400" lang="en-US"/>
              <a:t> </a:t>
            </a:r>
            <a:r>
              <a:rPr dirty="0" sz="2400" lang="en-US" err="1"/>
              <a:t>ikki</a:t>
            </a:r>
            <a:r>
              <a:rPr dirty="0" sz="2400" lang="en-US"/>
              <a:t> </a:t>
            </a:r>
            <a:r>
              <a:rPr dirty="0" sz="2400" lang="en-US" err="1"/>
              <a:t>tomonlama</a:t>
            </a:r>
            <a:r>
              <a:rPr dirty="0" sz="2400" lang="en-US"/>
              <a:t> </a:t>
            </a:r>
            <a:r>
              <a:rPr dirty="0" sz="2400" lang="en-US" err="1"/>
              <a:t>siljishiga</a:t>
            </a:r>
            <a:r>
              <a:rPr dirty="0" sz="2400" lang="en-US"/>
              <a:t> </a:t>
            </a:r>
            <a:r>
              <a:rPr dirty="0" sz="2400" lang="en-US" err="1"/>
              <a:t>olib</a:t>
            </a:r>
            <a:r>
              <a:rPr dirty="0" sz="2400" lang="en-US"/>
              <a:t> </a:t>
            </a:r>
            <a:r>
              <a:rPr dirty="0" sz="2400" lang="en-US" err="1"/>
              <a:t>keluvchi</a:t>
            </a:r>
            <a:r>
              <a:rPr dirty="0" sz="2400" lang="en-US"/>
              <a:t> </a:t>
            </a:r>
            <a:r>
              <a:rPr dirty="0" sz="2400" lang="en-US" err="1"/>
              <a:t>bosim</a:t>
            </a:r>
            <a:r>
              <a:rPr dirty="0" sz="2400" lang="en-US"/>
              <a:t> </a:t>
            </a:r>
            <a:r>
              <a:rPr dirty="0" sz="2400" lang="en-US" err="1"/>
              <a:t>miqdori</a:t>
            </a:r>
            <a:r>
              <a:rPr dirty="0" sz="2400" lang="en-US"/>
              <a:t> </a:t>
            </a:r>
            <a:r>
              <a:rPr dirty="0" sz="2400" lang="en-US" err="1"/>
              <a:t>etarli</a:t>
            </a:r>
            <a:r>
              <a:rPr dirty="0" sz="2400" lang="en-US"/>
              <a:t> </a:t>
            </a:r>
            <a:r>
              <a:rPr dirty="0" sz="2400" lang="en-US" err="1" smtClean="0"/>
              <a:t>bo‟lmaydi</a:t>
            </a:r>
            <a:r>
              <a:rPr dirty="0" sz="2400" lang="en-US"/>
              <a:t> </a:t>
            </a:r>
            <a:r>
              <a:rPr dirty="0" sz="2400" lang="en-US" err="1"/>
              <a:t>Tirgovich</a:t>
            </a:r>
            <a:r>
              <a:rPr dirty="0" sz="2400" lang="en-US"/>
              <a:t> </a:t>
            </a:r>
            <a:r>
              <a:rPr dirty="0" sz="2400" lang="en-US" err="1"/>
              <a:t>devorning</a:t>
            </a:r>
            <a:r>
              <a:rPr dirty="0" sz="2400" lang="en-US"/>
              <a:t> </a:t>
            </a:r>
            <a:r>
              <a:rPr dirty="0" sz="2400" lang="en-US" err="1"/>
              <a:t>siljishi</a:t>
            </a:r>
            <a:r>
              <a:rPr dirty="0" sz="2400" lang="en-US"/>
              <a:t> </a:t>
            </a:r>
            <a:r>
              <a:rPr dirty="0" sz="2400" lang="en-US" err="1">
                <a:hlinkClick r:id="rId3"/>
              </a:rPr>
              <a:t>sezilarli</a:t>
            </a:r>
            <a:r>
              <a:rPr dirty="0" sz="2400" lang="en-US">
                <a:hlinkClick r:id="rId3"/>
              </a:rPr>
              <a:t> </a:t>
            </a:r>
            <a:r>
              <a:rPr dirty="0" sz="2400" lang="en-US" err="1">
                <a:hlinkClick r:id="rId3"/>
              </a:rPr>
              <a:t>darajada</a:t>
            </a:r>
            <a:r>
              <a:rPr dirty="0" sz="2400" lang="en-US">
                <a:hlinkClick r:id="rId3"/>
              </a:rPr>
              <a:t> </a:t>
            </a:r>
            <a:r>
              <a:rPr dirty="0" sz="2400" lang="en-US" err="1">
                <a:hlinkClick r:id="rId3"/>
              </a:rPr>
              <a:t>bolib</a:t>
            </a:r>
            <a:r>
              <a:rPr dirty="0" sz="2400" lang="en-US" err="1"/>
              <a:t>,devor</a:t>
            </a:r>
            <a:r>
              <a:rPr dirty="0" sz="2400" lang="en-US"/>
              <a:t> </a:t>
            </a:r>
            <a:r>
              <a:rPr dirty="0" sz="2400" lang="en-US" err="1"/>
              <a:t>tutib</a:t>
            </a:r>
            <a:r>
              <a:rPr dirty="0" sz="2400" lang="en-US"/>
              <a:t> </a:t>
            </a:r>
            <a:r>
              <a:rPr dirty="0" sz="2400" lang="en-US" err="1"/>
              <a:t>turgan</a:t>
            </a:r>
            <a:r>
              <a:rPr dirty="0" sz="2400" lang="en-US"/>
              <a:t> </a:t>
            </a:r>
            <a:r>
              <a:rPr dirty="0" sz="2400" lang="en-US" err="1"/>
              <a:t>gruntda</a:t>
            </a:r>
            <a:r>
              <a:rPr dirty="0" sz="2400" lang="en-US"/>
              <a:t> </a:t>
            </a:r>
            <a:r>
              <a:rPr dirty="0" sz="2400" lang="en-US" err="1"/>
              <a:t>yuqori</a:t>
            </a:r>
            <a:r>
              <a:rPr dirty="0" sz="2400" lang="en-US"/>
              <a:t> </a:t>
            </a:r>
            <a:r>
              <a:rPr dirty="0" sz="2400" lang="en-US" err="1"/>
              <a:t>muvozanat</a:t>
            </a:r>
            <a:r>
              <a:rPr dirty="0" sz="2400" lang="en-US"/>
              <a:t> </a:t>
            </a:r>
            <a:r>
              <a:rPr dirty="0" sz="2400" lang="en-US" err="1"/>
              <a:t>holatini</a:t>
            </a:r>
            <a:r>
              <a:rPr dirty="0" sz="2400" lang="en-US"/>
              <a:t> </a:t>
            </a:r>
            <a:r>
              <a:rPr dirty="0" sz="2400" lang="en-US" err="1"/>
              <a:t>yuzaga</a:t>
            </a:r>
            <a:r>
              <a:rPr dirty="0" sz="2400" lang="en-US"/>
              <a:t> </a:t>
            </a:r>
            <a:r>
              <a:rPr dirty="0" sz="2400" lang="en-US" err="1"/>
              <a:t>keltiradi</a:t>
            </a:r>
            <a:r>
              <a:rPr dirty="0" sz="2400" lang="en-US"/>
              <a:t>. </a:t>
            </a:r>
            <a:r>
              <a:rPr dirty="0" sz="2400" lang="en-US" err="1"/>
              <a:t>Bunday</a:t>
            </a:r>
            <a:r>
              <a:rPr dirty="0" sz="2400" lang="en-US"/>
              <a:t> </a:t>
            </a:r>
            <a:r>
              <a:rPr dirty="0" sz="2400" lang="en-US" err="1"/>
              <a:t>holatda</a:t>
            </a:r>
            <a:r>
              <a:rPr dirty="0" sz="2400" lang="en-US"/>
              <a:t> </a:t>
            </a:r>
            <a:r>
              <a:rPr dirty="0" sz="2400" lang="en-US" err="1"/>
              <a:t>gruntning</a:t>
            </a:r>
            <a:r>
              <a:rPr dirty="0" sz="2400" lang="en-US"/>
              <a:t> </a:t>
            </a:r>
            <a:r>
              <a:rPr dirty="0" sz="2400" lang="en-US" err="1"/>
              <a:t>devorga</a:t>
            </a:r>
            <a:r>
              <a:rPr dirty="0" sz="2400" lang="en-US"/>
              <a:t> </a:t>
            </a:r>
            <a:r>
              <a:rPr dirty="0" sz="2400" lang="en-US" err="1"/>
              <a:t>nisbatan</a:t>
            </a:r>
            <a:r>
              <a:rPr dirty="0" sz="2400" lang="en-US"/>
              <a:t> </a:t>
            </a:r>
            <a:r>
              <a:rPr dirty="0" sz="2400" lang="en-US" err="1"/>
              <a:t>jiddiy</a:t>
            </a:r>
            <a:r>
              <a:rPr dirty="0" sz="2400" lang="en-US"/>
              <a:t> </a:t>
            </a:r>
            <a:r>
              <a:rPr dirty="0" sz="2400" lang="en-US" err="1"/>
              <a:t>bosimi</a:t>
            </a:r>
            <a:r>
              <a:rPr dirty="0" sz="2400" lang="en-US"/>
              <a:t> </a:t>
            </a:r>
            <a:r>
              <a:rPr dirty="0" sz="2400" lang="en-US" err="1"/>
              <a:t>bilan</a:t>
            </a:r>
            <a:r>
              <a:rPr dirty="0" sz="2400" lang="en-US"/>
              <a:t> </a:t>
            </a:r>
            <a:r>
              <a:rPr dirty="0" sz="2400" lang="en-US" err="1"/>
              <a:t>hisoblashish</a:t>
            </a:r>
            <a:r>
              <a:rPr dirty="0" sz="2400" lang="en-US"/>
              <a:t> </a:t>
            </a:r>
            <a:r>
              <a:rPr dirty="0" sz="2400" lang="en-US" err="1"/>
              <a:t>lozim</a:t>
            </a:r>
            <a:r>
              <a:rPr dirty="0" sz="2400" lang="en-US"/>
              <a:t> </a:t>
            </a:r>
            <a:r>
              <a:rPr dirty="0" sz="2400" lang="en-US" err="1"/>
              <a:t>bo‟ladi</a:t>
            </a:r>
            <a:r>
              <a:rPr dirty="0" sz="2400" lang="en-US"/>
              <a:t>.</a:t>
            </a:r>
            <a:endParaRPr dirty="0" sz="2400" lang="en-US" smtClean="0"/>
          </a:p>
          <a:p>
            <a:pPr algn="ctr"/>
            <a:endParaRPr dirty="0" sz="2400"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lastClr="000000" val="windowText"/>
      </a:dk1>
      <a:lt1>
        <a:sysClr lastClr="FFFFFF" val="window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Презентация PowerPoint</dc:title>
  <dc:creator>Пользователь</dc:creator>
  <cp:lastModifiedBy>Пользователь</cp:lastModifiedBy>
  <dcterms:created xsi:type="dcterms:W3CDTF">2024-03-02T01:09:18Z</dcterms:created>
  <dcterms:modified xsi:type="dcterms:W3CDTF">2025-03-28T09:08:08Z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ebaa023890094a2689827b4a040def47</vt:lpwstr>
  </property>
</Properties>
</file>