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sldIdLst>
    <p:sldId id="261" r:id="rId2"/>
    <p:sldId id="260" r:id="rId3"/>
    <p:sldId id="256" r:id="rId4"/>
    <p:sldId id="257" r:id="rId5"/>
    <p:sldId id="258" r:id="rId6"/>
    <p:sldId id="259" r:id="rId7"/>
  </p:sldIdLst>
  <p:sldSz cx="15240000" cy="8572500"/>
  <p:notesSz cx="15240000" cy="8572500"/>
  <p:embeddedFontLst>
    <p:embeddedFont>
      <p:font typeface="Century Gothic" pitchFamily="34" charset="0"/>
      <p:regular r:id="rId8"/>
      <p:bold r:id="rId9"/>
      <p:italic r:id="rId10"/>
      <p:boldItalic r:id="rId11"/>
    </p:embeddedFont>
    <p:embeddedFont>
      <p:font typeface="Wingdings 2" pitchFamily="18" charset="2"/>
      <p:regular r:id="rId12"/>
    </p:embeddedFont>
  </p:embeddedFont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4" y="-588"/>
      </p:cViewPr>
      <p:guideLst>
        <p:guide orient="horz" pos="2700"/>
        <p:guide pos="4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637340" y="0"/>
            <a:ext cx="16553887" cy="8572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7602070" y="-26889"/>
            <a:ext cx="6131860" cy="783980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748493" y="-26888"/>
            <a:ext cx="5842000" cy="28911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8943" y="3385595"/>
            <a:ext cx="5522258" cy="2127700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88943" y="5526351"/>
            <a:ext cx="5516338" cy="1575786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rgbClr val="424242"/>
                </a:solidFill>
              </a:defRPr>
            </a:lvl1pPr>
            <a:lvl2pPr marL="680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60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4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01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62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42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97907" y="1896036"/>
            <a:ext cx="3556000" cy="938726"/>
          </a:xfrm>
        </p:spPr>
        <p:txBody>
          <a:bodyPr anchor="b"/>
          <a:lstStyle>
            <a:lvl1pPr algn="l">
              <a:defRPr sz="3600"/>
            </a:lvl1pPr>
          </a:lstStyle>
          <a:p>
            <a:fld id="{0A98AF03-7270-45C2-A683-C5E353EF01A5}" type="datetime4">
              <a:rPr lang="en-US" smtClean="0"/>
              <a:pPr/>
              <a:t>January 10, 2025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7751482" y="7610355"/>
            <a:ext cx="5842000" cy="10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39200" y="7149958"/>
            <a:ext cx="4719320" cy="456406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48493" y="7149958"/>
            <a:ext cx="1072777" cy="45640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7751482" y="7610355"/>
            <a:ext cx="5842000" cy="10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49001" y="1287684"/>
            <a:ext cx="2474088" cy="5975430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5493" y="1287684"/>
            <a:ext cx="9039507" cy="59754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7742" y="3626037"/>
            <a:ext cx="11062447" cy="1702594"/>
          </a:xfrm>
        </p:spPr>
        <p:txBody>
          <a:bodyPr anchor="b"/>
          <a:lstStyle>
            <a:lvl1pPr algn="l">
              <a:defRPr sz="6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7743" y="5334001"/>
            <a:ext cx="11062445" cy="1900516"/>
          </a:xfrm>
        </p:spPr>
        <p:txBody>
          <a:bodyPr anchor="t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031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606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4094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2125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0156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8188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62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4250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7360" y="2891790"/>
            <a:ext cx="5699760" cy="43662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7741920" y="2891789"/>
            <a:ext cx="5699760" cy="43662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3518" y="2895011"/>
            <a:ext cx="5095247" cy="799703"/>
          </a:xfrm>
        </p:spPr>
        <p:txBody>
          <a:bodyPr anchor="b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  <a:lvl2pPr marL="680314" indent="0">
              <a:buNone/>
              <a:defRPr sz="3000" b="1"/>
            </a:lvl2pPr>
            <a:lvl3pPr marL="1360627" indent="0">
              <a:buNone/>
              <a:defRPr sz="2700" b="1"/>
            </a:lvl3pPr>
            <a:lvl4pPr marL="2040941" indent="0">
              <a:buNone/>
              <a:defRPr sz="2400" b="1"/>
            </a:lvl4pPr>
            <a:lvl5pPr marL="2721254" indent="0">
              <a:buNone/>
              <a:defRPr sz="2400" b="1"/>
            </a:lvl5pPr>
            <a:lvl6pPr marL="3401568" indent="0">
              <a:buNone/>
              <a:defRPr sz="2400" b="1"/>
            </a:lvl6pPr>
            <a:lvl7pPr marL="4081882" indent="0">
              <a:buNone/>
              <a:defRPr sz="2400" b="1"/>
            </a:lvl7pPr>
            <a:lvl8pPr marL="4762195" indent="0">
              <a:buNone/>
              <a:defRPr sz="2400" b="1"/>
            </a:lvl8pPr>
            <a:lvl9pPr marL="5442509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6202" y="3718368"/>
            <a:ext cx="5699760" cy="35447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53062" y="2895012"/>
            <a:ext cx="5092862" cy="799703"/>
          </a:xfrm>
        </p:spPr>
        <p:txBody>
          <a:bodyPr anchor="b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  <a:lvl2pPr marL="680314" indent="0">
              <a:buNone/>
              <a:defRPr sz="3000" b="1"/>
            </a:lvl2pPr>
            <a:lvl3pPr marL="1360627" indent="0">
              <a:buNone/>
              <a:defRPr sz="2700" b="1"/>
            </a:lvl3pPr>
            <a:lvl4pPr marL="2040941" indent="0">
              <a:buNone/>
              <a:defRPr sz="2400" b="1"/>
            </a:lvl4pPr>
            <a:lvl5pPr marL="2721254" indent="0">
              <a:buNone/>
              <a:defRPr sz="2400" b="1"/>
            </a:lvl5pPr>
            <a:lvl6pPr marL="3401568" indent="0">
              <a:buNone/>
              <a:defRPr sz="2400" b="1"/>
            </a:lvl6pPr>
            <a:lvl7pPr marL="4081882" indent="0">
              <a:buNone/>
              <a:defRPr sz="2400" b="1"/>
            </a:lvl7pPr>
            <a:lvl8pPr marL="4762195" indent="0">
              <a:buNone/>
              <a:defRPr sz="2400" b="1"/>
            </a:lvl8pPr>
            <a:lvl9pPr marL="5442509" indent="0">
              <a:buNone/>
              <a:defRPr sz="2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41920" y="3718368"/>
            <a:ext cx="5699760" cy="35447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637340" y="0"/>
            <a:ext cx="16553887" cy="8572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7602070" y="-26889"/>
            <a:ext cx="6131860" cy="783980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748493" y="-26888"/>
            <a:ext cx="5842000" cy="779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509286" y="752355"/>
            <a:ext cx="5937095" cy="706055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9824" y="1070659"/>
            <a:ext cx="5150733" cy="6438418"/>
          </a:xfrm>
        </p:spPr>
        <p:txBody>
          <a:bodyPr/>
          <a:lstStyle>
            <a:lvl1pPr>
              <a:defRPr sz="36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4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7751482" y="7610355"/>
            <a:ext cx="5842000" cy="10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35747" y="7156045"/>
            <a:ext cx="5822773" cy="45640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9722" y="3321793"/>
            <a:ext cx="5507620" cy="1828941"/>
          </a:xfrm>
        </p:spPr>
        <p:txBody>
          <a:bodyPr anchor="b">
            <a:normAutofit/>
          </a:bodyPr>
          <a:lstStyle>
            <a:lvl1pPr algn="l">
              <a:defRPr sz="42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94320" y="5171243"/>
            <a:ext cx="5497973" cy="189738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424242"/>
                </a:solidFill>
              </a:defRPr>
            </a:lvl1pPr>
            <a:lvl2pPr marL="680314" indent="0">
              <a:buNone/>
              <a:defRPr sz="1800"/>
            </a:lvl2pPr>
            <a:lvl3pPr marL="1360627" indent="0">
              <a:buNone/>
              <a:defRPr sz="1500"/>
            </a:lvl3pPr>
            <a:lvl4pPr marL="2040941" indent="0">
              <a:buNone/>
              <a:defRPr sz="1300"/>
            </a:lvl4pPr>
            <a:lvl5pPr marL="2721254" indent="0">
              <a:buNone/>
              <a:defRPr sz="1300"/>
            </a:lvl5pPr>
            <a:lvl6pPr marL="3401568" indent="0">
              <a:buNone/>
              <a:defRPr sz="1300"/>
            </a:lvl6pPr>
            <a:lvl7pPr marL="4081882" indent="0">
              <a:buNone/>
              <a:defRPr sz="1300"/>
            </a:lvl7pPr>
            <a:lvl8pPr marL="4762195" indent="0">
              <a:buNone/>
              <a:defRPr sz="1300"/>
            </a:lvl8pPr>
            <a:lvl9pPr marL="54425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637340" y="0"/>
            <a:ext cx="16553887" cy="8572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7602070" y="-26889"/>
            <a:ext cx="6131860" cy="783980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7748493" y="-26888"/>
            <a:ext cx="5842000" cy="779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509286" y="752355"/>
            <a:ext cx="5937095" cy="7060556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7751482" y="7610355"/>
            <a:ext cx="5842000" cy="102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707" y="3326130"/>
            <a:ext cx="5501640" cy="1828800"/>
          </a:xfrm>
        </p:spPr>
        <p:txBody>
          <a:bodyPr anchor="b">
            <a:normAutofit/>
          </a:bodyPr>
          <a:lstStyle>
            <a:lvl1pPr algn="l">
              <a:defRPr sz="42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5347" y="867244"/>
            <a:ext cx="5599372" cy="6835140"/>
          </a:xfrm>
        </p:spPr>
        <p:txBody>
          <a:bodyPr/>
          <a:lstStyle>
            <a:lvl1pPr marL="0" indent="0">
              <a:buNone/>
              <a:defRPr sz="4800">
                <a:solidFill>
                  <a:schemeClr val="accent1"/>
                </a:solidFill>
              </a:defRPr>
            </a:lvl1pPr>
            <a:lvl2pPr marL="680314" indent="0">
              <a:buNone/>
              <a:defRPr sz="4200"/>
            </a:lvl2pPr>
            <a:lvl3pPr marL="1360627" indent="0">
              <a:buNone/>
              <a:defRPr sz="3600"/>
            </a:lvl3pPr>
            <a:lvl4pPr marL="2040941" indent="0">
              <a:buNone/>
              <a:defRPr sz="3000"/>
            </a:lvl4pPr>
            <a:lvl5pPr marL="2721254" indent="0">
              <a:buNone/>
              <a:defRPr sz="3000"/>
            </a:lvl5pPr>
            <a:lvl6pPr marL="3401568" indent="0">
              <a:buNone/>
              <a:defRPr sz="3000"/>
            </a:lvl6pPr>
            <a:lvl7pPr marL="4081882" indent="0">
              <a:buNone/>
              <a:defRPr sz="3000"/>
            </a:lvl7pPr>
            <a:lvl8pPr marL="4762195" indent="0">
              <a:buNone/>
              <a:defRPr sz="3000"/>
            </a:lvl8pPr>
            <a:lvl9pPr marL="5442509" indent="0">
              <a:buNone/>
              <a:defRPr sz="3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91051" y="5166361"/>
            <a:ext cx="5500955" cy="189945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424242"/>
                </a:solidFill>
              </a:defRPr>
            </a:lvl1pPr>
            <a:lvl2pPr marL="680314" indent="0">
              <a:buNone/>
              <a:defRPr sz="1800"/>
            </a:lvl2pPr>
            <a:lvl3pPr marL="1360627" indent="0">
              <a:buNone/>
              <a:defRPr sz="1500"/>
            </a:lvl3pPr>
            <a:lvl4pPr marL="2040941" indent="0">
              <a:buNone/>
              <a:defRPr sz="1300"/>
            </a:lvl4pPr>
            <a:lvl5pPr marL="2721254" indent="0">
              <a:buNone/>
              <a:defRPr sz="1300"/>
            </a:lvl5pPr>
            <a:lvl6pPr marL="3401568" indent="0">
              <a:buNone/>
              <a:defRPr sz="1300"/>
            </a:lvl6pPr>
            <a:lvl7pPr marL="4081882" indent="0">
              <a:buNone/>
              <a:defRPr sz="1300"/>
            </a:lvl7pPr>
            <a:lvl8pPr marL="4762195" indent="0">
              <a:buNone/>
              <a:defRPr sz="1300"/>
            </a:lvl8pPr>
            <a:lvl9pPr marL="54425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735747" y="7156045"/>
            <a:ext cx="5822773" cy="45640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508000" y="0"/>
            <a:ext cx="16553887" cy="8572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762000" y="416859"/>
            <a:ext cx="13716000" cy="77320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7602070" y="-26889"/>
            <a:ext cx="6131860" cy="874055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748493" y="-26888"/>
            <a:ext cx="5842000" cy="7799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9150" y="1284580"/>
            <a:ext cx="11707907" cy="1428750"/>
          </a:xfrm>
          <a:prstGeom prst="rect">
            <a:avLst/>
          </a:prstGeom>
        </p:spPr>
        <p:txBody>
          <a:bodyPr vert="horz" lIns="136063" tIns="68031" rIns="136063" bIns="68031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9154" y="2904566"/>
            <a:ext cx="11295528" cy="4386221"/>
          </a:xfrm>
          <a:prstGeom prst="rect">
            <a:avLst/>
          </a:prstGeom>
        </p:spPr>
        <p:txBody>
          <a:bodyPr vert="horz" lIns="136063" tIns="68031" rIns="136063" bIns="680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95647" y="280616"/>
            <a:ext cx="3556000" cy="456406"/>
          </a:xfrm>
          <a:prstGeom prst="rect">
            <a:avLst/>
          </a:prstGeom>
        </p:spPr>
        <p:txBody>
          <a:bodyPr vert="horz" lIns="136063" tIns="68031" rIns="136063" bIns="68031" rtlCol="0" anchor="ctr"/>
          <a:lstStyle>
            <a:lvl1pPr algn="r">
              <a:defRPr sz="18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January 10,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35747" y="7315201"/>
            <a:ext cx="5836920" cy="456406"/>
          </a:xfrm>
          <a:prstGeom prst="rect">
            <a:avLst/>
          </a:prstGeom>
        </p:spPr>
        <p:txBody>
          <a:bodyPr vert="horz" lIns="136063" tIns="68031" rIns="136063" bIns="68031" rtlCol="0" anchor="ctr"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8493" y="280615"/>
            <a:ext cx="2220260" cy="456406"/>
          </a:xfrm>
          <a:prstGeom prst="rect">
            <a:avLst/>
          </a:prstGeom>
        </p:spPr>
        <p:txBody>
          <a:bodyPr vert="horz" lIns="136063" tIns="68031" rIns="136063" bIns="68031" rtlCol="0" anchor="ctr"/>
          <a:lstStyle>
            <a:lvl1pPr algn="l">
              <a:defRPr sz="18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1360627" rtl="0" eaLnBrk="1" latinLnBrk="0" hangingPunct="1">
        <a:spcBef>
          <a:spcPct val="0"/>
        </a:spcBef>
        <a:buNone/>
        <a:defRPr sz="6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0235" indent="-408188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952439" indent="-408188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3300" kern="1200">
          <a:solidFill>
            <a:schemeClr val="tx2"/>
          </a:solidFill>
          <a:latin typeface="+mn-lt"/>
          <a:ea typeface="+mn-ea"/>
          <a:cs typeface="+mn-cs"/>
        </a:defRPr>
      </a:lvl2pPr>
      <a:lvl3pPr marL="1360627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3000" kern="1200">
          <a:solidFill>
            <a:schemeClr val="tx2"/>
          </a:solidFill>
          <a:latin typeface="+mn-lt"/>
          <a:ea typeface="+mn-ea"/>
          <a:cs typeface="+mn-cs"/>
        </a:defRPr>
      </a:lvl3pPr>
      <a:lvl4pPr marL="1673571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700" kern="1200">
          <a:solidFill>
            <a:schemeClr val="tx2"/>
          </a:solidFill>
          <a:latin typeface="+mn-lt"/>
          <a:ea typeface="+mn-ea"/>
          <a:cs typeface="+mn-cs"/>
        </a:defRPr>
      </a:lvl4pPr>
      <a:lvl5pPr marL="1972909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258641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100" kern="1200">
          <a:solidFill>
            <a:schemeClr val="tx2"/>
          </a:solidFill>
          <a:latin typeface="+mn-lt"/>
          <a:ea typeface="+mn-ea"/>
          <a:cs typeface="+mn-cs"/>
        </a:defRPr>
      </a:lvl6pPr>
      <a:lvl7pPr marL="2557979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100" kern="1200">
          <a:solidFill>
            <a:schemeClr val="tx2"/>
          </a:solidFill>
          <a:latin typeface="+mn-lt"/>
          <a:ea typeface="+mn-ea"/>
          <a:cs typeface="+mn-cs"/>
        </a:defRPr>
      </a:lvl7pPr>
      <a:lvl8pPr marL="2857317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100" kern="1200">
          <a:solidFill>
            <a:schemeClr val="tx2"/>
          </a:solidFill>
          <a:latin typeface="+mn-lt"/>
          <a:ea typeface="+mn-ea"/>
          <a:cs typeface="+mn-cs"/>
        </a:defRPr>
      </a:lvl8pPr>
      <a:lvl9pPr marL="3156655" indent="-340157" algn="l" defTabSz="136062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1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0314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40941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21254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01568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81882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62195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42509" algn="l" defTabSz="13606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1368" y="2774082"/>
            <a:ext cx="11671785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9600" b="1" dirty="0" smtClean="0">
                <a:solidFill>
                  <a:srgbClr val="00B050"/>
                </a:solidFill>
              </a:rPr>
              <a:t>ILM OLISH SIRLARI</a:t>
            </a:r>
            <a:endParaRPr lang="ru-RU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5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3</Words>
  <Application>Microsoft Office PowerPoint</Application>
  <PresentationFormat>Произвольный</PresentationFormat>
  <Paragraphs>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2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Пользователь Windows</cp:lastModifiedBy>
  <cp:revision>2</cp:revision>
  <dcterms:modified xsi:type="dcterms:W3CDTF">2025-01-10T11:22:27Z</dcterms:modified>
</cp:coreProperties>
</file>