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F7B32-5204-4046-A709-4D6958BC7E65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54550"/>
            <a:ext cx="5389563" cy="4410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513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07513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DD53C-1CD9-4FEF-9131-689E03023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08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1343BF-0318-44A8-869B-E53E5538F5FD}" type="datetime1">
              <a:rPr lang="ru-RU" smtClean="0"/>
              <a:t>16.10.2024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A0AE3B-27CA-4839-87D3-C381385F7935}" type="datetime1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949B84-7D79-48C5-B931-068755965485}" type="datetime1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C61D43-D163-4E05-9424-48F4A50E5F44}" type="datetime1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ECC380-73B5-40C0-8DA6-C3BAF6024012}" type="datetime1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88B9A-FB4D-46A3-B3F9-178B817DDB6A}" type="datetime1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86BA9-9ACC-4A58-B368-FF38FFE715AA}" type="datetime1">
              <a:rPr lang="ru-RU" smtClean="0"/>
              <a:t>16.10.2024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5E02A3-6320-4F65-8727-219ED08B61C5}" type="datetime1">
              <a:rPr lang="ru-RU" smtClean="0"/>
              <a:t>16.10.2024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5C76E-48AD-469E-92D5-9E901C987F50}" type="datetime1">
              <a:rPr lang="ru-RU" smtClean="0"/>
              <a:t>16.10.2024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F7DAE-5BAC-44AD-9651-F8A057A532DD}" type="datetime1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343C8A-F37C-4EC9-B12D-67C84CDC6A72}" type="datetime1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0C284C-29A8-46FE-84B9-8E0455312DC9}" type="datetime1">
              <a:rPr lang="ru-RU" smtClean="0"/>
              <a:t>16.10.2024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www.arxiv.uz</a:t>
            </a: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A4C961-6301-4CDD-8E2F-CFFE790C0D9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260648"/>
            <a:ext cx="831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867452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600" dirty="0" smtClean="0">
                <a:latin typeface="Algerian" pitchFamily="82" charset="0"/>
              </a:rPr>
              <a:t>“</a:t>
            </a:r>
            <a:r>
              <a:rPr lang="en-US" sz="4800" spc="600" dirty="0" err="1" smtClean="0">
                <a:latin typeface="Algerian" pitchFamily="82" charset="0"/>
              </a:rPr>
              <a:t>kUNTUG’MISH</a:t>
            </a:r>
            <a:r>
              <a:rPr lang="en-US" sz="4800" spc="600" dirty="0" smtClean="0">
                <a:latin typeface="Algerian" pitchFamily="82" charset="0"/>
              </a:rPr>
              <a:t>” DOSTONI</a:t>
            </a:r>
            <a:endParaRPr lang="ru-RU" sz="4800" spc="600" dirty="0"/>
          </a:p>
        </p:txBody>
      </p:sp>
      <p:sp>
        <p:nvSpPr>
          <p:cNvPr id="6" name="TextBox 5"/>
          <p:cNvSpPr txBox="1"/>
          <p:nvPr/>
        </p:nvSpPr>
        <p:spPr>
          <a:xfrm>
            <a:off x="1385392" y="4659337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5392" y="587727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0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0"/>
            <a:ext cx="81003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Ot</a:t>
            </a:r>
            <a:r>
              <a:rPr lang="en-US" sz="1400" dirty="0"/>
              <a:t> </a:t>
            </a:r>
            <a:r>
              <a:rPr lang="en-US" sz="1400" dirty="0" err="1"/>
              <a:t>chopmoqqa</a:t>
            </a:r>
            <a:r>
              <a:rPr lang="en-US" sz="1400" dirty="0"/>
              <a:t> </a:t>
            </a:r>
            <a:r>
              <a:rPr lang="en-US" sz="1400" dirty="0" err="1"/>
              <a:t>qoyim</a:t>
            </a:r>
            <a:r>
              <a:rPr lang="en-US" sz="1400" dirty="0"/>
              <a:t> </a:t>
            </a:r>
            <a:r>
              <a:rPr lang="en-US" sz="1400" dirty="0" err="1"/>
              <a:t>Xizrning</a:t>
            </a:r>
            <a:r>
              <a:rPr lang="en-US" sz="1400" dirty="0"/>
              <a:t> </a:t>
            </a:r>
            <a:r>
              <a:rPr lang="en-US" sz="1400" dirty="0" err="1"/>
              <a:t>dashi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Xizr</a:t>
            </a:r>
            <a:r>
              <a:rPr lang="en-US" sz="1400" dirty="0"/>
              <a:t> </a:t>
            </a:r>
            <a:r>
              <a:rPr lang="en-US" sz="1400" dirty="0" err="1"/>
              <a:t>llyos</a:t>
            </a:r>
            <a:r>
              <a:rPr lang="en-US" sz="1400" dirty="0"/>
              <a:t> </a:t>
            </a:r>
            <a:r>
              <a:rPr lang="en-US" sz="1400" dirty="0" err="1"/>
              <a:t>doim</a:t>
            </a:r>
            <a:r>
              <a:rPr lang="en-US" sz="1400" dirty="0"/>
              <a:t> </a:t>
            </a:r>
            <a:r>
              <a:rPr lang="en-US" sz="1400" dirty="0" err="1"/>
              <a:t>mardning</a:t>
            </a:r>
            <a:r>
              <a:rPr lang="en-US" sz="1400" dirty="0"/>
              <a:t> </a:t>
            </a:r>
            <a:r>
              <a:rPr lang="en-US" sz="1400" dirty="0" err="1"/>
              <a:t>yo'ldoshi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ko'zing</a:t>
            </a:r>
            <a:r>
              <a:rPr lang="en-US" sz="1400" dirty="0"/>
              <a:t>, </a:t>
            </a:r>
            <a:r>
              <a:rPr lang="en-US" sz="1400" dirty="0" err="1"/>
              <a:t>boshingni</a:t>
            </a:r>
            <a:r>
              <a:rPr lang="en-US" sz="1400" dirty="0"/>
              <a:t> </a:t>
            </a:r>
            <a:r>
              <a:rPr lang="en-US" sz="1400" dirty="0" err="1"/>
              <a:t>ko'tar</a:t>
            </a:r>
            <a:r>
              <a:rPr lang="en-US" sz="1400" dirty="0"/>
              <a:t>, </a:t>
            </a:r>
            <a:r>
              <a:rPr lang="en-US" sz="1400" dirty="0" err="1"/>
              <a:t>yoig'izim</a:t>
            </a:r>
            <a:r>
              <a:rPr lang="en-US" sz="1400" dirty="0"/>
              <a:t>,</a:t>
            </a:r>
            <a:endParaRPr lang="ru-RU" sz="1400" dirty="0"/>
          </a:p>
          <a:p>
            <a:pPr algn="ctr"/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yor</a:t>
            </a:r>
            <a:r>
              <a:rPr lang="en-US" sz="1400" dirty="0"/>
              <a:t> </a:t>
            </a:r>
            <a:r>
              <a:rPr lang="en-US" sz="1400" dirty="0" err="1"/>
              <a:t>uchun</a:t>
            </a:r>
            <a:r>
              <a:rPr lang="en-US" sz="1400" dirty="0"/>
              <a:t> </a:t>
            </a:r>
            <a:r>
              <a:rPr lang="en-US" sz="1400" dirty="0" err="1"/>
              <a:t>yotarmikan</a:t>
            </a:r>
            <a:r>
              <a:rPr lang="en-US" sz="1400" dirty="0"/>
              <a:t> </a:t>
            </a:r>
            <a:r>
              <a:rPr lang="en-US" sz="1400" dirty="0" err="1"/>
              <a:t>mard</a:t>
            </a:r>
            <a:r>
              <a:rPr lang="en-US" sz="1400" dirty="0"/>
              <a:t> </a:t>
            </a:r>
            <a:r>
              <a:rPr lang="en-US" sz="1400" dirty="0" err="1"/>
              <a:t>kishi</a:t>
            </a:r>
            <a:r>
              <a:rPr lang="en-US" sz="1400" dirty="0"/>
              <a:t>?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Eshitib</a:t>
            </a:r>
            <a:r>
              <a:rPr lang="en-US" sz="1400" dirty="0"/>
              <a:t> </a:t>
            </a:r>
            <a:r>
              <a:rPr lang="en-US" sz="1400" dirty="0" err="1"/>
              <a:t>ol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otangning</a:t>
            </a:r>
            <a:r>
              <a:rPr lang="en-US" sz="1400" dirty="0"/>
              <a:t> </a:t>
            </a:r>
            <a:r>
              <a:rPr lang="en-US" sz="1400" dirty="0" err="1"/>
              <a:t>so'zini</a:t>
            </a:r>
            <a:r>
              <a:rPr lang="en-US" sz="1400" dirty="0"/>
              <a:t>. </a:t>
            </a:r>
            <a:endParaRPr lang="ru-RU" sz="1400" dirty="0"/>
          </a:p>
          <a:p>
            <a:pPr algn="ctr"/>
            <a:r>
              <a:rPr lang="en-US" sz="1400" dirty="0" err="1"/>
              <a:t>Do'st-dushmanga</a:t>
            </a:r>
            <a:r>
              <a:rPr lang="en-US" sz="1400" dirty="0"/>
              <a:t> </a:t>
            </a:r>
            <a:r>
              <a:rPr lang="en-US" sz="1400" dirty="0" err="1"/>
              <a:t>tuban</a:t>
            </a:r>
            <a:r>
              <a:rPr lang="en-US" sz="1400" dirty="0"/>
              <a:t> </a:t>
            </a:r>
            <a:r>
              <a:rPr lang="en-US" sz="1400" dirty="0" err="1"/>
              <a:t>qilma</a:t>
            </a:r>
            <a:r>
              <a:rPr lang="en-US" sz="1400" dirty="0"/>
              <a:t> </a:t>
            </a:r>
            <a:r>
              <a:rPr lang="en-US" sz="1400" dirty="0" err="1"/>
              <a:t>yuzini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Yig'dirayin</a:t>
            </a:r>
            <a:r>
              <a:rPr lang="en-US" sz="1400" dirty="0"/>
              <a:t> </a:t>
            </a:r>
            <a:r>
              <a:rPr lang="en-US" sz="1400" dirty="0" err="1"/>
              <a:t>No'g'ayning</a:t>
            </a:r>
            <a:r>
              <a:rPr lang="en-US" sz="1400" dirty="0"/>
              <a:t> </a:t>
            </a:r>
            <a:r>
              <a:rPr lang="en-US" sz="1400" dirty="0" err="1"/>
              <a:t>ulli-qizini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Obberay</a:t>
            </a:r>
            <a:r>
              <a:rPr lang="en-US" sz="1400" dirty="0"/>
              <a:t> </a:t>
            </a:r>
            <a:r>
              <a:rPr lang="en-US" sz="1400" dirty="0" err="1"/>
              <a:t>qizlarning</a:t>
            </a:r>
            <a:r>
              <a:rPr lang="en-US" sz="1400" dirty="0"/>
              <a:t> </a:t>
            </a:r>
            <a:r>
              <a:rPr lang="en-US" sz="1400" dirty="0" err="1"/>
              <a:t>jodu</a:t>
            </a:r>
            <a:r>
              <a:rPr lang="en-US" sz="1400" dirty="0"/>
              <a:t> </a:t>
            </a:r>
            <a:r>
              <a:rPr lang="en-US" sz="1400" dirty="0" err="1"/>
              <a:t>ko'zini</a:t>
            </a:r>
            <a:r>
              <a:rPr lang="en-US" sz="1400" dirty="0"/>
              <a:t>.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Ko'kragimga</a:t>
            </a:r>
            <a:r>
              <a:rPr lang="en-US" sz="1400" dirty="0"/>
              <a:t> </a:t>
            </a:r>
            <a:r>
              <a:rPr lang="en-US" sz="1400" dirty="0" err="1"/>
              <a:t>solma</a:t>
            </a:r>
            <a:r>
              <a:rPr lang="en-US" sz="1400" dirty="0"/>
              <a:t> </a:t>
            </a:r>
            <a:r>
              <a:rPr lang="en-US" sz="1400" dirty="0" err="1"/>
              <a:t>qayg'u-alamni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Ko'zlari</a:t>
            </a:r>
            <a:r>
              <a:rPr lang="en-US" sz="1400" dirty="0"/>
              <a:t> </a:t>
            </a:r>
            <a:r>
              <a:rPr lang="en-US" sz="1400" dirty="0" err="1"/>
              <a:t>qambarday</a:t>
            </a:r>
            <a:r>
              <a:rPr lang="en-US" sz="1400" dirty="0"/>
              <a:t> </a:t>
            </a:r>
            <a:r>
              <a:rPr lang="en-US" sz="1400" dirty="0" err="1"/>
              <a:t>qoshi</a:t>
            </a:r>
            <a:r>
              <a:rPr lang="en-US" sz="1400" dirty="0"/>
              <a:t> </a:t>
            </a:r>
            <a:r>
              <a:rPr lang="en-US" sz="1400" dirty="0" err="1"/>
              <a:t>qalamni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yor</a:t>
            </a:r>
            <a:r>
              <a:rPr lang="en-US" sz="1400" dirty="0"/>
              <a:t> </a:t>
            </a:r>
            <a:r>
              <a:rPr lang="en-US" sz="1400" dirty="0" err="1"/>
              <a:t>uchun</a:t>
            </a:r>
            <a:r>
              <a:rPr lang="en-US" sz="1400" dirty="0"/>
              <a:t> </a:t>
            </a:r>
            <a:r>
              <a:rPr lang="en-US" sz="1400" dirty="0" err="1"/>
              <a:t>aslo</a:t>
            </a:r>
            <a:r>
              <a:rPr lang="en-US" sz="1400" dirty="0"/>
              <a:t>, </a:t>
            </a:r>
            <a:r>
              <a:rPr lang="en-US" sz="1400" dirty="0" err="1"/>
              <a:t>bolam</a:t>
            </a:r>
            <a:r>
              <a:rPr lang="en-US" sz="1400" dirty="0"/>
              <a:t>, </a:t>
            </a:r>
            <a:r>
              <a:rPr lang="en-US" sz="1400" dirty="0" err="1"/>
              <a:t>g'am</a:t>
            </a:r>
            <a:r>
              <a:rPr lang="en-US" sz="1400" dirty="0"/>
              <a:t> </a:t>
            </a:r>
            <a:r>
              <a:rPr lang="en-US" sz="1400" dirty="0" err="1"/>
              <a:t>yema</a:t>
            </a:r>
            <a:r>
              <a:rPr lang="en-US" sz="1400" dirty="0"/>
              <a:t>,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r>
              <a:rPr lang="ru-RU" sz="1400" dirty="0" err="1"/>
              <a:t>Obberay</a:t>
            </a:r>
            <a:r>
              <a:rPr lang="ru-RU" sz="1400" dirty="0"/>
              <a:t> </a:t>
            </a:r>
            <a:r>
              <a:rPr lang="ru-RU" sz="1400" dirty="0" err="1"/>
              <a:t>paridan</a:t>
            </a:r>
            <a:r>
              <a:rPr lang="ru-RU" sz="1400" dirty="0"/>
              <a:t> </a:t>
            </a:r>
            <a:r>
              <a:rPr lang="ru-RU" sz="1400" dirty="0" err="1"/>
              <a:t>ortiq</a:t>
            </a:r>
            <a:r>
              <a:rPr lang="ru-RU" sz="1400" dirty="0"/>
              <a:t> </a:t>
            </a:r>
            <a:r>
              <a:rPr lang="ru-RU" sz="1400" dirty="0" err="1"/>
              <a:t>sanamni</a:t>
            </a:r>
            <a:r>
              <a:rPr lang="ru-RU" sz="1400" dirty="0"/>
              <a:t>.</a:t>
            </a:r>
          </a:p>
          <a:p>
            <a:pPr algn="ctr"/>
            <a:r>
              <a:rPr lang="ru-RU" sz="1400" dirty="0"/>
              <a:t> </a:t>
            </a:r>
          </a:p>
          <a:p>
            <a:r>
              <a:rPr lang="ru-RU" sz="1400" dirty="0" err="1"/>
              <a:t>Alqissa</a:t>
            </a:r>
            <a:r>
              <a:rPr lang="ru-RU" sz="1400" dirty="0"/>
              <a:t>, </a:t>
            </a:r>
            <a:r>
              <a:rPr lang="ru-RU" sz="1400" dirty="0" err="1"/>
              <a:t>Qoraxonning</a:t>
            </a:r>
            <a:r>
              <a:rPr lang="ru-RU" sz="1400" dirty="0"/>
              <a:t> </a:t>
            </a:r>
            <a:r>
              <a:rPr lang="ru-RU" sz="1400" dirty="0" err="1"/>
              <a:t>bu</a:t>
            </a:r>
            <a:r>
              <a:rPr lang="ru-RU" sz="1400" dirty="0"/>
              <a:t> </a:t>
            </a:r>
            <a:r>
              <a:rPr lang="ru-RU" sz="1400" dirty="0" err="1"/>
              <a:t>so'zini</a:t>
            </a:r>
            <a:r>
              <a:rPr lang="ru-RU" sz="1400" dirty="0"/>
              <a:t> </a:t>
            </a:r>
            <a:r>
              <a:rPr lang="ru-RU" sz="1400" dirty="0" err="1"/>
              <a:t>o'g'li</a:t>
            </a:r>
            <a:r>
              <a:rPr lang="ru-RU" sz="1400" dirty="0"/>
              <a:t> </a:t>
            </a:r>
            <a:r>
              <a:rPr lang="ru-RU" sz="1400" dirty="0" err="1"/>
              <a:t>eshitib</a:t>
            </a:r>
            <a:r>
              <a:rPr lang="ru-RU" sz="1400" dirty="0"/>
              <a:t>, </a:t>
            </a:r>
            <a:r>
              <a:rPr lang="ru-RU" sz="1400" dirty="0" err="1"/>
              <a:t>yigitlariga</a:t>
            </a:r>
            <a:r>
              <a:rPr lang="ru-RU" sz="1400" dirty="0"/>
              <a:t> </a:t>
            </a:r>
            <a:r>
              <a:rPr lang="ru-RU" sz="1400" dirty="0" err="1"/>
              <a:t>buyurdi</a:t>
            </a:r>
            <a:r>
              <a:rPr lang="ru-RU" sz="1400" dirty="0"/>
              <a:t>: «</a:t>
            </a:r>
            <a:r>
              <a:rPr lang="ru-RU" sz="1400" dirty="0" err="1"/>
              <a:t>Kechagi</a:t>
            </a:r>
            <a:r>
              <a:rPr lang="ru-RU" sz="1400" dirty="0"/>
              <a:t> </a:t>
            </a:r>
            <a:r>
              <a:rPr lang="ru-RU" sz="1400" dirty="0" err="1"/>
              <a:t>qog'ozdagi</a:t>
            </a:r>
            <a:r>
              <a:rPr lang="ru-RU" sz="1400" dirty="0"/>
              <a:t> </a:t>
            </a:r>
            <a:r>
              <a:rPr lang="ru-RU" sz="1400" dirty="0" err="1"/>
              <a:t>suratni</a:t>
            </a:r>
            <a:r>
              <a:rPr lang="ru-RU" sz="1400" dirty="0"/>
              <a:t> </a:t>
            </a:r>
            <a:r>
              <a:rPr lang="ru-RU" sz="1400" dirty="0" err="1"/>
              <a:t>otamga</a:t>
            </a:r>
            <a:r>
              <a:rPr lang="ru-RU" sz="1400" dirty="0"/>
              <a:t> </a:t>
            </a:r>
            <a:r>
              <a:rPr lang="ru-RU" sz="1400" dirty="0" err="1"/>
              <a:t>ko'rsatinglar</a:t>
            </a:r>
            <a:r>
              <a:rPr lang="ru-RU" sz="1400" dirty="0"/>
              <a:t>». </a:t>
            </a:r>
            <a:r>
              <a:rPr lang="ru-RU" sz="1400" dirty="0" err="1"/>
              <a:t>Yigitlari</a:t>
            </a:r>
            <a:r>
              <a:rPr lang="ru-RU" sz="1400" dirty="0"/>
              <a:t> </a:t>
            </a:r>
            <a:r>
              <a:rPr lang="ru-RU" sz="1400" dirty="0" err="1"/>
              <a:t>suratni</a:t>
            </a:r>
            <a:r>
              <a:rPr lang="ru-RU" sz="1400" dirty="0"/>
              <a:t> </a:t>
            </a:r>
            <a:r>
              <a:rPr lang="ru-RU" sz="1400" dirty="0" err="1"/>
              <a:t>ko'rsatdi</a:t>
            </a:r>
            <a:r>
              <a:rPr lang="ru-RU" sz="1400" dirty="0"/>
              <a:t>. </a:t>
            </a:r>
            <a:r>
              <a:rPr lang="ru-RU" sz="1400" dirty="0" err="1"/>
              <a:t>Qoraxon</a:t>
            </a:r>
            <a:r>
              <a:rPr lang="ru-RU" sz="1400" dirty="0"/>
              <a:t> </a:t>
            </a:r>
            <a:r>
              <a:rPr lang="ru-RU" sz="1400" dirty="0" err="1"/>
              <a:t>qarasa</a:t>
            </a:r>
            <a:r>
              <a:rPr lang="ru-RU" sz="1400" dirty="0"/>
              <a:t>, </a:t>
            </a:r>
            <a:r>
              <a:rPr lang="ru-RU" sz="1400" dirty="0" err="1"/>
              <a:t>qog'ozda</a:t>
            </a:r>
            <a:r>
              <a:rPr lang="ru-RU" sz="1400" dirty="0"/>
              <a:t> </a:t>
            </a:r>
            <a:r>
              <a:rPr lang="ru-RU" sz="1400" dirty="0" err="1"/>
              <a:t>bir</a:t>
            </a:r>
            <a:r>
              <a:rPr lang="ru-RU" sz="1400" dirty="0"/>
              <a:t> </a:t>
            </a:r>
            <a:r>
              <a:rPr lang="ru-RU" sz="1400" dirty="0" err="1"/>
              <a:t>qiz</a:t>
            </a:r>
            <a:r>
              <a:rPr lang="ru-RU" sz="1400" dirty="0"/>
              <a:t> </a:t>
            </a:r>
            <a:r>
              <a:rPr lang="ru-RU" sz="1400" dirty="0" err="1"/>
              <a:t>turibdi</a:t>
            </a:r>
            <a:r>
              <a:rPr lang="ru-RU" sz="1400" dirty="0"/>
              <a:t> </a:t>
            </a:r>
            <a:r>
              <a:rPr lang="ru-RU" sz="1400" dirty="0" err="1"/>
              <a:t>qayqayib</a:t>
            </a:r>
            <a:r>
              <a:rPr lang="ru-RU" sz="1400" dirty="0"/>
              <a:t>: </a:t>
            </a:r>
            <a:r>
              <a:rPr lang="ru-RU" sz="1400" dirty="0" err="1"/>
              <a:t>qoshini</a:t>
            </a:r>
            <a:r>
              <a:rPr lang="ru-RU" sz="1400" dirty="0"/>
              <a:t> </a:t>
            </a:r>
            <a:r>
              <a:rPr lang="ru-RU" sz="1400" dirty="0" err="1"/>
              <a:t>kerib</a:t>
            </a:r>
            <a:r>
              <a:rPr lang="ru-RU" sz="1400" dirty="0"/>
              <a:t>, </a:t>
            </a:r>
            <a:r>
              <a:rPr lang="ru-RU" sz="1400" dirty="0" err="1"/>
              <a:t>labini</a:t>
            </a:r>
            <a:r>
              <a:rPr lang="ru-RU" sz="1400" dirty="0"/>
              <a:t> </a:t>
            </a:r>
            <a:r>
              <a:rPr lang="ru-RU" sz="1400" dirty="0" err="1"/>
              <a:t>burib</a:t>
            </a:r>
            <a:r>
              <a:rPr lang="ru-RU" sz="1400" dirty="0"/>
              <a:t>, </a:t>
            </a:r>
            <a:r>
              <a:rPr lang="ru-RU" sz="1400" dirty="0" err="1"/>
              <a:t>chikka</a:t>
            </a:r>
            <a:r>
              <a:rPr lang="ru-RU" sz="1400" dirty="0"/>
              <a:t> </a:t>
            </a:r>
            <a:r>
              <a:rPr lang="ru-RU" sz="1400" dirty="0" err="1"/>
              <a:t>bel</a:t>
            </a:r>
            <a:r>
              <a:rPr lang="ru-RU" sz="1400" dirty="0"/>
              <a:t> </a:t>
            </a:r>
            <a:r>
              <a:rPr lang="ru-RU" sz="1400" dirty="0" err="1"/>
              <a:t>bo'lib</a:t>
            </a:r>
            <a:r>
              <a:rPr lang="ru-RU" sz="1400" dirty="0"/>
              <a:t>, </a:t>
            </a:r>
            <a:r>
              <a:rPr lang="ru-RU" sz="1400" dirty="0" err="1"/>
              <a:t>shirin</a:t>
            </a:r>
            <a:r>
              <a:rPr lang="ru-RU" sz="1400" dirty="0"/>
              <a:t> </a:t>
            </a:r>
            <a:r>
              <a:rPr lang="ru-RU" sz="1400" dirty="0" err="1"/>
              <a:t>qilib</a:t>
            </a:r>
            <a:r>
              <a:rPr lang="ru-RU" sz="1400" dirty="0"/>
              <a:t> </a:t>
            </a:r>
            <a:r>
              <a:rPr lang="ru-RU" sz="1400" dirty="0" err="1"/>
              <a:t>kulib</a:t>
            </a:r>
            <a:r>
              <a:rPr lang="ru-RU" sz="1400" dirty="0"/>
              <a:t>, </a:t>
            </a:r>
            <a:r>
              <a:rPr lang="ru-RU" sz="1400" dirty="0" err="1"/>
              <a:t>taraqqos</a:t>
            </a:r>
            <a:r>
              <a:rPr lang="ru-RU" sz="1400" dirty="0"/>
              <a:t> </a:t>
            </a:r>
            <a:r>
              <a:rPr lang="ru-RU" sz="1400" dirty="0" err="1"/>
              <a:t>boylab</a:t>
            </a:r>
            <a:r>
              <a:rPr lang="ru-RU" sz="1400" dirty="0"/>
              <a:t>, </a:t>
            </a:r>
            <a:r>
              <a:rPr lang="ru-RU" sz="1400" dirty="0" err="1"/>
              <a:t>suqsurdan</a:t>
            </a:r>
            <a:r>
              <a:rPr lang="ru-RU" sz="1400" dirty="0"/>
              <a:t> </a:t>
            </a:r>
            <a:r>
              <a:rPr lang="ru-RU" sz="1400" dirty="0" err="1"/>
              <a:t>bo'ylab</a:t>
            </a:r>
            <a:r>
              <a:rPr lang="ru-RU" sz="1400" dirty="0"/>
              <a:t>, </a:t>
            </a:r>
            <a:r>
              <a:rPr lang="ru-RU" sz="1400" dirty="0" err="1"/>
              <a:t>tovusday</a:t>
            </a:r>
            <a:r>
              <a:rPr lang="ru-RU" sz="1400" dirty="0"/>
              <a:t> </a:t>
            </a:r>
            <a:r>
              <a:rPr lang="ru-RU" sz="1400" dirty="0" err="1"/>
              <a:t>taranib</a:t>
            </a:r>
            <a:r>
              <a:rPr lang="ru-RU" sz="1400" dirty="0"/>
              <a:t>, </a:t>
            </a:r>
            <a:r>
              <a:rPr lang="ru-RU" sz="1400" dirty="0" err="1"/>
              <a:t>bellari</a:t>
            </a:r>
            <a:r>
              <a:rPr lang="ru-RU" sz="1400" dirty="0"/>
              <a:t> </a:t>
            </a:r>
            <a:r>
              <a:rPr lang="ru-RU" sz="1400" dirty="0" err="1"/>
              <a:t>buralib</a:t>
            </a:r>
            <a:r>
              <a:rPr lang="ru-RU" sz="1400" dirty="0"/>
              <a:t> </a:t>
            </a:r>
            <a:r>
              <a:rPr lang="ru-RU" sz="1400" dirty="0" err="1"/>
              <a:t>turibdi</a:t>
            </a:r>
            <a:r>
              <a:rPr lang="ru-RU" sz="1400" dirty="0"/>
              <a:t>. </a:t>
            </a:r>
            <a:r>
              <a:rPr lang="ru-RU" sz="1400" dirty="0" err="1"/>
              <a:t>Qoraxon</a:t>
            </a:r>
            <a:r>
              <a:rPr lang="ru-RU" sz="1400" dirty="0"/>
              <a:t> </a:t>
            </a:r>
            <a:r>
              <a:rPr lang="ru-RU" sz="1400" dirty="0" err="1"/>
              <a:t>insof</a:t>
            </a:r>
            <a:r>
              <a:rPr lang="ru-RU" sz="1400" dirty="0"/>
              <a:t> </a:t>
            </a:r>
            <a:r>
              <a:rPr lang="ru-RU" sz="1400" dirty="0" err="1"/>
              <a:t>qilib</a:t>
            </a:r>
            <a:r>
              <a:rPr lang="ru-RU" sz="1400" dirty="0"/>
              <a:t> </a:t>
            </a:r>
            <a:r>
              <a:rPr lang="ru-RU" sz="1400" dirty="0" err="1"/>
              <a:t>qarasa</a:t>
            </a:r>
            <a:r>
              <a:rPr lang="ru-RU" sz="1400" dirty="0"/>
              <a:t>, </a:t>
            </a:r>
            <a:r>
              <a:rPr lang="ru-RU" sz="1400" dirty="0" err="1"/>
              <a:t>No'g'ay</a:t>
            </a:r>
            <a:r>
              <a:rPr lang="ru-RU" sz="1400" dirty="0"/>
              <a:t> </a:t>
            </a:r>
            <a:r>
              <a:rPr lang="ru-RU" sz="1400" dirty="0" err="1"/>
              <a:t>yurtining</a:t>
            </a:r>
            <a:r>
              <a:rPr lang="ru-RU" sz="1400" dirty="0"/>
              <a:t> </a:t>
            </a:r>
            <a:r>
              <a:rPr lang="ru-RU" sz="1400" dirty="0" err="1"/>
              <a:t>qizi</a:t>
            </a:r>
            <a:r>
              <a:rPr lang="ru-RU" sz="1400" dirty="0"/>
              <a:t> </a:t>
            </a:r>
            <a:r>
              <a:rPr lang="ru-RU" sz="1400" dirty="0" err="1"/>
              <a:t>tugulgan</a:t>
            </a:r>
            <a:r>
              <a:rPr lang="ru-RU" sz="1400" dirty="0"/>
              <a:t>, </a:t>
            </a:r>
            <a:r>
              <a:rPr lang="ru-RU" sz="1400" dirty="0" err="1"/>
              <a:t>yer</a:t>
            </a:r>
            <a:r>
              <a:rPr lang="ru-RU" sz="1400" dirty="0"/>
              <a:t> </a:t>
            </a:r>
            <a:r>
              <a:rPr lang="ru-RU" sz="1400" dirty="0" err="1"/>
              <a:t>yuzining</a:t>
            </a:r>
            <a:r>
              <a:rPr lang="ru-RU" sz="1400" dirty="0"/>
              <a:t> </a:t>
            </a:r>
            <a:r>
              <a:rPr lang="ru-RU" sz="1400" dirty="0" err="1"/>
              <a:t>barnolari</a:t>
            </a:r>
            <a:r>
              <a:rPr lang="ru-RU" sz="1400" dirty="0"/>
              <a:t> </a:t>
            </a:r>
            <a:r>
              <a:rPr lang="ru-RU" sz="1400" dirty="0" err="1"/>
              <a:t>bir</a:t>
            </a:r>
            <a:r>
              <a:rPr lang="ru-RU" sz="1400" dirty="0"/>
              <a:t> </a:t>
            </a:r>
            <a:r>
              <a:rPr lang="ru-RU" sz="1400" dirty="0" err="1"/>
              <a:t>tola</a:t>
            </a:r>
            <a:r>
              <a:rPr lang="ru-RU" sz="1400" dirty="0"/>
              <a:t> </a:t>
            </a:r>
            <a:r>
              <a:rPr lang="ru-RU" sz="1400" dirty="0" err="1"/>
              <a:t>mo'yiga</a:t>
            </a:r>
            <a:r>
              <a:rPr lang="ru-RU" sz="1400" dirty="0"/>
              <a:t> </a:t>
            </a:r>
            <a:r>
              <a:rPr lang="ru-RU" sz="1400" dirty="0" err="1"/>
              <a:t>arzimaydi</a:t>
            </a:r>
            <a:r>
              <a:rPr lang="ru-RU" sz="1400" dirty="0"/>
              <a:t>. </a:t>
            </a:r>
            <a:r>
              <a:rPr lang="en-US" sz="1400" dirty="0" err="1"/>
              <a:t>Qoraxon</a:t>
            </a:r>
            <a:r>
              <a:rPr lang="en-US" sz="1400" dirty="0"/>
              <a:t> </a:t>
            </a:r>
            <a:r>
              <a:rPr lang="en-US" sz="1400" dirty="0" err="1"/>
              <a:t>bildiki</a:t>
            </a:r>
            <a:r>
              <a:rPr lang="en-US" sz="1400" dirty="0"/>
              <a:t>,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ilojini</a:t>
            </a:r>
            <a:r>
              <a:rPr lang="en-US" sz="1400" dirty="0"/>
              <a:t> </a:t>
            </a:r>
            <a:r>
              <a:rPr lang="en-US" sz="1400" dirty="0" err="1"/>
              <a:t>qilolmas</a:t>
            </a:r>
            <a:r>
              <a:rPr lang="en-US" sz="1400" dirty="0"/>
              <a:t>, to </a:t>
            </a:r>
            <a:r>
              <a:rPr lang="en-US" sz="1400" dirty="0" err="1"/>
              <a:t>Zangar</a:t>
            </a:r>
            <a:r>
              <a:rPr lang="en-US" sz="1400" dirty="0"/>
              <a:t> </a:t>
            </a:r>
            <a:r>
              <a:rPr lang="en-US" sz="1400" dirty="0" err="1"/>
              <a:t>bormasa</a:t>
            </a:r>
            <a:r>
              <a:rPr lang="en-US" sz="1400" dirty="0"/>
              <a:t>, </a:t>
            </a:r>
            <a:r>
              <a:rPr lang="en-US" sz="1400" dirty="0" err="1"/>
              <a:t>Xolbekadan</a:t>
            </a:r>
            <a:r>
              <a:rPr lang="en-US" sz="1400" dirty="0"/>
              <a:t> </a:t>
            </a:r>
            <a:r>
              <a:rPr lang="en-US" sz="1400" dirty="0" err="1"/>
              <a:t>boshqani</a:t>
            </a:r>
            <a:r>
              <a:rPr lang="en-US" sz="1400" dirty="0"/>
              <a:t> </a:t>
            </a:r>
            <a:r>
              <a:rPr lang="en-US" sz="1400" dirty="0" err="1"/>
              <a:t>xohlamas</a:t>
            </a:r>
            <a:r>
              <a:rPr lang="en-US" sz="1400" dirty="0"/>
              <a:t>. </a:t>
            </a:r>
            <a:r>
              <a:rPr lang="en-US" sz="1400" dirty="0" err="1"/>
              <a:t>Podsho</a:t>
            </a:r>
            <a:r>
              <a:rPr lang="en-US" sz="1400" dirty="0"/>
              <a:t> </a:t>
            </a:r>
            <a:r>
              <a:rPr lang="en-US" sz="1400" dirty="0" err="1"/>
              <a:t>noiloj</a:t>
            </a:r>
            <a:r>
              <a:rPr lang="en-US" sz="1400" dirty="0"/>
              <a:t>, </a:t>
            </a:r>
            <a:r>
              <a:rPr lang="en-US" sz="1400" dirty="0" err="1"/>
              <a:t>nochor</a:t>
            </a:r>
            <a:r>
              <a:rPr lang="en-US" sz="1400" dirty="0"/>
              <a:t> </a:t>
            </a:r>
            <a:r>
              <a:rPr lang="en-US" sz="1400" dirty="0" err="1"/>
              <a:t>javob</a:t>
            </a:r>
            <a:r>
              <a:rPr lang="en-US" sz="1400" dirty="0"/>
              <a:t> </a:t>
            </a:r>
            <a:r>
              <a:rPr lang="en-US" sz="1400" dirty="0" err="1"/>
              <a:t>bermoqchi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, </a:t>
            </a:r>
            <a:r>
              <a:rPr lang="en-US" sz="1400" dirty="0" err="1"/>
              <a:t>lashkarlarini</a:t>
            </a:r>
            <a:r>
              <a:rPr lang="en-US" sz="1400" dirty="0"/>
              <a:t> </a:t>
            </a:r>
            <a:r>
              <a:rPr lang="en-US" sz="1400" dirty="0" err="1"/>
              <a:t>yig'ib</a:t>
            </a:r>
            <a:r>
              <a:rPr lang="en-US" sz="1400" dirty="0"/>
              <a:t>,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dastasidan</a:t>
            </a:r>
            <a:r>
              <a:rPr lang="en-US" sz="1400" dirty="0"/>
              <a:t> </a:t>
            </a:r>
            <a:r>
              <a:rPr lang="en-US" sz="1400" dirty="0" err="1"/>
              <a:t>bittadan</a:t>
            </a:r>
            <a:r>
              <a:rPr lang="en-US" sz="1400" dirty="0"/>
              <a:t>,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</a:t>
            </a:r>
            <a:r>
              <a:rPr lang="en-US" sz="1400" dirty="0"/>
              <a:t> </a:t>
            </a:r>
            <a:r>
              <a:rPr lang="en-US" sz="1400" dirty="0" err="1"/>
              <a:t>ayirib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.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xachirga</a:t>
            </a:r>
            <a:r>
              <a:rPr lang="en-US" sz="1400" dirty="0"/>
              <a:t> </a:t>
            </a:r>
            <a:r>
              <a:rPr lang="en-US" sz="1400" dirty="0" err="1"/>
              <a:t>zar</a:t>
            </a:r>
            <a:r>
              <a:rPr lang="en-US" sz="1400" dirty="0"/>
              <a:t> </a:t>
            </a:r>
            <a:r>
              <a:rPr lang="en-US" sz="1400" dirty="0" err="1"/>
              <a:t>ortib</a:t>
            </a:r>
            <a:r>
              <a:rPr lang="en-US" sz="1400" dirty="0"/>
              <a:t>, </a:t>
            </a:r>
            <a:r>
              <a:rPr lang="en-US" sz="1400" dirty="0" err="1"/>
              <a:t>aytdi</a:t>
            </a:r>
            <a:r>
              <a:rPr lang="en-US" sz="1400" dirty="0"/>
              <a:t>:</a:t>
            </a:r>
            <a:endParaRPr lang="ru-RU" sz="1400" dirty="0"/>
          </a:p>
          <a:p>
            <a:r>
              <a:rPr lang="en-US" sz="1400" dirty="0"/>
              <a:t>- E </a:t>
            </a:r>
            <a:r>
              <a:rPr lang="en-US" sz="1400" dirty="0" err="1"/>
              <a:t>farzand</a:t>
            </a:r>
            <a:r>
              <a:rPr lang="en-US" sz="1400" dirty="0"/>
              <a:t>, </a:t>
            </a:r>
            <a:r>
              <a:rPr lang="en-US" sz="1400" dirty="0" err="1"/>
              <a:t>burungilardan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so'z</a:t>
            </a:r>
            <a:r>
              <a:rPr lang="en-US" sz="1400" dirty="0"/>
              <a:t> </a:t>
            </a:r>
            <a:r>
              <a:rPr lang="en-US" sz="1400" dirty="0" err="1"/>
              <a:t>bor</a:t>
            </a:r>
            <a:r>
              <a:rPr lang="en-US" sz="1400" dirty="0"/>
              <a:t>: «</a:t>
            </a:r>
            <a:r>
              <a:rPr lang="en-US" sz="1400" dirty="0" err="1"/>
              <a:t>Musofirchilikda</a:t>
            </a:r>
            <a:r>
              <a:rPr lang="en-US" sz="1400" dirty="0"/>
              <a:t> </a:t>
            </a:r>
            <a:r>
              <a:rPr lang="en-US" sz="1400" dirty="0" err="1"/>
              <a:t>yo</a:t>
            </a:r>
            <a:r>
              <a:rPr lang="en-US" sz="1400" dirty="0"/>
              <a:t> </a:t>
            </a:r>
            <a:r>
              <a:rPr lang="en-US" sz="1400" dirty="0" err="1"/>
              <a:t>zar</a:t>
            </a:r>
            <a:r>
              <a:rPr lang="en-US" sz="1400" dirty="0"/>
              <a:t> </a:t>
            </a:r>
            <a:r>
              <a:rPr lang="en-US" sz="1400" dirty="0" err="1"/>
              <a:t>yarar</a:t>
            </a:r>
            <a:r>
              <a:rPr lang="en-US" sz="1400" dirty="0"/>
              <a:t>, </a:t>
            </a:r>
            <a:r>
              <a:rPr lang="en-US" sz="1400" dirty="0" err="1"/>
              <a:t>yo</a:t>
            </a:r>
            <a:r>
              <a:rPr lang="en-US" sz="1400" dirty="0"/>
              <a:t> </a:t>
            </a:r>
            <a:r>
              <a:rPr lang="en-US" sz="1400" dirty="0" err="1"/>
              <a:t>zo'r</a:t>
            </a:r>
            <a:r>
              <a:rPr lang="en-US" sz="1400" dirty="0"/>
              <a:t> </a:t>
            </a:r>
            <a:r>
              <a:rPr lang="en-US" sz="1400" dirty="0" err="1"/>
              <a:t>yarar</a:t>
            </a:r>
            <a:r>
              <a:rPr lang="en-US" sz="1400" dirty="0"/>
              <a:t> </a:t>
            </a:r>
            <a:r>
              <a:rPr lang="en-US" sz="1400" dirty="0" err="1"/>
              <a:t>kuningga</a:t>
            </a:r>
            <a:r>
              <a:rPr lang="en-US" sz="1400" dirty="0"/>
              <a:t>», </a:t>
            </a:r>
            <a:r>
              <a:rPr lang="en-US" sz="1400" dirty="0" err="1"/>
              <a:t>degan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. </a:t>
            </a:r>
            <a:r>
              <a:rPr lang="en-US" sz="1400" dirty="0" err="1"/>
              <a:t>Zarga</a:t>
            </a:r>
            <a:r>
              <a:rPr lang="en-US" sz="1400" dirty="0"/>
              <a:t> </a:t>
            </a:r>
            <a:r>
              <a:rPr lang="en-US" sz="1400" dirty="0" err="1"/>
              <a:t>kelsa</a:t>
            </a:r>
            <a:r>
              <a:rPr lang="en-US" sz="1400" dirty="0"/>
              <a:t>, </a:t>
            </a:r>
            <a:r>
              <a:rPr lang="en-US" sz="1400" dirty="0" err="1"/>
              <a:t>xachirdagi</a:t>
            </a:r>
            <a:r>
              <a:rPr lang="en-US" sz="1400" dirty="0"/>
              <a:t> </a:t>
            </a:r>
            <a:r>
              <a:rPr lang="en-US" sz="1400" dirty="0" err="1"/>
              <a:t>pulni</a:t>
            </a:r>
            <a:r>
              <a:rPr lang="en-US" sz="1400" dirty="0"/>
              <a:t> </a:t>
            </a:r>
            <a:r>
              <a:rPr lang="en-US" sz="1400" dirty="0" err="1"/>
              <a:t>ayama</a:t>
            </a:r>
            <a:r>
              <a:rPr lang="en-US" sz="1400" dirty="0"/>
              <a:t>, </a:t>
            </a:r>
            <a:r>
              <a:rPr lang="en-US" sz="1400" dirty="0" err="1"/>
              <a:t>zo'rga</a:t>
            </a:r>
            <a:r>
              <a:rPr lang="en-US" sz="1400" dirty="0"/>
              <a:t> </a:t>
            </a:r>
            <a:r>
              <a:rPr lang="en-US" sz="1400" dirty="0" err="1"/>
              <a:t>kelsa</a:t>
            </a:r>
            <a:r>
              <a:rPr lang="en-US" sz="1400" dirty="0"/>
              <a:t>,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yigitga</a:t>
            </a:r>
            <a:r>
              <a:rPr lang="en-US" sz="1400" dirty="0"/>
              <a:t> </a:t>
            </a:r>
            <a:r>
              <a:rPr lang="en-US" sz="1400" dirty="0" err="1"/>
              <a:t>buyursang</a:t>
            </a:r>
            <a:r>
              <a:rPr lang="en-US" sz="1400" dirty="0"/>
              <a:t>, </a:t>
            </a:r>
            <a:r>
              <a:rPr lang="en-US" sz="1400" dirty="0" err="1"/>
              <a:t>xudodan</a:t>
            </a:r>
            <a:r>
              <a:rPr lang="en-US" sz="1400" dirty="0"/>
              <a:t> </a:t>
            </a:r>
            <a:r>
              <a:rPr lang="en-US" sz="1400" dirty="0" err="1"/>
              <a:t>kelgan</a:t>
            </a:r>
            <a:r>
              <a:rPr lang="en-US" sz="1400" dirty="0"/>
              <a:t> </a:t>
            </a:r>
            <a:r>
              <a:rPr lang="en-US" sz="1400" dirty="0" err="1"/>
              <a:t>ajal</a:t>
            </a:r>
            <a:r>
              <a:rPr lang="en-US" sz="1400" dirty="0"/>
              <a:t> </a:t>
            </a:r>
            <a:r>
              <a:rPr lang="en-US" sz="1400" dirty="0" err="1"/>
              <a:t>bo'lmasa</a:t>
            </a:r>
            <a:r>
              <a:rPr lang="en-US" sz="1400" dirty="0"/>
              <a:t>, </a:t>
            </a:r>
            <a:r>
              <a:rPr lang="en-US" sz="1400" dirty="0" err="1"/>
              <a:t>bandadan</a:t>
            </a:r>
            <a:r>
              <a:rPr lang="en-US" sz="1400" dirty="0"/>
              <a:t> </a:t>
            </a:r>
            <a:r>
              <a:rPr lang="en-US" sz="1400" dirty="0" err="1"/>
              <a:t>kelgan</a:t>
            </a:r>
            <a:r>
              <a:rPr lang="en-US" sz="1400" dirty="0"/>
              <a:t> </a:t>
            </a:r>
            <a:r>
              <a:rPr lang="en-US" sz="1400" dirty="0" err="1"/>
              <a:t>ajaldan</a:t>
            </a:r>
            <a:r>
              <a:rPr lang="en-US" sz="1400" dirty="0"/>
              <a:t> </a:t>
            </a:r>
            <a:r>
              <a:rPr lang="en-US" sz="1400" dirty="0" err="1"/>
              <a:t>bir-ikki-Uchga</a:t>
            </a:r>
            <a:r>
              <a:rPr lang="en-US" sz="1400" dirty="0"/>
              <a:t> </a:t>
            </a:r>
            <a:r>
              <a:rPr lang="en-US" sz="1400" dirty="0" err="1"/>
              <a:t>dovur</a:t>
            </a:r>
            <a:r>
              <a:rPr lang="en-US" sz="1400" dirty="0"/>
              <a:t> </a:t>
            </a:r>
            <a:r>
              <a:rPr lang="en-US" sz="1400" dirty="0" err="1"/>
              <a:t>ayrib</a:t>
            </a:r>
            <a:r>
              <a:rPr lang="en-US" sz="1400" dirty="0"/>
              <a:t> </a:t>
            </a:r>
            <a:r>
              <a:rPr lang="en-US" sz="1400" dirty="0" err="1"/>
              <a:t>olar</a:t>
            </a:r>
            <a:r>
              <a:rPr lang="en-US" sz="1400" dirty="0"/>
              <a:t>. </a:t>
            </a:r>
            <a:r>
              <a:rPr lang="en-US" sz="1400" dirty="0" err="1"/>
              <a:t>Bor</a:t>
            </a:r>
            <a:r>
              <a:rPr lang="en-US" sz="1400" dirty="0"/>
              <a:t>, </a:t>
            </a:r>
            <a:r>
              <a:rPr lang="en-US" sz="1400" dirty="0" err="1"/>
              <a:t>bolam</a:t>
            </a:r>
            <a:r>
              <a:rPr lang="en-US" sz="1400" dirty="0"/>
              <a:t>, </a:t>
            </a:r>
            <a:r>
              <a:rPr lang="en-US" sz="1400" dirty="0" err="1"/>
              <a:t>Alloh</a:t>
            </a:r>
            <a:r>
              <a:rPr lang="en-US" sz="1400" dirty="0"/>
              <a:t> </a:t>
            </a:r>
            <a:r>
              <a:rPr lang="en-US" sz="1400" dirty="0" err="1"/>
              <a:t>yoring</a:t>
            </a:r>
            <a:r>
              <a:rPr lang="en-US" sz="1400" dirty="0"/>
              <a:t> </a:t>
            </a:r>
            <a:r>
              <a:rPr lang="en-US" sz="1400" dirty="0" err="1"/>
              <a:t>bo'lsin</a:t>
            </a:r>
            <a:r>
              <a:rPr lang="en-US" sz="1400" dirty="0"/>
              <a:t>, </a:t>
            </a:r>
            <a:r>
              <a:rPr lang="en-US" sz="1400" dirty="0" err="1"/>
              <a:t>pirlar</a:t>
            </a:r>
            <a:r>
              <a:rPr lang="en-US" sz="1400" dirty="0"/>
              <a:t> </a:t>
            </a:r>
            <a:r>
              <a:rPr lang="en-US" sz="1400" dirty="0" err="1"/>
              <a:t>madadkoring</a:t>
            </a:r>
            <a:r>
              <a:rPr lang="en-US" sz="1400" dirty="0"/>
              <a:t> </a:t>
            </a:r>
            <a:r>
              <a:rPr lang="en-US" sz="1400" dirty="0" err="1"/>
              <a:t>bo'lsin</a:t>
            </a:r>
            <a:r>
              <a:rPr lang="en-US" sz="1400" dirty="0"/>
              <a:t>, </a:t>
            </a:r>
            <a:r>
              <a:rPr lang="en-US" sz="1400" dirty="0" err="1"/>
              <a:t>sog</a:t>
            </a:r>
            <a:r>
              <a:rPr lang="en-US" sz="1400" dirty="0"/>
              <a:t>' </a:t>
            </a:r>
            <a:r>
              <a:rPr lang="en-US" sz="1400" dirty="0" err="1"/>
              <a:t>borgaysan</a:t>
            </a:r>
            <a:r>
              <a:rPr lang="en-US" sz="1400" dirty="0"/>
              <a:t>, </a:t>
            </a:r>
            <a:r>
              <a:rPr lang="en-US" sz="1400" dirty="0" err="1"/>
              <a:t>salomat</a:t>
            </a:r>
            <a:r>
              <a:rPr lang="en-US" sz="1400" dirty="0"/>
              <a:t> </a:t>
            </a:r>
            <a:r>
              <a:rPr lang="en-US" sz="1400" dirty="0" err="1"/>
              <a:t>kelgaysan</a:t>
            </a:r>
            <a:r>
              <a:rPr lang="en-US" sz="1400" dirty="0"/>
              <a:t>, </a:t>
            </a:r>
            <a:r>
              <a:rPr lang="en-US" sz="1400" dirty="0" err="1"/>
              <a:t>omin</a:t>
            </a:r>
            <a:r>
              <a:rPr lang="en-US" sz="1400" dirty="0"/>
              <a:t> </a:t>
            </a:r>
            <a:r>
              <a:rPr lang="en-US" sz="1400" dirty="0" err="1"/>
              <a:t>Allohu</a:t>
            </a:r>
            <a:r>
              <a:rPr lang="en-US" sz="1400" dirty="0"/>
              <a:t> </a:t>
            </a:r>
            <a:r>
              <a:rPr lang="en-US" sz="1400" dirty="0" err="1"/>
              <a:t>akbar</a:t>
            </a:r>
            <a:r>
              <a:rPr lang="en-US" sz="1400" dirty="0"/>
              <a:t>, - deb </a:t>
            </a:r>
            <a:r>
              <a:rPr lang="en-US" sz="1400" dirty="0" err="1"/>
              <a:t>oq</a:t>
            </a:r>
            <a:r>
              <a:rPr lang="en-US" sz="1400" dirty="0"/>
              <a:t> </a:t>
            </a:r>
            <a:r>
              <a:rPr lang="en-US" sz="1400" dirty="0" err="1"/>
              <a:t>fotiha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.</a:t>
            </a:r>
            <a:endParaRPr lang="ru-RU" sz="1400" dirty="0"/>
          </a:p>
          <a:p>
            <a:r>
              <a:rPr lang="en-US" sz="1400" dirty="0"/>
              <a:t> </a:t>
            </a:r>
            <a:endParaRPr lang="ru-RU" sz="1400" dirty="0"/>
          </a:p>
          <a:p>
            <a:r>
              <a:rPr lang="en-US" sz="1400" dirty="0" err="1"/>
              <a:t>Kuntug'mish</a:t>
            </a:r>
            <a:r>
              <a:rPr lang="en-US" sz="1400" dirty="0"/>
              <a:t>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yigitini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, </a:t>
            </a:r>
            <a:r>
              <a:rPr lang="en-US" sz="1400" dirty="0" err="1"/>
              <a:t>xachirlarga</a:t>
            </a:r>
            <a:r>
              <a:rPr lang="en-US" sz="1400" dirty="0"/>
              <a:t> </a:t>
            </a:r>
            <a:r>
              <a:rPr lang="en-US" sz="1400" dirty="0" err="1"/>
              <a:t>mol-dunyo</a:t>
            </a:r>
            <a:r>
              <a:rPr lang="en-US" sz="1400" dirty="0"/>
              <a:t> </a:t>
            </a:r>
            <a:r>
              <a:rPr lang="en-US" sz="1400" dirty="0" err="1"/>
              <a:t>ortib</a:t>
            </a:r>
            <a:r>
              <a:rPr lang="en-US" sz="1400" dirty="0"/>
              <a:t> </a:t>
            </a:r>
            <a:r>
              <a:rPr lang="en-US" sz="1400" dirty="0" err="1"/>
              <a:t>Zangar</a:t>
            </a:r>
            <a:r>
              <a:rPr lang="en-US" sz="1400" dirty="0"/>
              <a:t> </a:t>
            </a:r>
            <a:r>
              <a:rPr lang="en-US" sz="1400" dirty="0" err="1"/>
              <a:t>yurtiga</a:t>
            </a:r>
            <a:r>
              <a:rPr lang="en-US" sz="1400" dirty="0"/>
              <a:t> </a:t>
            </a:r>
            <a:r>
              <a:rPr lang="en-US" sz="1400" dirty="0" err="1"/>
              <a:t>keladi</a:t>
            </a:r>
            <a:r>
              <a:rPr lang="en-US" sz="1400" dirty="0"/>
              <a:t>.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bazzot</a:t>
            </a:r>
            <a:r>
              <a:rPr lang="en-US" sz="1400" dirty="0"/>
              <a:t> </a:t>
            </a:r>
            <a:r>
              <a:rPr lang="en-US" sz="1400" dirty="0" err="1"/>
              <a:t>qiyofasiga</a:t>
            </a:r>
            <a:r>
              <a:rPr lang="en-US" sz="1400" dirty="0"/>
              <a:t> </a:t>
            </a:r>
            <a:r>
              <a:rPr lang="en-US" sz="1400" dirty="0" err="1"/>
              <a:t>kirib</a:t>
            </a:r>
            <a:r>
              <a:rPr lang="en-US" sz="1400" dirty="0"/>
              <a:t>, </a:t>
            </a:r>
            <a:r>
              <a:rPr lang="en-US" sz="1400" dirty="0" err="1"/>
              <a:t>ko'sh</a:t>
            </a:r>
            <a:r>
              <a:rPr lang="en-US" sz="1400" dirty="0"/>
              <a:t> </a:t>
            </a:r>
            <a:r>
              <a:rPr lang="en-US" sz="1400" dirty="0" err="1"/>
              <a:t>yonida</a:t>
            </a:r>
            <a:r>
              <a:rPr lang="en-US" sz="1400" dirty="0"/>
              <a:t> </a:t>
            </a:r>
            <a:r>
              <a:rPr lang="en-US" sz="1400" dirty="0" err="1"/>
              <a:t>mato</a:t>
            </a:r>
            <a:r>
              <a:rPr lang="en-US" sz="1400" dirty="0"/>
              <a:t> </a:t>
            </a:r>
            <a:r>
              <a:rPr lang="en-US" sz="1400" dirty="0" err="1"/>
              <a:t>sotib</a:t>
            </a:r>
            <a:r>
              <a:rPr lang="en-US" sz="1400" dirty="0"/>
              <a:t> </a:t>
            </a:r>
            <a:r>
              <a:rPr lang="en-US" sz="1400" dirty="0" err="1"/>
              <a:t>o'tirganida</a:t>
            </a:r>
            <a:r>
              <a:rPr lang="en-US" sz="1400" dirty="0"/>
              <a:t>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o'z</a:t>
            </a:r>
            <a:r>
              <a:rPr lang="en-US" sz="1400" dirty="0"/>
              <a:t> </a:t>
            </a:r>
            <a:r>
              <a:rPr lang="en-US" sz="1400" dirty="0" err="1"/>
              <a:t>kanizaklariga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yigitni</a:t>
            </a:r>
            <a:r>
              <a:rPr lang="en-US" sz="1400" dirty="0"/>
              <a:t> </a:t>
            </a:r>
            <a:r>
              <a:rPr lang="en-US" sz="1400" dirty="0" err="1"/>
              <a:t>saroyga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kirishlarini</a:t>
            </a:r>
            <a:r>
              <a:rPr lang="en-US" sz="1400" dirty="0"/>
              <a:t> </a:t>
            </a:r>
            <a:r>
              <a:rPr lang="en-US" sz="1400" dirty="0" err="1"/>
              <a:t>buyurdi</a:t>
            </a:r>
            <a:r>
              <a:rPr lang="en-US" sz="1400" dirty="0"/>
              <a:t>. </a:t>
            </a:r>
            <a:r>
              <a:rPr lang="en-US" sz="1400" dirty="0" err="1"/>
              <a:t>Kuntug'mish</a:t>
            </a:r>
            <a:r>
              <a:rPr lang="en-US" sz="1400" dirty="0"/>
              <a:t> </a:t>
            </a:r>
            <a:r>
              <a:rPr lang="en-US" sz="1400" dirty="0" err="1"/>
              <a:t>saroyga</a:t>
            </a:r>
            <a:r>
              <a:rPr lang="en-US" sz="1400" dirty="0"/>
              <a:t> </a:t>
            </a:r>
            <a:r>
              <a:rPr lang="en-US" sz="1400" dirty="0" err="1"/>
              <a:t>kirgach</a:t>
            </a:r>
            <a:r>
              <a:rPr lang="en-US" sz="1400" dirty="0"/>
              <a:t>, </a:t>
            </a:r>
            <a:r>
              <a:rPr lang="en-US" sz="1400" dirty="0" err="1"/>
              <a:t>shartga</a:t>
            </a:r>
            <a:r>
              <a:rPr lang="en-US" sz="1400" dirty="0"/>
              <a:t> </a:t>
            </a:r>
            <a:r>
              <a:rPr lang="en-US" sz="1400" dirty="0" err="1"/>
              <a:t>binoan</a:t>
            </a:r>
            <a:r>
              <a:rPr lang="en-US" sz="1400" dirty="0"/>
              <a:t> nard </a:t>
            </a:r>
            <a:r>
              <a:rPr lang="en-US" sz="1400" dirty="0" err="1"/>
              <a:t>o'ynatadi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yengiladi</a:t>
            </a:r>
            <a:r>
              <a:rPr lang="en-US" sz="1400" dirty="0"/>
              <a:t>. </a:t>
            </a:r>
            <a:r>
              <a:rPr lang="en-US" sz="1400" dirty="0" err="1"/>
              <a:t>Ikkalasi</a:t>
            </a:r>
            <a:r>
              <a:rPr lang="en-US" sz="1400" dirty="0"/>
              <a:t> </a:t>
            </a:r>
            <a:r>
              <a:rPr lang="en-US" sz="1400" dirty="0" err="1"/>
              <a:t>bazm</a:t>
            </a:r>
            <a:r>
              <a:rPr lang="en-US" sz="1400" dirty="0"/>
              <a:t>-u </a:t>
            </a:r>
            <a:r>
              <a:rPr lang="en-US" sz="1400" dirty="0" err="1"/>
              <a:t>suhbat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ovora</a:t>
            </a:r>
            <a:r>
              <a:rPr lang="en-US" sz="1400" dirty="0"/>
              <a:t> </a:t>
            </a:r>
            <a:r>
              <a:rPr lang="en-US" sz="1400" dirty="0" err="1"/>
              <a:t>bo’lib</a:t>
            </a:r>
            <a:r>
              <a:rPr lang="en-US" sz="1400" dirty="0"/>
              <a:t>,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endParaRPr lang="ru-RU" sz="1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29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6632"/>
            <a:ext cx="792088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/>
              <a:t>ko'shkiga</a:t>
            </a:r>
            <a:r>
              <a:rPr lang="en-US" sz="1400" dirty="0"/>
              <a:t> </a:t>
            </a:r>
            <a:r>
              <a:rPr lang="en-US" sz="1400" dirty="0" err="1"/>
              <a:t>chiqmay</a:t>
            </a:r>
            <a:r>
              <a:rPr lang="en-US" sz="1400" dirty="0"/>
              <a:t> </a:t>
            </a:r>
            <a:r>
              <a:rPr lang="en-US" sz="1400" dirty="0" err="1"/>
              <a:t>qo'yganini</a:t>
            </a:r>
            <a:r>
              <a:rPr lang="en-US" sz="1400" dirty="0"/>
              <a:t> </a:t>
            </a:r>
            <a:r>
              <a:rPr lang="en-US" sz="1400" dirty="0" err="1"/>
              <a:t>ko'rgan</a:t>
            </a:r>
            <a:r>
              <a:rPr lang="en-US" sz="1400" dirty="0"/>
              <a:t> </a:t>
            </a:r>
            <a:r>
              <a:rPr lang="en-US" sz="1400" dirty="0" err="1"/>
              <a:t>Zangar</a:t>
            </a:r>
            <a:r>
              <a:rPr lang="en-US" sz="1400" dirty="0"/>
              <a:t> </a:t>
            </a:r>
            <a:r>
              <a:rPr lang="en-US" sz="1400" dirty="0" err="1"/>
              <a:t>podshosi</a:t>
            </a:r>
            <a:r>
              <a:rPr lang="en-US" sz="1400" dirty="0"/>
              <a:t> </a:t>
            </a:r>
            <a:r>
              <a:rPr lang="en-US" sz="1400" dirty="0" err="1"/>
              <a:t>Buvraxon</a:t>
            </a:r>
            <a:r>
              <a:rPr lang="en-US" sz="1400" dirty="0"/>
              <a:t> </a:t>
            </a:r>
            <a:r>
              <a:rPr lang="en-US" sz="1400" dirty="0" err="1"/>
              <a:t>undan</a:t>
            </a:r>
            <a:r>
              <a:rPr lang="en-US" sz="1400" dirty="0"/>
              <a:t> </a:t>
            </a:r>
            <a:r>
              <a:rPr lang="en-US" sz="1400" dirty="0" err="1"/>
              <a:t>xabar</a:t>
            </a:r>
            <a:r>
              <a:rPr lang="en-US" sz="1400" dirty="0"/>
              <a:t> </a:t>
            </a:r>
            <a:r>
              <a:rPr lang="en-US" sz="1400" dirty="0" err="1"/>
              <a:t>olgani</a:t>
            </a:r>
            <a:r>
              <a:rPr lang="en-US" sz="1400" dirty="0"/>
              <a:t> </a:t>
            </a:r>
            <a:r>
              <a:rPr lang="en-US" sz="1400" dirty="0" err="1"/>
              <a:t>o'z</a:t>
            </a:r>
            <a:r>
              <a:rPr lang="en-US" sz="1400" dirty="0"/>
              <a:t> </a:t>
            </a:r>
            <a:r>
              <a:rPr lang="en-US" sz="1400" dirty="0" err="1"/>
              <a:t>jallodlari-yu</a:t>
            </a:r>
            <a:r>
              <a:rPr lang="en-US" sz="1400" dirty="0"/>
              <a:t> </a:t>
            </a:r>
            <a:r>
              <a:rPr lang="en-US" sz="1400" dirty="0" err="1"/>
              <a:t>mirg'azablarini</a:t>
            </a:r>
            <a:r>
              <a:rPr lang="en-US" sz="1400" dirty="0"/>
              <a:t> </a:t>
            </a:r>
            <a:r>
              <a:rPr lang="en-US" sz="1400" dirty="0" err="1"/>
              <a:t>jo'natadi</a:t>
            </a:r>
            <a:r>
              <a:rPr lang="en-US" sz="1400" dirty="0"/>
              <a:t>. </a:t>
            </a:r>
            <a:r>
              <a:rPr lang="en-US" sz="1400" dirty="0" err="1"/>
              <a:t>Kuntug'mish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qochib</a:t>
            </a:r>
            <a:r>
              <a:rPr lang="en-US" sz="1400" dirty="0"/>
              <a:t> </a:t>
            </a:r>
            <a:r>
              <a:rPr lang="en-US" sz="1400" dirty="0" err="1"/>
              <a:t>yashirinishadi</a:t>
            </a:r>
            <a:r>
              <a:rPr lang="en-US" sz="1400" dirty="0"/>
              <a:t>. </a:t>
            </a:r>
            <a:r>
              <a:rPr lang="en-US" sz="1400" dirty="0" err="1"/>
              <a:t>Biroq</a:t>
            </a:r>
            <a:r>
              <a:rPr lang="en-US" sz="1400" dirty="0"/>
              <a:t> </a:t>
            </a:r>
            <a:r>
              <a:rPr lang="en-US" sz="1400" dirty="0" err="1"/>
              <a:t>ayg'oqchilar</a:t>
            </a:r>
            <a:r>
              <a:rPr lang="en-US" sz="1400" dirty="0"/>
              <a:t> </a:t>
            </a:r>
            <a:r>
              <a:rPr lang="en-US" sz="1400" dirty="0" err="1"/>
              <a:t>ular</a:t>
            </a:r>
            <a:r>
              <a:rPr lang="en-US" sz="1400" dirty="0"/>
              <a:t> </a:t>
            </a:r>
            <a:r>
              <a:rPr lang="en-US" sz="1400" dirty="0" err="1"/>
              <a:t>yashiringan</a:t>
            </a:r>
            <a:r>
              <a:rPr lang="en-US" sz="1400" dirty="0"/>
              <a:t> </a:t>
            </a:r>
            <a:r>
              <a:rPr lang="en-US" sz="1400" dirty="0" err="1"/>
              <a:t>joyni</a:t>
            </a:r>
            <a:r>
              <a:rPr lang="en-US" sz="1400" dirty="0"/>
              <a:t> </a:t>
            </a:r>
            <a:r>
              <a:rPr lang="en-US" sz="1400" dirty="0" err="1"/>
              <a:t>aytib</a:t>
            </a:r>
            <a:r>
              <a:rPr lang="en-US" sz="1400" dirty="0"/>
              <a:t> </a:t>
            </a:r>
            <a:r>
              <a:rPr lang="en-US" sz="1400" dirty="0" err="1"/>
              <a:t>berishgach</a:t>
            </a:r>
            <a:r>
              <a:rPr lang="en-US" sz="1400" dirty="0"/>
              <a:t>,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ikkalasini</a:t>
            </a:r>
            <a:r>
              <a:rPr lang="en-US" sz="1400" dirty="0"/>
              <a:t> ham </a:t>
            </a:r>
            <a:r>
              <a:rPr lang="en-US" sz="1400" dirty="0" err="1"/>
              <a:t>ushlab</a:t>
            </a:r>
            <a:r>
              <a:rPr lang="en-US" sz="1400" dirty="0"/>
              <a:t>, </a:t>
            </a:r>
            <a:r>
              <a:rPr lang="en-US" sz="1400" dirty="0" err="1"/>
              <a:t>Buvraxon</a:t>
            </a:r>
            <a:r>
              <a:rPr lang="en-US" sz="1400" dirty="0"/>
              <a:t> </a:t>
            </a:r>
            <a:r>
              <a:rPr lang="en-US" sz="1400" dirty="0" err="1"/>
              <a:t>huzuriga</a:t>
            </a:r>
            <a:r>
              <a:rPr lang="en-US" sz="1400" dirty="0"/>
              <a:t> </a:t>
            </a:r>
            <a:r>
              <a:rPr lang="en-US" sz="1400" dirty="0" err="1"/>
              <a:t>bandi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borishadi</a:t>
            </a:r>
            <a:r>
              <a:rPr lang="en-US" sz="1400" dirty="0"/>
              <a:t>. </a:t>
            </a:r>
            <a:r>
              <a:rPr lang="en-US" sz="1400" dirty="0" err="1"/>
              <a:t>Buvraxon</a:t>
            </a:r>
            <a:r>
              <a:rPr lang="en-US" sz="1400" dirty="0"/>
              <a:t> o x </a:t>
            </a:r>
            <a:r>
              <a:rPr lang="en-US" sz="1400" dirty="0" err="1"/>
              <a:t>saroy</a:t>
            </a:r>
            <a:r>
              <a:rPr lang="en-US" sz="1400" dirty="0"/>
              <a:t> a '</a:t>
            </a:r>
            <a:r>
              <a:rPr lang="en-US" sz="1400" dirty="0" err="1"/>
              <a:t>yonlariga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ikkisi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jazoga</a:t>
            </a:r>
            <a:r>
              <a:rPr lang="en-US" sz="1400" dirty="0"/>
              <a:t> </a:t>
            </a:r>
            <a:r>
              <a:rPr lang="en-US" sz="1400" dirty="0" err="1"/>
              <a:t>loyiqligi</a:t>
            </a:r>
            <a:r>
              <a:rPr lang="en-US" sz="1400" dirty="0"/>
              <a:t> </a:t>
            </a:r>
            <a:r>
              <a:rPr lang="en-US" sz="1400" dirty="0" err="1"/>
              <a:t>borasida</a:t>
            </a:r>
            <a:r>
              <a:rPr lang="en-US" sz="1400" dirty="0"/>
              <a:t> </a:t>
            </a:r>
            <a:r>
              <a:rPr lang="en-US" sz="1400" dirty="0" err="1"/>
              <a:t>maslahat</a:t>
            </a:r>
            <a:r>
              <a:rPr lang="en-US" sz="1400" dirty="0"/>
              <a:t> </a:t>
            </a:r>
            <a:r>
              <a:rPr lang="en-US" sz="1400" dirty="0" err="1"/>
              <a:t>soladi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/>
              <a:t> </a:t>
            </a:r>
            <a:endParaRPr lang="ru-RU" sz="1400" dirty="0"/>
          </a:p>
          <a:p>
            <a:pPr algn="just"/>
            <a:r>
              <a:rPr lang="en-US" sz="1400" dirty="0" err="1"/>
              <a:t>Hamma</a:t>
            </a:r>
            <a:r>
              <a:rPr lang="en-US" sz="1400" dirty="0"/>
              <a:t> </a:t>
            </a:r>
            <a:r>
              <a:rPr lang="en-US" sz="1400" dirty="0" err="1"/>
              <a:t>umarolar</a:t>
            </a:r>
            <a:r>
              <a:rPr lang="en-US" sz="1400" dirty="0"/>
              <a:t> </a:t>
            </a:r>
            <a:r>
              <a:rPr lang="en-US" sz="1400" dirty="0" err="1"/>
              <a:t>maslahat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kengashdilarki</a:t>
            </a:r>
            <a:r>
              <a:rPr lang="en-US" sz="1400" dirty="0"/>
              <a:t>: «Bu </a:t>
            </a:r>
            <a:r>
              <a:rPr lang="en-US" sz="1400" dirty="0" err="1"/>
              <a:t>gapni</a:t>
            </a:r>
            <a:r>
              <a:rPr lang="en-US" sz="1400" dirty="0"/>
              <a:t> </a:t>
            </a:r>
            <a:r>
              <a:rPr lang="en-US" sz="1400" dirty="0" err="1"/>
              <a:t>shoh</a:t>
            </a:r>
            <a:r>
              <a:rPr lang="en-US" sz="1400" dirty="0"/>
              <a:t> </a:t>
            </a:r>
            <a:r>
              <a:rPr lang="en-US" sz="1400" dirty="0" err="1"/>
              <a:t>yaxshi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.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ish</a:t>
            </a:r>
            <a:r>
              <a:rPr lang="en-US" sz="1400" dirty="0"/>
              <a:t>-e </a:t>
            </a:r>
            <a:r>
              <a:rPr lang="en-US" sz="1400" dirty="0" err="1"/>
              <a:t>qiling</a:t>
            </a:r>
            <a:r>
              <a:rPr lang="en-US" sz="1400" dirty="0"/>
              <a:t>,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begunohlar</a:t>
            </a:r>
            <a:r>
              <a:rPr lang="en-US" sz="1400" dirty="0"/>
              <a:t> </a:t>
            </a:r>
            <a:r>
              <a:rPr lang="en-US" sz="1400" dirty="0" err="1"/>
              <a:t>o'lmasin</a:t>
            </a:r>
            <a:r>
              <a:rPr lang="en-US" sz="1400" dirty="0"/>
              <a:t>. «</a:t>
            </a:r>
            <a:r>
              <a:rPr lang="en-US" sz="1400" dirty="0" err="1"/>
              <a:t>Xon</a:t>
            </a:r>
            <a:r>
              <a:rPr lang="en-US" sz="1400" dirty="0"/>
              <a:t> </a:t>
            </a:r>
            <a:r>
              <a:rPr lang="en-US" sz="1400" dirty="0" err="1"/>
              <a:t>g'azabi</a:t>
            </a:r>
            <a:r>
              <a:rPr lang="en-US" sz="1400" dirty="0"/>
              <a:t> - </a:t>
            </a:r>
            <a:r>
              <a:rPr lang="en-US" sz="1400" dirty="0" err="1"/>
              <a:t>Xudo</a:t>
            </a:r>
            <a:r>
              <a:rPr lang="en-US" sz="1400" dirty="0"/>
              <a:t> </a:t>
            </a:r>
            <a:r>
              <a:rPr lang="en-US" sz="1400" dirty="0" err="1"/>
              <a:t>g'azabi</a:t>
            </a:r>
            <a:r>
              <a:rPr lang="en-US" sz="1400" dirty="0"/>
              <a:t>», </a:t>
            </a:r>
            <a:r>
              <a:rPr lang="en-US" sz="1400" dirty="0" err="1"/>
              <a:t>degan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. </a:t>
            </a:r>
            <a:r>
              <a:rPr lang="en-US" sz="1400" dirty="0" err="1"/>
              <a:t>Bularni</a:t>
            </a:r>
            <a:r>
              <a:rPr lang="en-US" sz="1400" dirty="0"/>
              <a:t> </a:t>
            </a:r>
            <a:r>
              <a:rPr lang="en-US" sz="1400" dirty="0" err="1"/>
              <a:t>shahardan</a:t>
            </a:r>
            <a:r>
              <a:rPr lang="en-US" sz="1400" dirty="0"/>
              <a:t> </a:t>
            </a:r>
            <a:r>
              <a:rPr lang="en-US" sz="1400" dirty="0" err="1"/>
              <a:t>tirik</a:t>
            </a:r>
            <a:r>
              <a:rPr lang="en-US" sz="1400" dirty="0"/>
              <a:t> </a:t>
            </a:r>
            <a:r>
              <a:rPr lang="en-US" sz="1400" dirty="0" err="1"/>
              <a:t>chiqarib</a:t>
            </a:r>
            <a:r>
              <a:rPr lang="en-US" sz="1400" dirty="0"/>
              <a:t> </a:t>
            </a:r>
            <a:r>
              <a:rPr lang="en-US" sz="1400" dirty="0" err="1"/>
              <a:t>yuboraylik</a:t>
            </a:r>
            <a:r>
              <a:rPr lang="en-US" sz="1400" dirty="0"/>
              <a:t>, </a:t>
            </a:r>
            <a:r>
              <a:rPr lang="en-US" sz="1400" dirty="0" err="1"/>
              <a:t>bandi</a:t>
            </a:r>
            <a:r>
              <a:rPr lang="en-US" sz="1400" dirty="0"/>
              <a:t> </a:t>
            </a:r>
            <a:r>
              <a:rPr lang="en-US" sz="1400" dirty="0" err="1"/>
              <a:t>bo'lsa</a:t>
            </a:r>
            <a:r>
              <a:rPr lang="en-US" sz="1400" dirty="0"/>
              <a:t> ham </a:t>
            </a:r>
            <a:r>
              <a:rPr lang="en-US" sz="1400" dirty="0" err="1"/>
              <a:t>tirik</a:t>
            </a:r>
            <a:r>
              <a:rPr lang="en-US" sz="1400" dirty="0"/>
              <a:t> </a:t>
            </a:r>
            <a:r>
              <a:rPr lang="en-US" sz="1400" dirty="0" err="1"/>
              <a:t>ketsa</a:t>
            </a:r>
            <a:r>
              <a:rPr lang="en-US" sz="1400" dirty="0"/>
              <a:t>, </a:t>
            </a:r>
            <a:r>
              <a:rPr lang="en-US" sz="1400" dirty="0" err="1"/>
              <a:t>ajali</a:t>
            </a:r>
            <a:r>
              <a:rPr lang="en-US" sz="1400" dirty="0"/>
              <a:t> </a:t>
            </a:r>
            <a:r>
              <a:rPr lang="en-US" sz="1400" dirty="0" err="1"/>
              <a:t>yetmasa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yerdan</a:t>
            </a:r>
            <a:r>
              <a:rPr lang="en-US" sz="1400" dirty="0"/>
              <a:t> </a:t>
            </a:r>
            <a:r>
              <a:rPr lang="en-US" sz="1400" dirty="0" err="1"/>
              <a:t>chiqar</a:t>
            </a:r>
            <a:r>
              <a:rPr lang="en-US" sz="1400" dirty="0"/>
              <a:t>, agar </a:t>
            </a:r>
            <a:r>
              <a:rPr lang="en-US" sz="1400" dirty="0" err="1"/>
              <a:t>o'lib</a:t>
            </a:r>
            <a:r>
              <a:rPr lang="en-US" sz="1400" dirty="0"/>
              <a:t> </a:t>
            </a:r>
            <a:r>
              <a:rPr lang="en-US" sz="1400" dirty="0" err="1"/>
              <a:t>ketsa</a:t>
            </a:r>
            <a:r>
              <a:rPr lang="en-US" sz="1400" dirty="0"/>
              <a:t>, </a:t>
            </a:r>
            <a:r>
              <a:rPr lang="en-US" sz="1400" dirty="0" err="1"/>
              <a:t>gunohi</a:t>
            </a:r>
            <a:r>
              <a:rPr lang="en-US" sz="1400" dirty="0"/>
              <a:t> </a:t>
            </a:r>
            <a:r>
              <a:rPr lang="en-US" sz="1400" dirty="0" err="1"/>
              <a:t>shohning</a:t>
            </a:r>
            <a:r>
              <a:rPr lang="en-US" sz="1400" dirty="0"/>
              <a:t> </a:t>
            </a:r>
            <a:r>
              <a:rPr lang="en-US" sz="1400" dirty="0" err="1"/>
              <a:t>bo'yniga</a:t>
            </a:r>
            <a:r>
              <a:rPr lang="en-US" sz="1400" dirty="0"/>
              <a:t>-da», - deb </a:t>
            </a:r>
            <a:r>
              <a:rPr lang="en-US" sz="1400" dirty="0" err="1"/>
              <a:t>arkoni</a:t>
            </a:r>
            <a:r>
              <a:rPr lang="en-US" sz="1400" dirty="0"/>
              <a:t> </a:t>
            </a:r>
            <a:r>
              <a:rPr lang="en-US" sz="1400" dirty="0" err="1"/>
              <a:t>davlat</a:t>
            </a:r>
            <a:r>
              <a:rPr lang="en-US" sz="1400" dirty="0"/>
              <a:t> </a:t>
            </a:r>
            <a:r>
              <a:rPr lang="en-US" sz="1400" dirty="0" err="1"/>
              <a:t>gurullab</a:t>
            </a:r>
            <a:r>
              <a:rPr lang="en-US" sz="1400" dirty="0"/>
              <a:t> </a:t>
            </a:r>
            <a:r>
              <a:rPr lang="en-US" sz="1400" dirty="0" err="1"/>
              <a:t>birdan</a:t>
            </a:r>
            <a:r>
              <a:rPr lang="en-US" sz="1400" dirty="0"/>
              <a:t> </a:t>
            </a:r>
            <a:r>
              <a:rPr lang="en-US" sz="1400" dirty="0" err="1"/>
              <a:t>arz</a:t>
            </a:r>
            <a:r>
              <a:rPr lang="en-US" sz="1400" dirty="0"/>
              <a:t> </a:t>
            </a:r>
            <a:r>
              <a:rPr lang="en-US" sz="1400" dirty="0" err="1"/>
              <a:t>qildiki</a:t>
            </a:r>
            <a:r>
              <a:rPr lang="en-US" sz="1400" dirty="0"/>
              <a:t>: «E </a:t>
            </a:r>
            <a:r>
              <a:rPr lang="en-US" sz="1400" dirty="0" err="1"/>
              <a:t>taqsir</a:t>
            </a:r>
            <a:r>
              <a:rPr lang="en-US" sz="1400" dirty="0"/>
              <a:t> </a:t>
            </a:r>
            <a:r>
              <a:rPr lang="en-US" sz="1400" dirty="0" err="1"/>
              <a:t>podshohim</a:t>
            </a:r>
            <a:r>
              <a:rPr lang="en-US" sz="1400" dirty="0"/>
              <a:t>; </a:t>
            </a:r>
            <a:r>
              <a:rPr lang="en-US" sz="1400" dirty="0" err="1"/>
              <a:t>osib</a:t>
            </a:r>
            <a:r>
              <a:rPr lang="en-US" sz="1400" dirty="0"/>
              <a:t> </a:t>
            </a:r>
            <a:r>
              <a:rPr lang="en-US" sz="1400" dirty="0" err="1"/>
              <a:t>o'ldirdingiz</a:t>
            </a:r>
            <a:r>
              <a:rPr lang="en-US" sz="1400" dirty="0"/>
              <a:t> - </a:t>
            </a:r>
            <a:r>
              <a:rPr lang="en-US" sz="1400" dirty="0" err="1"/>
              <a:t>ko'rdik</a:t>
            </a:r>
            <a:r>
              <a:rPr lang="en-US" sz="1400" dirty="0"/>
              <a:t>, </a:t>
            </a:r>
            <a:r>
              <a:rPr lang="en-US" sz="1400" dirty="0" err="1"/>
              <a:t>bosib</a:t>
            </a:r>
            <a:r>
              <a:rPr lang="en-US" sz="1400" dirty="0"/>
              <a:t> </a:t>
            </a:r>
            <a:r>
              <a:rPr lang="en-US" sz="1400" dirty="0" err="1"/>
              <a:t>o'ldirdingiz</a:t>
            </a:r>
            <a:r>
              <a:rPr lang="en-US" sz="1400" dirty="0"/>
              <a:t> - </a:t>
            </a:r>
            <a:r>
              <a:rPr lang="en-US" sz="1400" dirty="0" err="1"/>
              <a:t>ko'rdik</a:t>
            </a:r>
            <a:r>
              <a:rPr lang="en-US" sz="1400" dirty="0"/>
              <a:t>, </a:t>
            </a:r>
            <a:r>
              <a:rPr lang="en-US" sz="1400" dirty="0" err="1"/>
              <a:t>minordan</a:t>
            </a:r>
            <a:r>
              <a:rPr lang="en-US" sz="1400" dirty="0"/>
              <a:t> </a:t>
            </a:r>
            <a:r>
              <a:rPr lang="en-US" sz="1400" dirty="0" err="1"/>
              <a:t>tashladingiz</a:t>
            </a:r>
            <a:r>
              <a:rPr lang="en-US" sz="1400" dirty="0"/>
              <a:t> - </a:t>
            </a:r>
            <a:r>
              <a:rPr lang="en-US" sz="1400" dirty="0" err="1"/>
              <a:t>ko'rdik</a:t>
            </a:r>
            <a:r>
              <a:rPr lang="en-US" sz="1400" dirty="0"/>
              <a:t>, </a:t>
            </a:r>
            <a:r>
              <a:rPr lang="en-US" sz="1400" dirty="0" err="1"/>
              <a:t>to'pga</a:t>
            </a:r>
            <a:r>
              <a:rPr lang="en-US" sz="1400" dirty="0"/>
              <a:t> </a:t>
            </a:r>
            <a:r>
              <a:rPr lang="en-US" sz="1400" dirty="0" err="1"/>
              <a:t>solib</a:t>
            </a:r>
            <a:r>
              <a:rPr lang="en-US" sz="1400" dirty="0"/>
              <a:t> </a:t>
            </a:r>
            <a:r>
              <a:rPr lang="en-US" sz="1400" dirty="0" err="1"/>
              <a:t>otdingiz</a:t>
            </a:r>
            <a:r>
              <a:rPr lang="en-US" sz="1400" dirty="0"/>
              <a:t> - </a:t>
            </a:r>
            <a:r>
              <a:rPr lang="en-US" sz="1400" dirty="0" err="1"/>
              <a:t>ko'rdik</a:t>
            </a:r>
            <a:r>
              <a:rPr lang="en-US" sz="1400" dirty="0"/>
              <a:t>. Bu </a:t>
            </a:r>
            <a:r>
              <a:rPr lang="en-US" sz="1400" dirty="0" err="1"/>
              <a:t>beadablarga</a:t>
            </a:r>
            <a:r>
              <a:rPr lang="en-US" sz="1400" dirty="0"/>
              <a:t>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/>
              <a:t>jazo</a:t>
            </a:r>
            <a:r>
              <a:rPr lang="en-US" sz="1400" dirty="0"/>
              <a:t> </a:t>
            </a:r>
            <a:r>
              <a:rPr lang="en-US" sz="1400" dirty="0" err="1"/>
              <a:t>buyuramiz</a:t>
            </a:r>
            <a:r>
              <a:rPr lang="en-US" sz="1400" dirty="0"/>
              <a:t>: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tuv</a:t>
            </a:r>
            <a:r>
              <a:rPr lang="en-US" sz="1400" dirty="0"/>
              <a:t> </a:t>
            </a:r>
            <a:r>
              <a:rPr lang="en-US" sz="1400" dirty="0" err="1"/>
              <a:t>biyani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so'ysangiz</a:t>
            </a:r>
            <a:r>
              <a:rPr lang="en-US" sz="1400" dirty="0"/>
              <a:t>, </a:t>
            </a:r>
            <a:r>
              <a:rPr lang="en-US" sz="1400" dirty="0" err="1"/>
              <a:t>terisini</a:t>
            </a:r>
            <a:r>
              <a:rPr lang="en-US" sz="1400" dirty="0"/>
              <a:t> </a:t>
            </a:r>
            <a:r>
              <a:rPr lang="en-US" sz="1400" dirty="0" err="1"/>
              <a:t>tulup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olsangiz</a:t>
            </a:r>
            <a:r>
              <a:rPr lang="en-US" sz="1400" dirty="0"/>
              <a:t>, </a:t>
            </a:r>
            <a:r>
              <a:rPr lang="en-US" sz="1400" dirty="0" err="1"/>
              <a:t>xom</a:t>
            </a:r>
            <a:r>
              <a:rPr lang="en-US" sz="1400" dirty="0"/>
              <a:t> </a:t>
            </a:r>
            <a:r>
              <a:rPr lang="en-US" sz="1400" dirty="0" err="1"/>
              <a:t>teriga</a:t>
            </a:r>
            <a:r>
              <a:rPr lang="en-US" sz="1400" dirty="0"/>
              <a:t> </a:t>
            </a:r>
            <a:r>
              <a:rPr lang="en-US" sz="1400" dirty="0" err="1"/>
              <a:t>ikkovini</a:t>
            </a:r>
            <a:r>
              <a:rPr lang="en-US" sz="1400" dirty="0"/>
              <a:t> </a:t>
            </a:r>
            <a:r>
              <a:rPr lang="en-US" sz="1400" dirty="0" err="1"/>
              <a:t>zich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tiqsangiz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asov</a:t>
            </a:r>
            <a:r>
              <a:rPr lang="en-US" sz="1400" dirty="0"/>
              <a:t> </a:t>
            </a:r>
            <a:r>
              <a:rPr lang="en-US" sz="1400" dirty="0" err="1"/>
              <a:t>baytalning</a:t>
            </a:r>
            <a:r>
              <a:rPr lang="en-US" sz="1400" dirty="0"/>
              <a:t> </a:t>
            </a:r>
            <a:r>
              <a:rPr lang="en-US" sz="1400" dirty="0" err="1"/>
              <a:t>dumiga</a:t>
            </a:r>
            <a:r>
              <a:rPr lang="en-US" sz="1400" dirty="0"/>
              <a:t> </a:t>
            </a:r>
            <a:r>
              <a:rPr lang="en-US" sz="1400" dirty="0" err="1"/>
              <a:t>taqib</a:t>
            </a:r>
            <a:r>
              <a:rPr lang="en-US" sz="1400" dirty="0"/>
              <a:t>, </a:t>
            </a:r>
            <a:r>
              <a:rPr lang="en-US" sz="1400" dirty="0" err="1"/>
              <a:t>cho'I-jaziraga</a:t>
            </a:r>
            <a:r>
              <a:rPr lang="en-US" sz="1400" dirty="0"/>
              <a:t> </a:t>
            </a:r>
            <a:r>
              <a:rPr lang="en-US" sz="1400" dirty="0" err="1"/>
              <a:t>haydab</a:t>
            </a:r>
            <a:r>
              <a:rPr lang="en-US" sz="1400" dirty="0"/>
              <a:t> </a:t>
            </a:r>
            <a:r>
              <a:rPr lang="en-US" sz="1400" dirty="0" err="1"/>
              <a:t>yuborsangiz</a:t>
            </a:r>
            <a:r>
              <a:rPr lang="en-US" sz="1400" dirty="0"/>
              <a:t>, </a:t>
            </a:r>
            <a:r>
              <a:rPr lang="en-US" sz="1400" dirty="0" err="1"/>
              <a:t>bularning</a:t>
            </a:r>
            <a:r>
              <a:rPr lang="en-US" sz="1400" dirty="0"/>
              <a:t> </a:t>
            </a:r>
            <a:r>
              <a:rPr lang="en-US" sz="1400" dirty="0" err="1"/>
              <a:t>o'ligini</a:t>
            </a:r>
            <a:r>
              <a:rPr lang="en-US" sz="1400" dirty="0"/>
              <a:t> </a:t>
            </a:r>
            <a:r>
              <a:rPr lang="en-US" sz="1400" dirty="0" err="1"/>
              <a:t>g'ajir-quzg'unlar</a:t>
            </a:r>
            <a:r>
              <a:rPr lang="en-US" sz="1400" dirty="0"/>
              <a:t> </a:t>
            </a:r>
            <a:r>
              <a:rPr lang="en-US" sz="1400" dirty="0" err="1"/>
              <a:t>yeb</a:t>
            </a:r>
            <a:r>
              <a:rPr lang="en-US" sz="1400" dirty="0"/>
              <a:t> </a:t>
            </a:r>
            <a:r>
              <a:rPr lang="en-US" sz="1400" dirty="0" err="1"/>
              <a:t>ketsa</a:t>
            </a:r>
            <a:r>
              <a:rPr lang="en-US" sz="1400" dirty="0"/>
              <a:t>». </a:t>
            </a:r>
            <a:r>
              <a:rPr lang="en-US" sz="1400" dirty="0" err="1"/>
              <a:t>Podshoga</a:t>
            </a:r>
            <a:r>
              <a:rPr lang="en-US" sz="1400" dirty="0"/>
              <a:t> </a:t>
            </a:r>
            <a:r>
              <a:rPr lang="en-US" sz="1400" dirty="0" err="1"/>
              <a:t>ma'qul</a:t>
            </a:r>
            <a:r>
              <a:rPr lang="en-US" sz="1400" dirty="0"/>
              <a:t> </a:t>
            </a:r>
            <a:r>
              <a:rPr lang="en-US" sz="1400" dirty="0" err="1"/>
              <a:t>qildilar</a:t>
            </a:r>
            <a:r>
              <a:rPr lang="en-US" sz="1400" dirty="0"/>
              <a:t>. </a:t>
            </a:r>
            <a:r>
              <a:rPr lang="en-US" sz="1400" dirty="0" err="1"/>
              <a:t>Podsho</a:t>
            </a:r>
            <a:r>
              <a:rPr lang="en-US" sz="1400" dirty="0"/>
              <a:t> </a:t>
            </a:r>
            <a:r>
              <a:rPr lang="en-US" sz="1400" dirty="0" err="1"/>
              <a:t>buyurib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tuv</a:t>
            </a:r>
            <a:r>
              <a:rPr lang="en-US" sz="1400" dirty="0"/>
              <a:t> </a:t>
            </a:r>
            <a:r>
              <a:rPr lang="en-US" sz="1400" dirty="0" err="1"/>
              <a:t>biyani</a:t>
            </a:r>
            <a:r>
              <a:rPr lang="en-US" sz="1400" dirty="0"/>
              <a:t> </a:t>
            </a:r>
            <a:r>
              <a:rPr lang="en-US" sz="1400" dirty="0" err="1"/>
              <a:t>tulup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so'yib</a:t>
            </a:r>
            <a:r>
              <a:rPr lang="en-US" sz="1400" dirty="0"/>
              <a:t>, </a:t>
            </a:r>
            <a:r>
              <a:rPr lang="en-US" sz="1400" dirty="0" err="1"/>
              <a:t>ikkovini</a:t>
            </a:r>
            <a:r>
              <a:rPr lang="en-US" sz="1400" dirty="0"/>
              <a:t> </a:t>
            </a:r>
            <a:r>
              <a:rPr lang="en-US" sz="1400" dirty="0" err="1"/>
              <a:t>zich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xom</a:t>
            </a:r>
            <a:r>
              <a:rPr lang="en-US" sz="1400" dirty="0"/>
              <a:t> </a:t>
            </a:r>
            <a:r>
              <a:rPr lang="en-US" sz="1400" dirty="0" err="1"/>
              <a:t>teriga</a:t>
            </a:r>
            <a:r>
              <a:rPr lang="en-US" sz="1400" dirty="0"/>
              <a:t> </a:t>
            </a:r>
            <a:r>
              <a:rPr lang="en-US" sz="1400" dirty="0" err="1"/>
              <a:t>tiqib</a:t>
            </a:r>
            <a:r>
              <a:rPr lang="en-US" sz="1400" dirty="0"/>
              <a:t>, </a:t>
            </a:r>
            <a:r>
              <a:rPr lang="en-US" sz="1400" dirty="0" err="1"/>
              <a:t>darvozadan</a:t>
            </a:r>
            <a:r>
              <a:rPr lang="en-US" sz="1400" dirty="0"/>
              <a:t> </a:t>
            </a:r>
            <a:r>
              <a:rPr lang="en-US" sz="1400" dirty="0" err="1"/>
              <a:t>chiqarib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asovning</a:t>
            </a:r>
            <a:r>
              <a:rPr lang="en-US" sz="1400" dirty="0"/>
              <a:t> </a:t>
            </a:r>
            <a:r>
              <a:rPr lang="en-US" sz="1400" dirty="0" err="1"/>
              <a:t>dumiga</a:t>
            </a:r>
            <a:r>
              <a:rPr lang="en-US" sz="1400" dirty="0"/>
              <a:t> </a:t>
            </a:r>
            <a:r>
              <a:rPr lang="en-US" sz="1400" dirty="0" err="1"/>
              <a:t>taqib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cho'I-jaziraga</a:t>
            </a:r>
            <a:r>
              <a:rPr lang="en-US" sz="1400" dirty="0"/>
              <a:t> </a:t>
            </a:r>
            <a:r>
              <a:rPr lang="en-US" sz="1400" dirty="0" err="1"/>
              <a:t>qaratib</a:t>
            </a:r>
            <a:r>
              <a:rPr lang="en-US" sz="1400" dirty="0"/>
              <a:t>, </a:t>
            </a:r>
            <a:r>
              <a:rPr lang="en-US" sz="1400" dirty="0" err="1"/>
              <a:t>ko'p</a:t>
            </a:r>
            <a:r>
              <a:rPr lang="en-US" sz="1400" dirty="0"/>
              <a:t> </a:t>
            </a:r>
            <a:r>
              <a:rPr lang="en-US" sz="1400" dirty="0" err="1"/>
              <a:t>odam</a:t>
            </a:r>
            <a:r>
              <a:rPr lang="en-US" sz="1400" dirty="0"/>
              <a:t> </a:t>
            </a:r>
            <a:r>
              <a:rPr lang="en-US" sz="1400" dirty="0" err="1"/>
              <a:t>chuvlab</a:t>
            </a:r>
            <a:r>
              <a:rPr lang="en-US" sz="1400" dirty="0"/>
              <a:t> </a:t>
            </a:r>
            <a:r>
              <a:rPr lang="en-US" sz="1400" dirty="0" err="1"/>
              <a:t>hurkitib</a:t>
            </a:r>
            <a:r>
              <a:rPr lang="en-US" sz="1400" dirty="0"/>
              <a:t>, </a:t>
            </a:r>
            <a:r>
              <a:rPr lang="en-US" sz="1400" dirty="0" err="1"/>
              <a:t>haydab</a:t>
            </a:r>
            <a:r>
              <a:rPr lang="en-US" sz="1400" dirty="0"/>
              <a:t> </a:t>
            </a:r>
            <a:r>
              <a:rPr lang="en-US" sz="1400" dirty="0" err="1"/>
              <a:t>yubordi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Asov</a:t>
            </a:r>
            <a:r>
              <a:rPr lang="en-US" sz="1400" dirty="0"/>
              <a:t> </a:t>
            </a:r>
            <a:r>
              <a:rPr lang="en-US" sz="1400" dirty="0" err="1"/>
              <a:t>baytal</a:t>
            </a:r>
            <a:r>
              <a:rPr lang="en-US" sz="1400" dirty="0"/>
              <a:t> </a:t>
            </a:r>
            <a:r>
              <a:rPr lang="en-US" sz="1400" dirty="0" err="1"/>
              <a:t>hurkib</a:t>
            </a:r>
            <a:r>
              <a:rPr lang="en-US" sz="1400" dirty="0"/>
              <a:t>, </a:t>
            </a:r>
            <a:r>
              <a:rPr lang="en-US" sz="1400" dirty="0" err="1"/>
              <a:t>ikkovini</a:t>
            </a:r>
            <a:r>
              <a:rPr lang="en-US" sz="1400" dirty="0"/>
              <a:t> </a:t>
            </a:r>
            <a:r>
              <a:rPr lang="en-US" sz="1400" dirty="0" err="1"/>
              <a:t>sudrab</a:t>
            </a:r>
            <a:r>
              <a:rPr lang="en-US" sz="1400" dirty="0"/>
              <a:t>, </a:t>
            </a:r>
            <a:r>
              <a:rPr lang="en-US" sz="1400" dirty="0" err="1"/>
              <a:t>cho'lga</a:t>
            </a:r>
            <a:r>
              <a:rPr lang="en-US" sz="1400" dirty="0"/>
              <a:t> </a:t>
            </a:r>
            <a:r>
              <a:rPr lang="en-US" sz="1400" dirty="0" err="1"/>
              <a:t>uloqib</a:t>
            </a:r>
            <a:r>
              <a:rPr lang="en-US" sz="1400" dirty="0"/>
              <a:t> </a:t>
            </a:r>
            <a:r>
              <a:rPr lang="en-US" sz="1400" dirty="0" err="1"/>
              <a:t>ketdi</a:t>
            </a:r>
            <a:r>
              <a:rPr lang="en-US" sz="1400" dirty="0"/>
              <a:t>. </a:t>
            </a:r>
            <a:r>
              <a:rPr lang="en-US" sz="1400" dirty="0" err="1"/>
              <a:t>Baytalning</a:t>
            </a:r>
            <a:r>
              <a:rPr lang="en-US" sz="1400" dirty="0"/>
              <a:t> </a:t>
            </a:r>
            <a:r>
              <a:rPr lang="en-US" sz="1400" dirty="0" err="1"/>
              <a:t>dumi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tol</a:t>
            </a:r>
            <a:r>
              <a:rPr lang="en-US" sz="1400" dirty="0"/>
              <a:t>, </a:t>
            </a:r>
            <a:r>
              <a:rPr lang="en-US" sz="1400" dirty="0" err="1"/>
              <a:t>yarim</a:t>
            </a:r>
            <a:r>
              <a:rPr lang="en-US" sz="1400" dirty="0"/>
              <a:t> </a:t>
            </a:r>
            <a:r>
              <a:rPr lang="en-US" sz="1400" dirty="0" err="1"/>
              <a:t>tol</a:t>
            </a:r>
            <a:r>
              <a:rPr lang="en-US" sz="1400" dirty="0"/>
              <a:t> </a:t>
            </a:r>
            <a:r>
              <a:rPr lang="en-US" sz="1400" dirty="0" err="1"/>
              <a:t>uzila-uzila</a:t>
            </a:r>
            <a:r>
              <a:rPr lang="en-US" sz="1400" dirty="0"/>
              <a:t>, </a:t>
            </a:r>
            <a:r>
              <a:rPr lang="en-US" sz="1400" dirty="0" err="1"/>
              <a:t>olti</a:t>
            </a:r>
            <a:r>
              <a:rPr lang="en-US" sz="1400" dirty="0"/>
              <a:t> kun </a:t>
            </a:r>
            <a:r>
              <a:rPr lang="en-US" sz="1400" dirty="0" err="1"/>
              <a:t>deganda</a:t>
            </a:r>
            <a:endParaRPr lang="ru-RU" sz="1400" dirty="0"/>
          </a:p>
          <a:p>
            <a:pPr algn="just"/>
            <a:r>
              <a:rPr lang="en-US" sz="1400" dirty="0"/>
              <a:t> </a:t>
            </a:r>
            <a:endParaRPr lang="ru-RU" sz="1400" dirty="0"/>
          </a:p>
          <a:p>
            <a:pPr algn="just"/>
            <a:r>
              <a:rPr lang="en-US" sz="1400" dirty="0"/>
              <a:t> </a:t>
            </a:r>
            <a:endParaRPr lang="ru-RU" sz="1400" dirty="0"/>
          </a:p>
          <a:p>
            <a:pPr algn="just"/>
            <a:r>
              <a:rPr lang="en-US" sz="1400" dirty="0"/>
              <a:t>[</a:t>
            </a:r>
            <a:r>
              <a:rPr lang="en-US" sz="1400" dirty="0" err="1"/>
              <a:t>tulup</a:t>
            </a:r>
            <a:r>
              <a:rPr lang="en-US" sz="1400" dirty="0"/>
              <a:t>]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yerda</a:t>
            </a:r>
            <a:r>
              <a:rPr lang="en-US" sz="1400" dirty="0"/>
              <a:t> </a:t>
            </a:r>
            <a:r>
              <a:rPr lang="en-US" sz="1400" dirty="0" err="1"/>
              <a:t>tushib</a:t>
            </a:r>
            <a:r>
              <a:rPr lang="en-US" sz="1400" dirty="0"/>
              <a:t> </a:t>
            </a:r>
            <a:r>
              <a:rPr lang="en-US" sz="1400" dirty="0" err="1"/>
              <a:t>qoldi</a:t>
            </a:r>
            <a:r>
              <a:rPr lang="en-US" sz="1400" dirty="0"/>
              <a:t>. </a:t>
            </a:r>
            <a:r>
              <a:rPr lang="en-US" sz="1400" dirty="0" err="1"/>
              <a:t>Xom</a:t>
            </a:r>
            <a:r>
              <a:rPr lang="en-US" sz="1400" dirty="0"/>
              <a:t> ten </a:t>
            </a:r>
            <a:r>
              <a:rPr lang="en-US" sz="1400" dirty="0" err="1"/>
              <a:t>oftobning</a:t>
            </a:r>
            <a:r>
              <a:rPr lang="en-US" sz="1400" dirty="0"/>
              <a:t> </a:t>
            </a:r>
            <a:r>
              <a:rPr lang="en-US" sz="1400" dirty="0" err="1"/>
              <a:t>harorati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qurib</a:t>
            </a:r>
            <a:r>
              <a:rPr lang="en-US" sz="1400" dirty="0"/>
              <a:t>, </a:t>
            </a:r>
            <a:r>
              <a:rPr lang="en-US" sz="1400" dirty="0" err="1"/>
              <a:t>chunon</a:t>
            </a:r>
            <a:r>
              <a:rPr lang="en-US" sz="1400" dirty="0"/>
              <a:t> </a:t>
            </a:r>
            <a:r>
              <a:rPr lang="en-US" sz="1400" dirty="0" err="1"/>
              <a:t>qisdiki</a:t>
            </a:r>
            <a:r>
              <a:rPr lang="en-US" sz="1400" dirty="0"/>
              <a:t>, </a:t>
            </a:r>
            <a:r>
              <a:rPr lang="en-US" sz="1400" dirty="0" err="1"/>
              <a:t>temirday</a:t>
            </a:r>
            <a:r>
              <a:rPr lang="en-US" sz="1400" dirty="0"/>
              <a:t> </a:t>
            </a:r>
            <a:r>
              <a:rPr lang="en-US" sz="1400" dirty="0" err="1"/>
              <a:t>berkitdi</a:t>
            </a:r>
            <a:r>
              <a:rPr lang="en-US" sz="1400" dirty="0"/>
              <a:t>.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Yoronlar</a:t>
            </a:r>
            <a:r>
              <a:rPr lang="en-US" sz="1400" dirty="0"/>
              <a:t>, </a:t>
            </a:r>
            <a:r>
              <a:rPr lang="en-US" sz="1400" dirty="0" err="1"/>
              <a:t>Xudoning</a:t>
            </a:r>
            <a:r>
              <a:rPr lang="en-US" sz="1400" dirty="0"/>
              <a:t> </a:t>
            </a:r>
            <a:r>
              <a:rPr lang="en-US" sz="1400" dirty="0" err="1"/>
              <a:t>qudrati</a:t>
            </a:r>
            <a:r>
              <a:rPr lang="en-US" sz="1400" dirty="0"/>
              <a:t> </a:t>
            </a:r>
            <a:r>
              <a:rPr lang="en-US" sz="1400" dirty="0" err="1"/>
              <a:t>kuchli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/>
              <a:t>Hu </a:t>
            </a:r>
            <a:r>
              <a:rPr lang="en-US" sz="1400" dirty="0" err="1"/>
              <a:t>tog'dan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quzg'un</a:t>
            </a:r>
            <a:r>
              <a:rPr lang="en-US" sz="1400" dirty="0"/>
              <a:t> </a:t>
            </a:r>
            <a:r>
              <a:rPr lang="en-US" sz="1400" dirty="0" err="1"/>
              <a:t>davr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uchdi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/>
              <a:t>U </a:t>
            </a:r>
            <a:r>
              <a:rPr lang="en-US" sz="1400" dirty="0" err="1"/>
              <a:t>jonivor</a:t>
            </a:r>
            <a:r>
              <a:rPr lang="en-US" sz="1400" dirty="0"/>
              <a:t> </a:t>
            </a:r>
            <a:r>
              <a:rPr lang="en-US" sz="1400" dirty="0" err="1"/>
              <a:t>parvoz</a:t>
            </a:r>
            <a:r>
              <a:rPr lang="en-US" sz="1400" dirty="0"/>
              <a:t> </a:t>
            </a:r>
            <a:r>
              <a:rPr lang="en-US" sz="1400" dirty="0" err="1"/>
              <a:t>aylab</a:t>
            </a:r>
            <a:r>
              <a:rPr lang="en-US" sz="1400" dirty="0"/>
              <a:t> </a:t>
            </a:r>
            <a:r>
              <a:rPr lang="en-US" sz="1400" dirty="0" err="1"/>
              <a:t>osmonga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Nogahondan</a:t>
            </a:r>
            <a:r>
              <a:rPr lang="en-US" sz="1400" dirty="0"/>
              <a:t> </a:t>
            </a:r>
            <a:r>
              <a:rPr lang="en-US" sz="1400" dirty="0" err="1"/>
              <a:t>ko'zi</a:t>
            </a:r>
            <a:r>
              <a:rPr lang="en-US" sz="1400" dirty="0"/>
              <a:t> </a:t>
            </a:r>
            <a:r>
              <a:rPr lang="en-US" sz="1400" dirty="0" err="1"/>
              <a:t>qudoqqa</a:t>
            </a:r>
            <a:r>
              <a:rPr lang="en-US" sz="1400" dirty="0"/>
              <a:t> </a:t>
            </a:r>
            <a:r>
              <a:rPr lang="en-US" sz="1400" dirty="0" err="1"/>
              <a:t>tushdi</a:t>
            </a:r>
            <a:r>
              <a:rPr lang="en-US" sz="1400" dirty="0"/>
              <a:t>. 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Qanotin</a:t>
            </a:r>
            <a:r>
              <a:rPr lang="en-US" sz="1400" dirty="0"/>
              <a:t> </a:t>
            </a:r>
            <a:r>
              <a:rPr lang="en-US" sz="1400" dirty="0" err="1"/>
              <a:t>chimirib</a:t>
            </a:r>
            <a:r>
              <a:rPr lang="en-US" sz="1400" dirty="0"/>
              <a:t> </a:t>
            </a:r>
            <a:r>
              <a:rPr lang="en-US" sz="1400" dirty="0" err="1"/>
              <a:t>qo'nib</a:t>
            </a:r>
            <a:r>
              <a:rPr lang="en-US" sz="1400" dirty="0"/>
              <a:t> </a:t>
            </a:r>
            <a:r>
              <a:rPr lang="en-US" sz="1400" dirty="0" err="1"/>
              <a:t>ustiga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Amri</a:t>
            </a:r>
            <a:r>
              <a:rPr lang="en-US" sz="1400" dirty="0"/>
              <a:t> </a:t>
            </a:r>
            <a:r>
              <a:rPr lang="en-US" sz="1400" dirty="0" err="1"/>
              <a:t>Xudo</a:t>
            </a:r>
            <a:r>
              <a:rPr lang="en-US" sz="1400" dirty="0"/>
              <a:t> </a:t>
            </a:r>
            <a:r>
              <a:rPr lang="en-US" sz="1400" dirty="0" err="1"/>
              <a:t>bo'ldi</a:t>
            </a:r>
            <a:r>
              <a:rPr lang="en-US" sz="1400" dirty="0"/>
              <a:t>, </a:t>
            </a:r>
            <a:r>
              <a:rPr lang="en-US" sz="1400" dirty="0" err="1"/>
              <a:t>cho'qidi</a:t>
            </a:r>
            <a:r>
              <a:rPr lang="en-US" sz="1400" dirty="0"/>
              <a:t>, </a:t>
            </a:r>
            <a:r>
              <a:rPr lang="en-US" sz="1400" dirty="0" err="1"/>
              <a:t>teshdi</a:t>
            </a:r>
            <a:r>
              <a:rPr lang="en-US" sz="1400" dirty="0"/>
              <a:t>. </a:t>
            </a:r>
            <a:endParaRPr lang="ru-RU" sz="1400" dirty="0"/>
          </a:p>
          <a:p>
            <a:pPr algn="ctr"/>
            <a:r>
              <a:rPr lang="en-US" sz="1400" dirty="0" err="1"/>
              <a:t>Qolin</a:t>
            </a:r>
            <a:r>
              <a:rPr lang="en-US" sz="1400" dirty="0"/>
              <a:t> </a:t>
            </a:r>
            <a:r>
              <a:rPr lang="en-US" sz="1400" dirty="0" err="1"/>
              <a:t>solib</a:t>
            </a:r>
            <a:r>
              <a:rPr lang="en-US" sz="1400" dirty="0"/>
              <a:t> </a:t>
            </a:r>
            <a:r>
              <a:rPr lang="en-US" sz="1400" dirty="0" err="1"/>
              <a:t>ikkalasi</a:t>
            </a:r>
            <a:r>
              <a:rPr lang="en-US" sz="1400" dirty="0"/>
              <a:t> </a:t>
            </a:r>
            <a:r>
              <a:rPr lang="en-US" sz="1400" dirty="0" err="1"/>
              <a:t>yirtishdi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Sog</a:t>
            </a:r>
            <a:r>
              <a:rPr lang="en-US" sz="1400" dirty="0"/>
              <a:t>'-</a:t>
            </a:r>
            <a:r>
              <a:rPr lang="en-US" sz="1400" dirty="0" err="1"/>
              <a:t>salomat</a:t>
            </a:r>
            <a:r>
              <a:rPr lang="en-US" sz="1400" dirty="0"/>
              <a:t>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qudoqdan</a:t>
            </a:r>
            <a:r>
              <a:rPr lang="en-US" sz="1400" dirty="0"/>
              <a:t> </a:t>
            </a:r>
            <a:r>
              <a:rPr lang="en-US" sz="1400" dirty="0" err="1"/>
              <a:t>chiqishdi</a:t>
            </a:r>
            <a:r>
              <a:rPr lang="en-US" sz="1400" dirty="0"/>
              <a:t>.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81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60648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«KUNTUG’MISH» DOSTONI</a:t>
            </a:r>
            <a:endParaRPr lang="ru-RU" sz="2000" dirty="0"/>
          </a:p>
          <a:p>
            <a:pPr algn="ctr"/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764704"/>
            <a:ext cx="792088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pPr algn="just"/>
            <a:r>
              <a:rPr lang="en-US" sz="1600" dirty="0" smtClean="0"/>
              <a:t>	</a:t>
            </a:r>
            <a:r>
              <a:rPr lang="ru-RU" sz="1600" dirty="0" err="1" smtClean="0"/>
              <a:t>Xalq</a:t>
            </a:r>
            <a:r>
              <a:rPr lang="ru-RU" sz="1600" dirty="0" smtClean="0"/>
              <a:t> </a:t>
            </a:r>
            <a:r>
              <a:rPr lang="ru-RU" sz="1600" dirty="0" err="1"/>
              <a:t>dostonlari</a:t>
            </a:r>
            <a:r>
              <a:rPr lang="ru-RU" sz="1600" dirty="0"/>
              <a:t> </a:t>
            </a:r>
            <a:r>
              <a:rPr lang="ru-RU" sz="1600" dirty="0" err="1"/>
              <a:t>har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millatning</a:t>
            </a:r>
            <a:r>
              <a:rPr lang="ru-RU" sz="1600" dirty="0"/>
              <a:t> </a:t>
            </a:r>
            <a:r>
              <a:rPr lang="ru-RU" sz="1600" dirty="0" err="1"/>
              <a:t>ma'naviy</a:t>
            </a:r>
            <a:r>
              <a:rPr lang="ru-RU" sz="1600" dirty="0"/>
              <a:t> </a:t>
            </a:r>
            <a:r>
              <a:rPr lang="ru-RU" sz="1600" dirty="0" err="1"/>
              <a:t>qiyofasi</a:t>
            </a:r>
            <a:r>
              <a:rPr lang="ru-RU" sz="1600" dirty="0"/>
              <a:t>, </a:t>
            </a:r>
            <a:r>
              <a:rPr lang="ru-RU" sz="1600" dirty="0" err="1"/>
              <a:t>uning</a:t>
            </a:r>
            <a:r>
              <a:rPr lang="ru-RU" sz="1600" dirty="0"/>
              <a:t> </a:t>
            </a:r>
            <a:r>
              <a:rPr lang="ru-RU" sz="1600" dirty="0" err="1"/>
              <a:t>tarixi</a:t>
            </a:r>
            <a:r>
              <a:rPr lang="ru-RU" sz="1600" dirty="0"/>
              <a:t>, </a:t>
            </a:r>
            <a:r>
              <a:rPr lang="ru-RU" sz="1600" dirty="0" err="1"/>
              <a:t>qadriyatlarini</a:t>
            </a:r>
            <a:r>
              <a:rPr lang="ru-RU" sz="1600" dirty="0"/>
              <a:t> </a:t>
            </a:r>
            <a:r>
              <a:rPr lang="ru-RU" sz="1600" dirty="0" err="1"/>
              <a:t>rriukammal</a:t>
            </a:r>
            <a:r>
              <a:rPr lang="ru-RU" sz="1600" dirty="0"/>
              <a:t> </a:t>
            </a:r>
            <a:r>
              <a:rPr lang="ru-RU" sz="1600" dirty="0" err="1"/>
              <a:t>aks</a:t>
            </a:r>
            <a:r>
              <a:rPr lang="ru-RU" sz="1600" dirty="0"/>
              <a:t> </a:t>
            </a:r>
            <a:r>
              <a:rPr lang="ru-RU" sz="1600" dirty="0" err="1"/>
              <a:t>ettiruvchi</a:t>
            </a:r>
            <a:r>
              <a:rPr lang="ru-RU" sz="1600" dirty="0"/>
              <a:t> </a:t>
            </a:r>
            <a:r>
              <a:rPr lang="ru-RU" sz="1600" dirty="0" err="1"/>
              <a:t>bamisoli</a:t>
            </a:r>
            <a:r>
              <a:rPr lang="ru-RU" sz="1600" dirty="0"/>
              <a:t> </a:t>
            </a:r>
            <a:r>
              <a:rPr lang="ru-RU" sz="1600" dirty="0" err="1"/>
              <a:t>oynadir</a:t>
            </a:r>
            <a:r>
              <a:rPr lang="ru-RU" sz="1600" dirty="0"/>
              <a:t>. </a:t>
            </a:r>
            <a:r>
              <a:rPr lang="ru-RU" sz="1600" dirty="0" err="1"/>
              <a:t>Ularda</a:t>
            </a:r>
            <a:r>
              <a:rPr lang="ru-RU" sz="1600" dirty="0"/>
              <a:t> </a:t>
            </a:r>
            <a:r>
              <a:rPr lang="ru-RU" sz="1600" dirty="0" err="1"/>
              <a:t>har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xalqning</a:t>
            </a:r>
            <a:r>
              <a:rPr lang="ru-RU" sz="1600" dirty="0"/>
              <a:t> </a:t>
            </a:r>
            <a:r>
              <a:rPr lang="ru-RU" sz="1600" dirty="0" err="1"/>
              <a:t>urf-odatlari</a:t>
            </a:r>
            <a:r>
              <a:rPr lang="ru-RU" sz="1600" dirty="0"/>
              <a:t>, </a:t>
            </a:r>
            <a:r>
              <a:rPr lang="ru-RU" sz="1600" dirty="0" err="1"/>
              <a:t>milliy</a:t>
            </a:r>
            <a:r>
              <a:rPr lang="ru-RU" sz="1600" dirty="0"/>
              <a:t> </a:t>
            </a:r>
            <a:r>
              <a:rPr lang="ru-RU" sz="1600" dirty="0" err="1"/>
              <a:t>o'ziga</a:t>
            </a:r>
            <a:r>
              <a:rPr lang="ru-RU" sz="1600" dirty="0"/>
              <a:t> </a:t>
            </a:r>
            <a:r>
              <a:rPr lang="ru-RU" sz="1600" dirty="0" err="1"/>
              <a:t>xosligi</a:t>
            </a:r>
            <a:r>
              <a:rPr lang="ru-RU" sz="1600" dirty="0"/>
              <a:t> </a:t>
            </a:r>
            <a:r>
              <a:rPr lang="ru-RU" sz="1600" dirty="0" err="1"/>
              <a:t>yaqqol</a:t>
            </a:r>
            <a:r>
              <a:rPr lang="ru-RU" sz="1600" dirty="0"/>
              <a:t> </a:t>
            </a:r>
            <a:r>
              <a:rPr lang="ru-RU" sz="1600" dirty="0" err="1"/>
              <a:t>ko'rinib</a:t>
            </a:r>
            <a:r>
              <a:rPr lang="ru-RU" sz="1600" dirty="0"/>
              <a:t> </a:t>
            </a:r>
            <a:r>
              <a:rPr lang="ru-RU" sz="1600" dirty="0" err="1"/>
              <a:t>turadi</a:t>
            </a:r>
            <a:r>
              <a:rPr lang="ru-RU" sz="1600" dirty="0"/>
              <a:t>. </a:t>
            </a:r>
            <a:r>
              <a:rPr lang="ru-RU" sz="1600" dirty="0" err="1"/>
              <a:t>Dostonchilik</a:t>
            </a:r>
            <a:r>
              <a:rPr lang="ru-RU" sz="1600" dirty="0"/>
              <a:t> </a:t>
            </a:r>
            <a:r>
              <a:rPr lang="ru-RU" sz="1600" dirty="0" err="1"/>
              <a:t>xalq</a:t>
            </a:r>
            <a:r>
              <a:rPr lang="ru-RU" sz="1600" dirty="0"/>
              <a:t> </a:t>
            </a:r>
            <a:r>
              <a:rPr lang="ru-RU" sz="1600" dirty="0" err="1"/>
              <a:t>og'zaki</a:t>
            </a:r>
            <a:r>
              <a:rPr lang="ru-RU" sz="1600" dirty="0"/>
              <a:t> </a:t>
            </a:r>
            <a:r>
              <a:rPr lang="ru-RU" sz="1600" dirty="0" err="1"/>
              <a:t>ijodida</a:t>
            </a:r>
            <a:r>
              <a:rPr lang="ru-RU" sz="1600" dirty="0"/>
              <a:t> </a:t>
            </a:r>
            <a:r>
              <a:rPr lang="ru-RU" sz="1600" dirty="0" err="1"/>
              <a:t>qadimiy</a:t>
            </a:r>
            <a:r>
              <a:rPr lang="ru-RU" sz="1600" dirty="0"/>
              <a:t> </a:t>
            </a:r>
            <a:r>
              <a:rPr lang="ru-RU" sz="1600" dirty="0" err="1"/>
              <a:t>epik</a:t>
            </a:r>
            <a:r>
              <a:rPr lang="ru-RU" sz="1600" dirty="0"/>
              <a:t> </a:t>
            </a:r>
            <a:r>
              <a:rPr lang="ru-RU" sz="1600" dirty="0" err="1"/>
              <a:t>an'ana</a:t>
            </a:r>
            <a:r>
              <a:rPr lang="ru-RU" sz="1600" dirty="0"/>
              <a:t> </a:t>
            </a:r>
            <a:r>
              <a:rPr lang="ru-RU" sz="1600" dirty="0" err="1"/>
              <a:t>hisoblanadi</a:t>
            </a:r>
            <a:r>
              <a:rPr lang="ru-RU" sz="1600" dirty="0"/>
              <a:t>. </a:t>
            </a:r>
            <a:r>
              <a:rPr lang="ru-RU" sz="1600" dirty="0" err="1"/>
              <a:t>Dostonlar</a:t>
            </a:r>
            <a:r>
              <a:rPr lang="ru-RU" sz="1600" dirty="0"/>
              <a:t> </a:t>
            </a:r>
            <a:r>
              <a:rPr lang="ru-RU" sz="1600" dirty="0" err="1"/>
              <a:t>asosan</a:t>
            </a:r>
            <a:r>
              <a:rPr lang="ru-RU" sz="1600" dirty="0"/>
              <a:t> </a:t>
            </a:r>
            <a:r>
              <a:rPr lang="ru-RU" sz="1600" dirty="0" err="1"/>
              <a:t>do'mbira</a:t>
            </a:r>
            <a:r>
              <a:rPr lang="ru-RU" sz="1600" dirty="0"/>
              <a:t> </a:t>
            </a:r>
            <a:r>
              <a:rPr lang="ru-RU" sz="1600" dirty="0" err="1"/>
              <a:t>jo'rligida</a:t>
            </a:r>
            <a:r>
              <a:rPr lang="ru-RU" sz="1600" dirty="0"/>
              <a:t> </a:t>
            </a:r>
            <a:r>
              <a:rPr lang="ru-RU" sz="1600" dirty="0" err="1"/>
              <a:t>aytiladi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ijrochidan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badihada</a:t>
            </a:r>
            <a:r>
              <a:rPr lang="ru-RU" sz="1600" dirty="0"/>
              <a:t>,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ijroda</a:t>
            </a:r>
            <a:r>
              <a:rPr lang="ru-RU" sz="1600" dirty="0"/>
              <a:t> </a:t>
            </a:r>
            <a:r>
              <a:rPr lang="ru-RU" sz="1600" dirty="0" err="1"/>
              <a:t>juda</a:t>
            </a:r>
            <a:r>
              <a:rPr lang="ru-RU" sz="1600" dirty="0"/>
              <a:t> </a:t>
            </a:r>
            <a:r>
              <a:rPr lang="ru-RU" sz="1600" dirty="0" err="1"/>
              <a:t>katta</a:t>
            </a:r>
            <a:r>
              <a:rPr lang="ru-RU" sz="1600" dirty="0"/>
              <a:t> </a:t>
            </a:r>
            <a:r>
              <a:rPr lang="ru-RU" sz="1600" dirty="0" err="1"/>
              <a:t>ijodiy</a:t>
            </a:r>
            <a:r>
              <a:rPr lang="ru-RU" sz="1600" dirty="0"/>
              <a:t> </a:t>
            </a:r>
            <a:r>
              <a:rPr lang="ru-RU" sz="1600" dirty="0" err="1"/>
              <a:t>mahorat</a:t>
            </a:r>
            <a:r>
              <a:rPr lang="ru-RU" sz="1600" dirty="0"/>
              <a:t> </a:t>
            </a:r>
            <a:r>
              <a:rPr lang="ru-RU" sz="1600" dirty="0" err="1"/>
              <a:t>talab</a:t>
            </a:r>
            <a:r>
              <a:rPr lang="ru-RU" sz="1600" dirty="0"/>
              <a:t> </a:t>
            </a:r>
            <a:r>
              <a:rPr lang="ru-RU" sz="1600" dirty="0" err="1"/>
              <a:t>qiladi</a:t>
            </a:r>
            <a:r>
              <a:rPr lang="ru-RU" sz="1600" dirty="0"/>
              <a:t>. </a:t>
            </a:r>
            <a:r>
              <a:rPr lang="ru-RU" sz="1600" dirty="0" err="1"/>
              <a:t>Dostonning</a:t>
            </a:r>
            <a:r>
              <a:rPr lang="ru-RU" sz="1600" dirty="0"/>
              <a:t> </a:t>
            </a:r>
            <a:r>
              <a:rPr lang="ru-RU" sz="1600" dirty="0" err="1"/>
              <a:t>yana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xususiyati</a:t>
            </a:r>
            <a:r>
              <a:rPr lang="ru-RU" sz="1600" dirty="0"/>
              <a:t> </a:t>
            </a:r>
            <a:r>
              <a:rPr lang="ru-RU" sz="1600" dirty="0" err="1"/>
              <a:t>og'izdan</a:t>
            </a:r>
            <a:r>
              <a:rPr lang="ru-RU" sz="1600" dirty="0"/>
              <a:t> </a:t>
            </a:r>
            <a:r>
              <a:rPr lang="ru-RU" sz="1600" dirty="0" err="1"/>
              <a:t>og'izga</a:t>
            </a:r>
            <a:r>
              <a:rPr lang="ru-RU" sz="1600" dirty="0"/>
              <a:t> </a:t>
            </a:r>
            <a:r>
              <a:rPr lang="ru-RU" sz="1600" dirty="0" err="1"/>
              <a:t>o'tib</a:t>
            </a:r>
            <a:r>
              <a:rPr lang="ru-RU" sz="1600" dirty="0"/>
              <a:t> </a:t>
            </a:r>
            <a:r>
              <a:rPr lang="ru-RU" sz="1600" dirty="0" err="1"/>
              <a:t>avloddan</a:t>
            </a:r>
            <a:r>
              <a:rPr lang="ru-RU" sz="1600" dirty="0"/>
              <a:t> </a:t>
            </a:r>
            <a:r>
              <a:rPr lang="ru-RU" sz="1600" dirty="0" err="1"/>
              <a:t>avlodgacha</a:t>
            </a:r>
            <a:r>
              <a:rPr lang="ru-RU" sz="1600" dirty="0"/>
              <a:t> </a:t>
            </a:r>
            <a:r>
              <a:rPr lang="ru-RU" sz="1600" dirty="0" err="1"/>
              <a:t>yetib</a:t>
            </a:r>
            <a:r>
              <a:rPr lang="ru-RU" sz="1600" dirty="0"/>
              <a:t> </a:t>
            </a:r>
            <a:r>
              <a:rPr lang="ru-RU" sz="1600" dirty="0" err="1"/>
              <a:t>kelganidir</a:t>
            </a:r>
            <a:r>
              <a:rPr lang="ru-RU" sz="1600" dirty="0"/>
              <a:t>.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o'z</a:t>
            </a:r>
            <a:r>
              <a:rPr lang="ru-RU" sz="1600" dirty="0"/>
              <a:t> </a:t>
            </a:r>
            <a:r>
              <a:rPr lang="ru-RU" sz="1600" dirty="0" err="1"/>
              <a:t>navbatida</a:t>
            </a:r>
            <a:r>
              <a:rPr lang="ru-RU" sz="1600" dirty="0"/>
              <a:t> </a:t>
            </a:r>
            <a:r>
              <a:rPr lang="ru-RU" sz="1600" dirty="0" err="1"/>
              <a:t>ustoz-shogirdlik</a:t>
            </a:r>
            <a:r>
              <a:rPr lang="ru-RU" sz="1600" dirty="0"/>
              <a:t> </a:t>
            </a:r>
            <a:r>
              <a:rPr lang="ru-RU" sz="1600" dirty="0" err="1"/>
              <a:t>an'analarining</a:t>
            </a:r>
            <a:r>
              <a:rPr lang="ru-RU" sz="1600" dirty="0"/>
              <a:t> </a:t>
            </a:r>
            <a:r>
              <a:rPr lang="ru-RU" sz="1600" dirty="0" err="1"/>
              <a:t>vujudga</a:t>
            </a:r>
            <a:r>
              <a:rPr lang="ru-RU" sz="1600" dirty="0"/>
              <a:t> </a:t>
            </a:r>
            <a:r>
              <a:rPr lang="ru-RU" sz="1600" dirty="0" err="1"/>
              <a:t>kelishiga</a:t>
            </a:r>
            <a:r>
              <a:rPr lang="ru-RU" sz="1600" dirty="0"/>
              <a:t>, </a:t>
            </a:r>
            <a:r>
              <a:rPr lang="ru-RU" sz="1600" dirty="0" err="1"/>
              <a:t>oqibatda</a:t>
            </a:r>
            <a:r>
              <a:rPr lang="ru-RU" sz="1600" dirty="0"/>
              <a:t> </a:t>
            </a:r>
            <a:r>
              <a:rPr lang="ru-RU" sz="1600" dirty="0" err="1"/>
              <a:t>yirik</a:t>
            </a:r>
            <a:r>
              <a:rPr lang="ru-RU" sz="1600" dirty="0"/>
              <a:t> </a:t>
            </a:r>
            <a:r>
              <a:rPr lang="ru-RU" sz="1600" dirty="0" err="1"/>
              <a:t>dostonchilik</a:t>
            </a:r>
            <a:r>
              <a:rPr lang="ru-RU" sz="1600" dirty="0"/>
              <a:t> </a:t>
            </a:r>
            <a:r>
              <a:rPr lang="ru-RU" sz="1600" dirty="0" err="1"/>
              <a:t>maktablarining</a:t>
            </a:r>
            <a:r>
              <a:rPr lang="ru-RU" sz="1600" dirty="0"/>
              <a:t> </a:t>
            </a:r>
            <a:r>
              <a:rPr lang="ru-RU" sz="1600" dirty="0" err="1"/>
              <a:t>paydo</a:t>
            </a:r>
            <a:r>
              <a:rPr lang="ru-RU" sz="1600" dirty="0"/>
              <a:t> </a:t>
            </a:r>
            <a:r>
              <a:rPr lang="ru-RU" sz="1600" dirty="0" err="1"/>
              <a:t>boiishiga</a:t>
            </a:r>
            <a:r>
              <a:rPr lang="ru-RU" sz="1600" dirty="0"/>
              <a:t> </a:t>
            </a:r>
            <a:r>
              <a:rPr lang="ru-RU" sz="1600" dirty="0" err="1"/>
              <a:t>sabab</a:t>
            </a:r>
            <a:r>
              <a:rPr lang="ru-RU" sz="1600" dirty="0"/>
              <a:t> </a:t>
            </a:r>
            <a:r>
              <a:rPr lang="ru-RU" sz="1600" dirty="0" err="1"/>
              <a:t>bo'ldi</a:t>
            </a:r>
            <a:r>
              <a:rPr lang="ru-RU" sz="1600" dirty="0"/>
              <a:t>. </a:t>
            </a:r>
            <a:r>
              <a:rPr lang="ru-RU" sz="1600" dirty="0" err="1"/>
              <a:t>Folklorshunos</a:t>
            </a:r>
            <a:r>
              <a:rPr lang="ru-RU" sz="1600" dirty="0"/>
              <a:t> </a:t>
            </a:r>
            <a:r>
              <a:rPr lang="ru-RU" sz="1600" dirty="0" err="1"/>
              <a:t>olim</a:t>
            </a:r>
            <a:r>
              <a:rPr lang="ru-RU" sz="1600" dirty="0"/>
              <a:t> T. </a:t>
            </a:r>
            <a:r>
              <a:rPr lang="ru-RU" sz="1600" dirty="0" err="1"/>
              <a:t>Mirzayevning</a:t>
            </a:r>
            <a:r>
              <a:rPr lang="ru-RU" sz="1600" dirty="0"/>
              <a:t> </a:t>
            </a:r>
            <a:r>
              <a:rPr lang="ru-RU" sz="1600" dirty="0" err="1"/>
              <a:t>ma'lumotlariga</a:t>
            </a:r>
            <a:r>
              <a:rPr lang="ru-RU" sz="1600" dirty="0"/>
              <a:t> </a:t>
            </a:r>
            <a:r>
              <a:rPr lang="ru-RU" sz="1600" dirty="0" err="1"/>
              <a:t>ko'ra</a:t>
            </a:r>
            <a:r>
              <a:rPr lang="ru-RU" sz="1600" dirty="0"/>
              <a:t>, XV-XVI </a:t>
            </a:r>
            <a:r>
              <a:rPr lang="ru-RU" sz="1600" dirty="0" err="1"/>
              <a:t>asrlarda</a:t>
            </a:r>
            <a:r>
              <a:rPr lang="ru-RU" sz="1600" dirty="0"/>
              <a:t> </a:t>
            </a:r>
            <a:r>
              <a:rPr lang="ru-RU" sz="1600" dirty="0" err="1"/>
              <a:t>yirik</a:t>
            </a:r>
            <a:r>
              <a:rPr lang="ru-RU" sz="1600" dirty="0"/>
              <a:t> </a:t>
            </a:r>
            <a:r>
              <a:rPr lang="ru-RU" sz="1600" dirty="0" err="1"/>
              <a:t>dostonchilik</a:t>
            </a:r>
            <a:r>
              <a:rPr lang="ru-RU" sz="1600" dirty="0"/>
              <a:t> </a:t>
            </a:r>
            <a:r>
              <a:rPr lang="ru-RU" sz="1600" dirty="0" err="1"/>
              <a:t>maktablari</a:t>
            </a:r>
            <a:r>
              <a:rPr lang="ru-RU" sz="1600" dirty="0"/>
              <a:t> </a:t>
            </a:r>
            <a:r>
              <a:rPr lang="ru-RU" sz="1600" dirty="0" err="1"/>
              <a:t>paydo</a:t>
            </a:r>
            <a:r>
              <a:rPr lang="ru-RU" sz="1600" dirty="0"/>
              <a:t> </a:t>
            </a:r>
            <a:r>
              <a:rPr lang="ru-RU" sz="1600" dirty="0" err="1"/>
              <a:t>bo'lgan</a:t>
            </a:r>
            <a:r>
              <a:rPr lang="ru-RU" sz="1600" dirty="0"/>
              <a:t>, XIX-XX </a:t>
            </a:r>
            <a:r>
              <a:rPr lang="ru-RU" sz="1600" dirty="0" err="1"/>
              <a:t>asrlar</a:t>
            </a:r>
            <a:r>
              <a:rPr lang="ru-RU" sz="1600" dirty="0"/>
              <a:t> </a:t>
            </a:r>
            <a:r>
              <a:rPr lang="ru-RU" sz="1600" dirty="0" err="1"/>
              <a:t>esa</a:t>
            </a:r>
            <a:r>
              <a:rPr lang="ru-RU" sz="1600" dirty="0"/>
              <a:t> </a:t>
            </a:r>
            <a:r>
              <a:rPr lang="ru-RU" sz="1600" dirty="0" err="1"/>
              <a:t>dostonchilik</a:t>
            </a:r>
            <a:r>
              <a:rPr lang="ru-RU" sz="1600" dirty="0"/>
              <a:t> </a:t>
            </a:r>
            <a:r>
              <a:rPr lang="ru-RU" sz="1600" dirty="0" err="1"/>
              <a:t>taraqqiyotida</a:t>
            </a:r>
            <a:r>
              <a:rPr lang="ru-RU" sz="1600" dirty="0"/>
              <a:t> </a:t>
            </a:r>
            <a:r>
              <a:rPr lang="ru-RU" sz="1600" dirty="0" err="1"/>
              <a:t>juda</a:t>
            </a:r>
            <a:r>
              <a:rPr lang="ru-RU" sz="1600" dirty="0"/>
              <a:t> </a:t>
            </a:r>
            <a:r>
              <a:rPr lang="ru-RU" sz="1600" dirty="0" err="1"/>
              <a:t>rivojlangan</a:t>
            </a:r>
            <a:r>
              <a:rPr lang="ru-RU" sz="1600" dirty="0"/>
              <a:t> </a:t>
            </a:r>
            <a:r>
              <a:rPr lang="ru-RU" sz="1600" dirty="0" err="1"/>
              <a:t>davr</a:t>
            </a:r>
            <a:r>
              <a:rPr lang="ru-RU" sz="1600" dirty="0"/>
              <a:t> </a:t>
            </a:r>
            <a:r>
              <a:rPr lang="ru-RU" sz="1600" dirty="0" err="1"/>
              <a:t>bo’lgan</a:t>
            </a:r>
            <a:r>
              <a:rPr lang="ru-RU" sz="1600" dirty="0"/>
              <a:t>. XX </a:t>
            </a:r>
            <a:r>
              <a:rPr lang="ru-RU" sz="1600" dirty="0" err="1"/>
              <a:t>asr</a:t>
            </a:r>
            <a:r>
              <a:rPr lang="ru-RU" sz="1600" dirty="0"/>
              <a:t> </a:t>
            </a:r>
            <a:r>
              <a:rPr lang="ru-RU" sz="1600" dirty="0" err="1"/>
              <a:t>boshlariga</a:t>
            </a:r>
            <a:r>
              <a:rPr lang="ru-RU" sz="1600" dirty="0"/>
              <a:t> </a:t>
            </a:r>
            <a:r>
              <a:rPr lang="ru-RU" sz="1600" dirty="0" err="1"/>
              <a:t>kelib</a:t>
            </a:r>
            <a:r>
              <a:rPr lang="ru-RU" sz="1600" dirty="0"/>
              <a:t> </a:t>
            </a:r>
            <a:r>
              <a:rPr lang="ru-RU" sz="1600" dirty="0" err="1"/>
              <a:t>baxshilarimiz</a:t>
            </a:r>
            <a:r>
              <a:rPr lang="ru-RU" sz="1600" dirty="0"/>
              <a:t> </a:t>
            </a:r>
            <a:r>
              <a:rPr lang="ru-RU" sz="1600" dirty="0" err="1"/>
              <a:t>ijodiy</a:t>
            </a:r>
            <a:r>
              <a:rPr lang="ru-RU" sz="1600" dirty="0"/>
              <a:t> </a:t>
            </a:r>
            <a:r>
              <a:rPr lang="ru-RU" sz="1600" dirty="0" err="1"/>
              <a:t>bisotida</a:t>
            </a:r>
            <a:r>
              <a:rPr lang="ru-RU" sz="1600" dirty="0"/>
              <a:t> 150 </a:t>
            </a:r>
            <a:r>
              <a:rPr lang="ru-RU" sz="1600" dirty="0" err="1"/>
              <a:t>dan</a:t>
            </a:r>
            <a:r>
              <a:rPr lang="ru-RU" sz="1600" dirty="0"/>
              <a:t> </a:t>
            </a:r>
            <a:r>
              <a:rPr lang="ru-RU" sz="1600" dirty="0" err="1"/>
              <a:t>ortiq</a:t>
            </a:r>
            <a:r>
              <a:rPr lang="ru-RU" sz="1600" dirty="0"/>
              <a:t> </a:t>
            </a:r>
            <a:r>
              <a:rPr lang="ru-RU" sz="1600" dirty="0" err="1"/>
              <a:t>xalq</a:t>
            </a:r>
            <a:r>
              <a:rPr lang="ru-RU" sz="1600" dirty="0"/>
              <a:t> </a:t>
            </a:r>
            <a:r>
              <a:rPr lang="ru-RU" sz="1600" dirty="0" err="1"/>
              <a:t>dostonlari</a:t>
            </a:r>
            <a:r>
              <a:rPr lang="ru-RU" sz="1600" dirty="0"/>
              <a:t> </a:t>
            </a:r>
            <a:r>
              <a:rPr lang="ru-RU" sz="1600" dirty="0" err="1"/>
              <a:t>bo'lgan</a:t>
            </a:r>
            <a:r>
              <a:rPr lang="ru-RU" sz="1600" dirty="0"/>
              <a:t>.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dostonlarni</a:t>
            </a:r>
            <a:r>
              <a:rPr lang="ru-RU" sz="1600" dirty="0"/>
              <a:t> </a:t>
            </a:r>
            <a:r>
              <a:rPr lang="ru-RU" sz="1600" dirty="0" err="1"/>
              <a:t>Tilla</a:t>
            </a:r>
            <a:r>
              <a:rPr lang="ru-RU" sz="1600" dirty="0"/>
              <a:t> </a:t>
            </a:r>
            <a:r>
              <a:rPr lang="ru-RU" sz="1600" dirty="0" err="1"/>
              <a:t>kampir</a:t>
            </a:r>
            <a:r>
              <a:rPr lang="ru-RU" sz="1600" dirty="0"/>
              <a:t>, </a:t>
            </a:r>
            <a:r>
              <a:rPr lang="ru-RU" sz="1600" dirty="0" err="1"/>
              <a:t>Sulton</a:t>
            </a:r>
            <a:r>
              <a:rPr lang="ru-RU" sz="1600" dirty="0"/>
              <a:t> </a:t>
            </a:r>
            <a:r>
              <a:rPr lang="ru-RU" sz="1600" dirty="0" err="1"/>
              <a:t>kampir</a:t>
            </a:r>
            <a:r>
              <a:rPr lang="ru-RU" sz="1600" dirty="0"/>
              <a:t>, </a:t>
            </a:r>
            <a:r>
              <a:rPr lang="ru-RU" sz="1600" dirty="0" err="1"/>
              <a:t>Jolmon</a:t>
            </a:r>
            <a:r>
              <a:rPr lang="ru-RU" sz="1600" dirty="0"/>
              <a:t> </a:t>
            </a:r>
            <a:r>
              <a:rPr lang="ru-RU" sz="1600" dirty="0" err="1"/>
              <a:t>baxshi</a:t>
            </a:r>
            <a:r>
              <a:rPr lang="ru-RU" sz="1600" dirty="0"/>
              <a:t>, </a:t>
            </a:r>
            <a:r>
              <a:rPr lang="ru-RU" sz="1600" dirty="0" err="1"/>
              <a:t>Bo'ron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, </a:t>
            </a:r>
            <a:r>
              <a:rPr lang="ru-RU" sz="1600" dirty="0" err="1"/>
              <a:t>Jumanbulbul</a:t>
            </a:r>
            <a:r>
              <a:rPr lang="ru-RU" sz="1600" dirty="0"/>
              <a:t>, </a:t>
            </a:r>
            <a:r>
              <a:rPr lang="ru-RU" sz="1600" dirty="0" err="1"/>
              <a:t>Josoq</a:t>
            </a:r>
            <a:r>
              <a:rPr lang="ru-RU" sz="1600" dirty="0"/>
              <a:t>, </a:t>
            </a:r>
            <a:r>
              <a:rPr lang="ru-RU" sz="1600" dirty="0" err="1"/>
              <a:t>Yo'ldoshbulbul</a:t>
            </a:r>
            <a:r>
              <a:rPr lang="ru-RU" sz="1600" dirty="0"/>
              <a:t>, </a:t>
            </a:r>
            <a:r>
              <a:rPr lang="ru-RU" sz="1600" dirty="0" err="1"/>
              <a:t>Yo'ldosh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, </a:t>
            </a:r>
            <a:r>
              <a:rPr lang="ru-RU" sz="1600" dirty="0" err="1"/>
              <a:t>Suyar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 </a:t>
            </a:r>
            <a:r>
              <a:rPr lang="ru-RU" sz="1600" dirty="0" err="1"/>
              <a:t>kabi</a:t>
            </a:r>
            <a:r>
              <a:rPr lang="ru-RU" sz="1600" dirty="0"/>
              <a:t> </a:t>
            </a:r>
            <a:r>
              <a:rPr lang="ru-RU" sz="1600" dirty="0" err="1"/>
              <a:t>mashhur</a:t>
            </a:r>
            <a:r>
              <a:rPr lang="ru-RU" sz="1600" dirty="0"/>
              <a:t> </a:t>
            </a:r>
            <a:r>
              <a:rPr lang="ru-RU" sz="1600" dirty="0" err="1"/>
              <a:t>baxshilar</a:t>
            </a:r>
            <a:r>
              <a:rPr lang="ru-RU" sz="1600" dirty="0"/>
              <a:t> </a:t>
            </a:r>
            <a:r>
              <a:rPr lang="ru-RU" sz="1600" dirty="0" err="1"/>
              <a:t>kuylaganlar</a:t>
            </a:r>
            <a:r>
              <a:rPr lang="ru-RU" sz="1600" dirty="0"/>
              <a:t>. </a:t>
            </a:r>
            <a:r>
              <a:rPr lang="ru-RU" sz="1600" dirty="0" err="1"/>
              <a:t>Keyinchalik</a:t>
            </a:r>
            <a:r>
              <a:rPr lang="ru-RU" sz="1600" dirty="0"/>
              <a:t> </a:t>
            </a:r>
            <a:r>
              <a:rPr lang="ru-RU" sz="1600" dirty="0" err="1"/>
              <a:t>ularning</a:t>
            </a:r>
            <a:r>
              <a:rPr lang="ru-RU" sz="1600" dirty="0"/>
              <a:t> </a:t>
            </a:r>
            <a:r>
              <a:rPr lang="ru-RU" sz="1600" dirty="0" err="1"/>
              <a:t>an'analari</a:t>
            </a:r>
            <a:r>
              <a:rPr lang="ru-RU" sz="1600" dirty="0"/>
              <a:t> </a:t>
            </a:r>
            <a:r>
              <a:rPr lang="ru-RU" sz="1600" dirty="0" err="1"/>
              <a:t>Ergash</a:t>
            </a:r>
            <a:r>
              <a:rPr lang="ru-RU" sz="1600" dirty="0"/>
              <a:t> </a:t>
            </a:r>
            <a:r>
              <a:rPr lang="ru-RU" sz="1600" dirty="0" err="1"/>
              <a:t>Jumanbulbul</a:t>
            </a:r>
            <a:r>
              <a:rPr lang="ru-RU" sz="1600" dirty="0"/>
              <a:t> </a:t>
            </a:r>
            <a:r>
              <a:rPr lang="ru-RU" sz="1600" dirty="0" err="1"/>
              <a:t>o'g'li</a:t>
            </a:r>
            <a:r>
              <a:rPr lang="ru-RU" sz="1600" dirty="0"/>
              <a:t>, </a:t>
            </a:r>
            <a:r>
              <a:rPr lang="ru-RU" sz="1600" dirty="0" err="1"/>
              <a:t>Fozil</a:t>
            </a:r>
            <a:r>
              <a:rPr lang="ru-RU" sz="1600" dirty="0"/>
              <a:t> </a:t>
            </a:r>
            <a:r>
              <a:rPr lang="ru-RU" sz="1600" dirty="0" err="1"/>
              <a:t>Yo'ldosh</a:t>
            </a:r>
            <a:r>
              <a:rPr lang="ru-RU" sz="1600" dirty="0"/>
              <a:t> </a:t>
            </a:r>
            <a:r>
              <a:rPr lang="ru-RU" sz="1600" dirty="0" err="1"/>
              <a:t>o'g'li</a:t>
            </a:r>
            <a:r>
              <a:rPr lang="ru-RU" sz="1600" dirty="0"/>
              <a:t>, </a:t>
            </a:r>
            <a:r>
              <a:rPr lang="ru-RU" sz="1600" dirty="0" err="1"/>
              <a:t>Po'lkan</a:t>
            </a:r>
            <a:r>
              <a:rPr lang="ru-RU" sz="1600" dirty="0"/>
              <a:t>, </a:t>
            </a:r>
            <a:r>
              <a:rPr lang="ru-RU" sz="1600" dirty="0" err="1"/>
              <a:t>Islom</a:t>
            </a:r>
            <a:r>
              <a:rPr lang="ru-RU" sz="1600" dirty="0"/>
              <a:t> ;</a:t>
            </a:r>
            <a:r>
              <a:rPr lang="ru-RU" sz="1600" dirty="0" err="1"/>
              <a:t>hoir</a:t>
            </a:r>
            <a:r>
              <a:rPr lang="ru-RU" sz="1600" dirty="0"/>
              <a:t>, </a:t>
            </a:r>
            <a:r>
              <a:rPr lang="ru-RU" sz="1600" dirty="0" err="1"/>
              <a:t>Saidmurod</a:t>
            </a:r>
            <a:r>
              <a:rPr lang="ru-RU" sz="1600" dirty="0"/>
              <a:t> </a:t>
            </a:r>
            <a:r>
              <a:rPr lang="ru-RU" sz="1600" dirty="0" err="1"/>
              <a:t>Panoh</a:t>
            </a:r>
            <a:r>
              <a:rPr lang="ru-RU" sz="1600" dirty="0"/>
              <a:t> </a:t>
            </a:r>
            <a:r>
              <a:rPr lang="ru-RU" sz="1600" dirty="0" err="1"/>
              <a:t>o'g'li</a:t>
            </a:r>
            <a:r>
              <a:rPr lang="ru-RU" sz="1600" dirty="0"/>
              <a:t>, </a:t>
            </a:r>
            <a:r>
              <a:rPr lang="ru-RU" sz="1600" dirty="0" err="1"/>
              <a:t>Berdi</a:t>
            </a:r>
            <a:r>
              <a:rPr lang="ru-RU" sz="1600" dirty="0"/>
              <a:t> </a:t>
            </a:r>
            <a:r>
              <a:rPr lang="ru-RU" sz="1600" dirty="0" err="1"/>
              <a:t>baxshi</a:t>
            </a:r>
            <a:r>
              <a:rPr lang="ru-RU" sz="1600" dirty="0"/>
              <a:t>, </a:t>
            </a:r>
            <a:r>
              <a:rPr lang="ru-RU" sz="1600" dirty="0" err="1"/>
              <a:t>Umir</a:t>
            </a:r>
            <a:r>
              <a:rPr lang="ru-RU" sz="1600" dirty="0"/>
              <a:t> </a:t>
            </a:r>
            <a:r>
              <a:rPr lang="ru-RU" sz="1600" dirty="0" err="1"/>
              <a:t>baxshi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, </a:t>
            </a:r>
            <a:r>
              <a:rPr lang="ru-RU" sz="1600" dirty="0" err="1"/>
              <a:t>Bola</a:t>
            </a:r>
            <a:r>
              <a:rPr lang="ru-RU" sz="1600" dirty="0"/>
              <a:t> </a:t>
            </a:r>
            <a:r>
              <a:rPr lang="ru-RU" sz="1600" dirty="0" err="1"/>
              <a:t>baxshi</a:t>
            </a:r>
            <a:r>
              <a:rPr lang="ru-RU" sz="1600" dirty="0"/>
              <a:t> </a:t>
            </a:r>
            <a:r>
              <a:rPr lang="ru-RU" sz="1600" dirty="0" err="1"/>
              <a:t>ijodida</a:t>
            </a:r>
            <a:r>
              <a:rPr lang="ru-RU" sz="1600" dirty="0"/>
              <a:t> </a:t>
            </a:r>
            <a:r>
              <a:rPr lang="ru-RU" sz="1600" dirty="0" err="1"/>
              <a:t>davom</a:t>
            </a:r>
            <a:r>
              <a:rPr lang="ru-RU" sz="1600" dirty="0"/>
              <a:t> </a:t>
            </a:r>
            <a:r>
              <a:rPr lang="ru-RU" sz="1600" dirty="0" err="1"/>
              <a:t>ettirildi</a:t>
            </a:r>
            <a:r>
              <a:rPr lang="ru-RU" sz="1600" dirty="0"/>
              <a:t>. </a:t>
            </a:r>
            <a:r>
              <a:rPr lang="ru-RU" sz="1600" dirty="0" err="1"/>
              <a:t>Baxshidan</a:t>
            </a:r>
            <a:r>
              <a:rPr lang="ru-RU" sz="1600" dirty="0"/>
              <a:t> u </a:t>
            </a:r>
            <a:r>
              <a:rPr lang="ru-RU" sz="1600" dirty="0" err="1"/>
              <a:t>yoki</a:t>
            </a:r>
            <a:r>
              <a:rPr lang="ru-RU" sz="1600" dirty="0"/>
              <a:t>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dostonni</a:t>
            </a:r>
            <a:r>
              <a:rPr lang="ru-RU" sz="1600" dirty="0"/>
              <a:t> </a:t>
            </a:r>
            <a:r>
              <a:rPr lang="ru-RU" sz="1600" dirty="0" err="1"/>
              <a:t>jro</a:t>
            </a:r>
            <a:r>
              <a:rPr lang="ru-RU" sz="1600" dirty="0"/>
              <a:t> </a:t>
            </a:r>
            <a:r>
              <a:rPr lang="ru-RU" sz="1600" dirty="0" err="1"/>
              <a:t>etishda</a:t>
            </a:r>
            <a:r>
              <a:rPr lang="ru-RU" sz="1600" dirty="0"/>
              <a:t> </a:t>
            </a:r>
            <a:r>
              <a:rPr lang="ru-RU" sz="1600" dirty="0" err="1"/>
              <a:t>shunchaki</a:t>
            </a:r>
            <a:r>
              <a:rPr lang="ru-RU" sz="1600" dirty="0"/>
              <a:t> </a:t>
            </a:r>
            <a:r>
              <a:rPr lang="ru-RU" sz="1600" dirty="0" err="1"/>
              <a:t>voqea</a:t>
            </a:r>
            <a:r>
              <a:rPr lang="ru-RU" sz="1600" dirty="0"/>
              <a:t> </a:t>
            </a:r>
            <a:r>
              <a:rPr lang="ru-RU" sz="1600" dirty="0" err="1"/>
              <a:t>bayonini</a:t>
            </a:r>
            <a:r>
              <a:rPr lang="ru-RU" sz="1600" dirty="0"/>
              <a:t> </a:t>
            </a:r>
            <a:r>
              <a:rPr lang="ru-RU" sz="1600" dirty="0" err="1"/>
              <a:t>so'zlab</a:t>
            </a:r>
            <a:r>
              <a:rPr lang="ru-RU" sz="1600" dirty="0"/>
              <a:t> </a:t>
            </a:r>
            <a:r>
              <a:rPr lang="ru-RU" sz="1600" dirty="0" err="1"/>
              <a:t>berish</a:t>
            </a:r>
            <a:r>
              <a:rPr lang="ru-RU" sz="1600" dirty="0"/>
              <a:t> </a:t>
            </a:r>
            <a:r>
              <a:rPr lang="ru-RU" sz="1600" dirty="0" err="1"/>
              <a:t>emas</a:t>
            </a:r>
            <a:r>
              <a:rPr lang="ru-RU" sz="1600" dirty="0"/>
              <a:t>, </a:t>
            </a:r>
            <a:r>
              <a:rPr lang="ru-RU" sz="1600" dirty="0" err="1"/>
              <a:t>balki</a:t>
            </a:r>
            <a:r>
              <a:rPr lang="ru-RU" sz="1600" dirty="0"/>
              <a:t> </a:t>
            </a:r>
            <a:r>
              <a:rPr lang="ru-RU" sz="1600" dirty="0" err="1"/>
              <a:t>ini</a:t>
            </a:r>
            <a:r>
              <a:rPr lang="ru-RU" sz="1600" dirty="0"/>
              <a:t> </a:t>
            </a:r>
            <a:r>
              <a:rPr lang="ru-RU" sz="1600" dirty="0" err="1"/>
              <a:t>do'mbira</a:t>
            </a:r>
            <a:r>
              <a:rPr lang="ru-RU" sz="1600" dirty="0"/>
              <a:t> </a:t>
            </a:r>
            <a:r>
              <a:rPr lang="ru-RU" sz="1600" dirty="0" err="1"/>
              <a:t>jo'rligida</a:t>
            </a:r>
            <a:r>
              <a:rPr lang="ru-RU" sz="1600" dirty="0"/>
              <a:t> </a:t>
            </a:r>
            <a:r>
              <a:rPr lang="ru-RU" sz="1600" dirty="0" err="1"/>
              <a:t>tinglovchini</a:t>
            </a:r>
            <a:r>
              <a:rPr lang="ru-RU" sz="1600" dirty="0"/>
              <a:t> </a:t>
            </a:r>
            <a:r>
              <a:rPr lang="ru-RU" sz="1600" dirty="0" err="1"/>
              <a:t>rom</a:t>
            </a:r>
            <a:r>
              <a:rPr lang="ru-RU" sz="1600" dirty="0"/>
              <a:t> </a:t>
            </a:r>
            <a:r>
              <a:rPr lang="ru-RU" sz="1600" dirty="0" err="1"/>
              <a:t>etadigan</a:t>
            </a:r>
            <a:r>
              <a:rPr lang="ru-RU" sz="1600" dirty="0"/>
              <a:t> </a:t>
            </a:r>
            <a:r>
              <a:rPr lang="ru-RU" sz="1600" dirty="0" err="1"/>
              <a:t>darajada</a:t>
            </a:r>
            <a:r>
              <a:rPr lang="ru-RU" sz="1600" dirty="0"/>
              <a:t> </a:t>
            </a:r>
            <a:r>
              <a:rPr lang="ru-RU" sz="1600" dirty="0" err="1"/>
              <a:t>kuylab</a:t>
            </a:r>
            <a:r>
              <a:rPr lang="ru-RU" sz="1600" dirty="0"/>
              <a:t> </a:t>
            </a:r>
            <a:r>
              <a:rPr lang="ru-RU" sz="1600" dirty="0" err="1"/>
              <a:t>perish</a:t>
            </a:r>
            <a:r>
              <a:rPr lang="ru-RU" sz="1600" dirty="0"/>
              <a:t> </a:t>
            </a:r>
            <a:r>
              <a:rPr lang="ru-RU" sz="1600" dirty="0" err="1"/>
              <a:t>talab</a:t>
            </a:r>
            <a:r>
              <a:rPr lang="ru-RU" sz="1600" dirty="0"/>
              <a:t> </a:t>
            </a:r>
            <a:r>
              <a:rPr lang="ru-RU" sz="1600" dirty="0" err="1"/>
              <a:t>etilgan</a:t>
            </a:r>
            <a:r>
              <a:rPr lang="ru-RU" sz="1600" dirty="0"/>
              <a:t>. </a:t>
            </a:r>
            <a:r>
              <a:rPr lang="ru-RU" sz="1600" dirty="0" err="1"/>
              <a:t>Dostonchi</a:t>
            </a:r>
            <a:r>
              <a:rPr lang="ru-RU" sz="1600" dirty="0"/>
              <a:t> </a:t>
            </a:r>
            <a:r>
              <a:rPr lang="ru-RU" sz="1600" dirty="0" err="1"/>
              <a:t>baxshilar</a:t>
            </a:r>
            <a:r>
              <a:rPr lang="ru-RU" sz="1600" dirty="0"/>
              <a:t> </a:t>
            </a:r>
            <a:r>
              <a:rPr lang="ru-RU" sz="1600" dirty="0" err="1"/>
              <a:t>o'z</a:t>
            </a:r>
            <a:r>
              <a:rPr lang="ru-RU" sz="1600" dirty="0"/>
              <a:t> </a:t>
            </a:r>
            <a:r>
              <a:rPr lang="ru-RU" sz="1600" dirty="0" err="1"/>
              <a:t>san'atlarini</a:t>
            </a:r>
            <a:r>
              <a:rPr lang="ru-RU" sz="1600" dirty="0"/>
              <a:t> </a:t>
            </a:r>
            <a:r>
              <a:rPr lang="ru-RU" sz="1600" dirty="0" err="1"/>
              <a:t>inglovchiga</a:t>
            </a:r>
            <a:r>
              <a:rPr lang="ru-RU" sz="1600" dirty="0"/>
              <a:t> </a:t>
            </a:r>
            <a:r>
              <a:rPr lang="ru-RU" sz="1600" dirty="0" err="1"/>
              <a:t>ma'qul</a:t>
            </a:r>
            <a:r>
              <a:rPr lang="ru-RU" sz="1600" dirty="0"/>
              <a:t> </a:t>
            </a:r>
            <a:r>
              <a:rPr lang="ru-RU" sz="1600" dirty="0" err="1"/>
              <a:t>qilish</a:t>
            </a:r>
            <a:r>
              <a:rPr lang="ru-RU" sz="1600" dirty="0"/>
              <a:t> </a:t>
            </a:r>
            <a:r>
              <a:rPr lang="ru-RU" sz="1600" dirty="0" err="1"/>
              <a:t>uchun</a:t>
            </a:r>
            <a:r>
              <a:rPr lang="ru-RU" sz="1600" dirty="0"/>
              <a:t> </a:t>
            </a:r>
            <a:r>
              <a:rPr lang="ru-RU" sz="1600" dirty="0" err="1"/>
              <a:t>turli</a:t>
            </a:r>
            <a:r>
              <a:rPr lang="ru-RU" sz="1600" dirty="0"/>
              <a:t> </a:t>
            </a:r>
            <a:r>
              <a:rPr lang="ru-RU" sz="1600" dirty="0" err="1"/>
              <a:t>usullarni</a:t>
            </a:r>
            <a:r>
              <a:rPr lang="ru-RU" sz="1600" dirty="0"/>
              <a:t> </a:t>
            </a:r>
            <a:r>
              <a:rPr lang="ru-RU" sz="1600" dirty="0" err="1"/>
              <a:t>qo'llaganlar</a:t>
            </a:r>
            <a:r>
              <a:rPr lang="ru-RU" sz="1600" dirty="0"/>
              <a:t> </a:t>
            </a:r>
            <a:r>
              <a:rPr lang="ru-RU" sz="1600" dirty="0" err="1"/>
              <a:t>musiqiy</a:t>
            </a:r>
            <a:r>
              <a:rPr lang="ru-RU" sz="1600" dirty="0"/>
              <a:t> </a:t>
            </a:r>
            <a:r>
              <a:rPr lang="ru-RU" sz="1600" dirty="0" err="1"/>
              <a:t>qochirimlar</a:t>
            </a:r>
            <a:r>
              <a:rPr lang="ru-RU" sz="1600" dirty="0"/>
              <a:t>, </a:t>
            </a:r>
            <a:r>
              <a:rPr lang="ru-RU" sz="1600" dirty="0" err="1"/>
              <a:t>so'z</a:t>
            </a:r>
            <a:r>
              <a:rPr lang="ru-RU" sz="1600" dirty="0"/>
              <a:t> </a:t>
            </a:r>
            <a:r>
              <a:rPr lang="ru-RU" sz="1600" dirty="0" err="1"/>
              <a:t>o'yinlari</a:t>
            </a:r>
            <a:r>
              <a:rPr lang="ru-RU" sz="1600" dirty="0"/>
              <a:t>, </a:t>
            </a:r>
            <a:r>
              <a:rPr lang="ru-RU" sz="1600" dirty="0" err="1"/>
              <a:t>dostonning</a:t>
            </a:r>
            <a:r>
              <a:rPr lang="ru-RU" sz="1600" dirty="0"/>
              <a:t> </a:t>
            </a:r>
            <a:r>
              <a:rPr lang="ru-RU" sz="1600" dirty="0" err="1"/>
              <a:t>eng</a:t>
            </a:r>
            <a:r>
              <a:rPr lang="ru-RU" sz="1600" dirty="0"/>
              <a:t> </a:t>
            </a:r>
            <a:r>
              <a:rPr lang="ru-RU" sz="1600" dirty="0" err="1"/>
              <a:t>qiziq</a:t>
            </a:r>
            <a:r>
              <a:rPr lang="ru-RU" sz="1600" dirty="0"/>
              <a:t> </a:t>
            </a:r>
            <a:r>
              <a:rPr lang="ru-RU" sz="1600" dirty="0" err="1"/>
              <a:t>joyida</a:t>
            </a:r>
            <a:r>
              <a:rPr lang="ru-RU" sz="1600" dirty="0"/>
              <a:t> </a:t>
            </a:r>
            <a:r>
              <a:rPr lang="ru-RU" sz="1600" dirty="0" err="1"/>
              <a:t>anaffusli</a:t>
            </a:r>
            <a:r>
              <a:rPr lang="ru-RU" sz="1600" dirty="0"/>
              <a:t> </a:t>
            </a:r>
            <a:r>
              <a:rPr lang="ru-RU" sz="1600" dirty="0" err="1"/>
              <a:t>chekinishlar</a:t>
            </a:r>
            <a:r>
              <a:rPr lang="ru-RU" sz="1600" dirty="0"/>
              <a:t> </a:t>
            </a:r>
            <a:r>
              <a:rPr lang="ru-RU" sz="1600" dirty="0" err="1"/>
              <a:t>kabi</a:t>
            </a:r>
            <a:r>
              <a:rPr lang="ru-RU" sz="1600" dirty="0"/>
              <a:t>). </a:t>
            </a:r>
            <a:r>
              <a:rPr lang="ru-RU" sz="1600" dirty="0" err="1"/>
              <a:t>Doston</a:t>
            </a:r>
            <a:r>
              <a:rPr lang="ru-RU" sz="1600" dirty="0"/>
              <a:t> </a:t>
            </a:r>
            <a:r>
              <a:rPr lang="ru-RU" sz="1600" dirty="0" err="1"/>
              <a:t>aytish</a:t>
            </a:r>
            <a:r>
              <a:rPr lang="ru-RU" sz="1600" dirty="0"/>
              <a:t> </a:t>
            </a:r>
            <a:r>
              <a:rPr lang="ru-RU" sz="1600" dirty="0" err="1"/>
              <a:t>ko'p</a:t>
            </a:r>
            <a:r>
              <a:rPr lang="ru-RU" sz="1600" dirty="0"/>
              <a:t> </a:t>
            </a:r>
            <a:r>
              <a:rPr lang="ru-RU" sz="1600" dirty="0" err="1"/>
              <a:t>hollarda</a:t>
            </a:r>
            <a:r>
              <a:rPr lang="ru-RU" sz="1600" dirty="0"/>
              <a:t> </a:t>
            </a:r>
            <a:r>
              <a:rPr lang="ru-RU" sz="1600" dirty="0" err="1"/>
              <a:t>raqobat</a:t>
            </a:r>
            <a:r>
              <a:rPr lang="ru-RU" sz="1600" dirty="0"/>
              <a:t> </a:t>
            </a:r>
            <a:r>
              <a:rPr lang="ru-RU" sz="1600" dirty="0" err="1"/>
              <a:t>isosida</a:t>
            </a:r>
            <a:r>
              <a:rPr lang="ru-RU" sz="1600" dirty="0"/>
              <a:t> </a:t>
            </a:r>
            <a:r>
              <a:rPr lang="ru-RU" sz="1600" dirty="0" err="1"/>
              <a:t>kechgan</a:t>
            </a:r>
            <a:r>
              <a:rPr lang="ru-RU" sz="1600" dirty="0"/>
              <a:t>. </a:t>
            </a:r>
            <a:r>
              <a:rPr lang="ru-RU" sz="1600" dirty="0" err="1"/>
              <a:t>Dostongo'ylik</a:t>
            </a:r>
            <a:r>
              <a:rPr lang="ru-RU" sz="1600" dirty="0"/>
              <a:t> </a:t>
            </a:r>
            <a:r>
              <a:rPr lang="ru-RU" sz="1600" dirty="0" err="1"/>
              <a:t>kechalarida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necha</a:t>
            </a:r>
            <a:r>
              <a:rPr lang="ru-RU" sz="1600" dirty="0"/>
              <a:t> </a:t>
            </a:r>
            <a:r>
              <a:rPr lang="ru-RU" sz="1600" dirty="0" err="1"/>
              <a:t>baxshi</a:t>
            </a:r>
            <a:r>
              <a:rPr lang="ru-RU" sz="1600" dirty="0"/>
              <a:t> </a:t>
            </a:r>
            <a:r>
              <a:rPr lang="ru-RU" sz="1600" dirty="0" err="1"/>
              <a:t>ishtirok</a:t>
            </a:r>
            <a:r>
              <a:rPr lang="ru-RU" sz="1600" dirty="0"/>
              <a:t> </a:t>
            </a:r>
            <a:r>
              <a:rPr lang="ru-RU" sz="1600" dirty="0" err="1"/>
              <a:t>etib</a:t>
            </a:r>
            <a:r>
              <a:rPr lang="ru-RU" sz="1600" dirty="0"/>
              <a:t> </a:t>
            </a:r>
            <a:r>
              <a:rPr lang="ru-RU" sz="1600" dirty="0" err="1"/>
              <a:t>o'z</a:t>
            </a:r>
            <a:r>
              <a:rPr lang="ru-RU" sz="1600" dirty="0"/>
              <a:t> </a:t>
            </a:r>
            <a:r>
              <a:rPr lang="ru-RU" sz="1600" dirty="0" err="1"/>
              <a:t>mahoratlarini</a:t>
            </a:r>
            <a:r>
              <a:rPr lang="ru-RU" sz="1600" dirty="0"/>
              <a:t> </a:t>
            </a:r>
            <a:r>
              <a:rPr lang="ru-RU" sz="1600" dirty="0" err="1"/>
              <a:t>namoyish</a:t>
            </a:r>
            <a:r>
              <a:rPr lang="ru-RU" sz="1600" dirty="0"/>
              <a:t> </a:t>
            </a:r>
            <a:r>
              <a:rPr lang="ru-RU" sz="1600" dirty="0" err="1"/>
              <a:t>etganlar</a:t>
            </a:r>
            <a:r>
              <a:rPr lang="ru-RU" sz="1600" dirty="0"/>
              <a:t>, </a:t>
            </a:r>
            <a:r>
              <a:rPr lang="ru-RU" sz="1600" dirty="0" err="1"/>
              <a:t>ijodiy</a:t>
            </a:r>
            <a:r>
              <a:rPr lang="ru-RU" sz="1600" dirty="0"/>
              <a:t> </a:t>
            </a:r>
            <a:r>
              <a:rPr lang="ru-RU" sz="1600" dirty="0" err="1"/>
              <a:t>bahs</a:t>
            </a:r>
            <a:r>
              <a:rPr lang="ru-RU" sz="1600" dirty="0"/>
              <a:t> </a:t>
            </a:r>
            <a:r>
              <a:rPr lang="ru-RU" sz="1600" dirty="0" err="1"/>
              <a:t>qilganlar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30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60648"/>
            <a:ext cx="784887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	</a:t>
            </a:r>
            <a:r>
              <a:rPr lang="en-US" sz="1600" dirty="0" err="1" smtClean="0"/>
              <a:t>Dostonchilik</a:t>
            </a:r>
            <a:r>
              <a:rPr lang="en-US" sz="1600" dirty="0" smtClean="0"/>
              <a:t> </a:t>
            </a:r>
            <a:r>
              <a:rPr lang="en-US" sz="1600" dirty="0" err="1"/>
              <a:t>an'anasi</a:t>
            </a:r>
            <a:r>
              <a:rPr lang="en-US" sz="1600" dirty="0"/>
              <a:t> </a:t>
            </a:r>
            <a:r>
              <a:rPr lang="en-US" sz="1600" dirty="0" err="1"/>
              <a:t>hozirgi</a:t>
            </a:r>
            <a:r>
              <a:rPr lang="en-US" sz="1600" dirty="0"/>
              <a:t> </a:t>
            </a:r>
            <a:r>
              <a:rPr lang="en-US" sz="1600" dirty="0" err="1"/>
              <a:t>kunda</a:t>
            </a:r>
            <a:r>
              <a:rPr lang="en-US" sz="1600" dirty="0"/>
              <a:t> ham </a:t>
            </a:r>
            <a:r>
              <a:rPr lang="en-US" sz="1600" dirty="0" err="1"/>
              <a:t>mavjud</a:t>
            </a:r>
            <a:r>
              <a:rPr lang="en-US" sz="1600" dirty="0"/>
              <a:t>. </a:t>
            </a:r>
            <a:r>
              <a:rPr lang="en-US" sz="1600" dirty="0" err="1"/>
              <a:t>Biroq</a:t>
            </a:r>
            <a:r>
              <a:rPr lang="en-US" sz="1600" dirty="0"/>
              <a:t> </a:t>
            </a:r>
            <a:r>
              <a:rPr lang="en-US" sz="1600" dirty="0" err="1"/>
              <a:t>endi</a:t>
            </a:r>
            <a:r>
              <a:rPr lang="en-US" sz="1600" dirty="0"/>
              <a:t> </a:t>
            </a:r>
            <a:r>
              <a:rPr lang="en-US" sz="1600" dirty="0" err="1"/>
              <a:t>kuylash</a:t>
            </a:r>
            <a:r>
              <a:rPr lang="en-US" sz="1600" dirty="0"/>
              <a:t>, </a:t>
            </a:r>
            <a:r>
              <a:rPr lang="en-US" sz="1600" dirty="0" err="1"/>
              <a:t>ijro</a:t>
            </a:r>
            <a:r>
              <a:rPr lang="en-US" sz="1600" dirty="0"/>
              <a:t>, </a:t>
            </a:r>
            <a:r>
              <a:rPr lang="en-US" sz="1600" dirty="0" err="1"/>
              <a:t>tinglovchilar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muloqot</a:t>
            </a:r>
            <a:r>
              <a:rPr lang="en-US" sz="1600" dirty="0"/>
              <a:t> </a:t>
            </a:r>
            <a:r>
              <a:rPr lang="en-US" sz="1600" dirty="0" err="1"/>
              <a:t>tarzining</a:t>
            </a:r>
            <a:r>
              <a:rPr lang="en-US" sz="1600" dirty="0"/>
              <a:t> </a:t>
            </a:r>
            <a:r>
              <a:rPr lang="en-US" sz="1600" dirty="0" err="1"/>
              <a:t>zamonaviylik</a:t>
            </a:r>
            <a:r>
              <a:rPr lang="en-US" sz="1600" dirty="0"/>
              <a:t> </a:t>
            </a:r>
            <a:r>
              <a:rPr lang="en-US" sz="1600" dirty="0" err="1"/>
              <a:t>kasb</a:t>
            </a:r>
            <a:r>
              <a:rPr lang="en-US" sz="1600" dirty="0"/>
              <a:t> </a:t>
            </a:r>
            <a:r>
              <a:rPr lang="en-US" sz="1600" dirty="0" err="1"/>
              <a:t>etayotganligini</a:t>
            </a:r>
            <a:r>
              <a:rPr lang="en-US" sz="1600" dirty="0"/>
              <a:t> </a:t>
            </a:r>
            <a:r>
              <a:rPr lang="en-US" sz="1600" dirty="0" err="1"/>
              <a:t>ko'ramiz</a:t>
            </a:r>
            <a:r>
              <a:rPr lang="en-US" sz="1600" dirty="0"/>
              <a:t>. </a:t>
            </a:r>
            <a:r>
              <a:rPr lang="en-US" sz="1600" dirty="0" err="1"/>
              <a:t>Dostonchilik</a:t>
            </a:r>
            <a:r>
              <a:rPr lang="en-US" sz="1600" dirty="0"/>
              <a:t> fan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texnika</a:t>
            </a:r>
            <a:r>
              <a:rPr lang="en-US" sz="1600" dirty="0"/>
              <a:t> </a:t>
            </a:r>
            <a:r>
              <a:rPr lang="en-US" sz="1600" dirty="0" err="1"/>
              <a:t>asrida</a:t>
            </a:r>
            <a:r>
              <a:rPr lang="en-US" sz="1600" dirty="0"/>
              <a:t> </a:t>
            </a:r>
            <a:r>
              <a:rPr lang="en-US" sz="1600" dirty="0" err="1"/>
              <a:t>birmuncha</a:t>
            </a:r>
            <a:r>
              <a:rPr lang="en-US" sz="1600" dirty="0"/>
              <a:t> </a:t>
            </a:r>
            <a:r>
              <a:rPr lang="en-US" sz="1600" dirty="0" err="1"/>
              <a:t>o'zgarishlarga</a:t>
            </a:r>
            <a:r>
              <a:rPr lang="en-US" sz="1600" dirty="0"/>
              <a:t> </a:t>
            </a:r>
            <a:r>
              <a:rPr lang="en-US" sz="1600" dirty="0" err="1"/>
              <a:t>uchradi</a:t>
            </a:r>
            <a:r>
              <a:rPr lang="en-US" sz="1600" dirty="0"/>
              <a:t>. </a:t>
            </a:r>
            <a:r>
              <a:rPr lang="en-US" sz="1600" dirty="0" err="1"/>
              <a:t>Bugungi</a:t>
            </a:r>
            <a:r>
              <a:rPr lang="en-US" sz="1600" dirty="0"/>
              <a:t> kun </a:t>
            </a:r>
            <a:r>
              <a:rPr lang="en-US" sz="1600" dirty="0" err="1"/>
              <a:t>baxshilari</a:t>
            </a:r>
            <a:r>
              <a:rPr lang="en-US" sz="1600" dirty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asarlarini</a:t>
            </a:r>
            <a:r>
              <a:rPr lang="en-US" sz="1600" dirty="0"/>
              <a:t> </a:t>
            </a:r>
            <a:r>
              <a:rPr lang="en-US" sz="1600" dirty="0" err="1"/>
              <a:t>konsert</a:t>
            </a:r>
            <a:r>
              <a:rPr lang="en-US" sz="1600" dirty="0"/>
              <a:t> </a:t>
            </a:r>
            <a:r>
              <a:rPr lang="en-US" sz="1600" dirty="0" err="1"/>
              <a:t>zallarida</a:t>
            </a:r>
            <a:r>
              <a:rPr lang="en-US" sz="1600" dirty="0"/>
              <a:t>, </a:t>
            </a:r>
            <a:r>
              <a:rPr lang="en-US" sz="1600" dirty="0" err="1"/>
              <a:t>katta-katta</a:t>
            </a:r>
            <a:r>
              <a:rPr lang="en-US" sz="1600" dirty="0"/>
              <a:t> </a:t>
            </a:r>
            <a:r>
              <a:rPr lang="en-US" sz="1600" dirty="0" err="1"/>
              <a:t>anjumanlarda</a:t>
            </a:r>
            <a:r>
              <a:rPr lang="en-US" sz="1600" dirty="0"/>
              <a:t>, </a:t>
            </a:r>
            <a:r>
              <a:rPr lang="en-US" sz="1600" dirty="0" err="1"/>
              <a:t>televideniyeda</a:t>
            </a:r>
            <a:r>
              <a:rPr lang="en-US" sz="1600" dirty="0"/>
              <a:t> </a:t>
            </a:r>
            <a:r>
              <a:rPr lang="en-US" sz="1600" dirty="0" err="1"/>
              <a:t>ijro</a:t>
            </a:r>
            <a:r>
              <a:rPr lang="en-US" sz="1600" dirty="0"/>
              <a:t> </a:t>
            </a:r>
            <a:r>
              <a:rPr lang="en-US" sz="1600" dirty="0" err="1"/>
              <a:t>etmoqdalar</a:t>
            </a:r>
            <a:r>
              <a:rPr lang="en-US" sz="1600" dirty="0"/>
              <a:t>. </a:t>
            </a:r>
            <a:r>
              <a:rPr lang="en-US" sz="1600" dirty="0" err="1"/>
              <a:t>Yurtimizda</a:t>
            </a:r>
            <a:r>
              <a:rPr lang="en-US" sz="1600" dirty="0"/>
              <a:t> </a:t>
            </a:r>
            <a:r>
              <a:rPr lang="en-US" sz="1600" dirty="0" err="1"/>
              <a:t>dostonchilikni</a:t>
            </a:r>
            <a:r>
              <a:rPr lang="en-US" sz="1600" dirty="0"/>
              <a:t> </a:t>
            </a:r>
            <a:r>
              <a:rPr lang="en-US" sz="1600" dirty="0" err="1"/>
              <a:t>rivojlantirishga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iirochilari</a:t>
            </a:r>
            <a:r>
              <a:rPr lang="en-US" sz="1600" dirty="0"/>
              <a:t> - </a:t>
            </a:r>
            <a:r>
              <a:rPr lang="en-US" sz="1600" dirty="0" err="1"/>
              <a:t>baxshilar</a:t>
            </a:r>
            <a:r>
              <a:rPr lang="en-US" sz="1600" dirty="0"/>
              <a:t> </a:t>
            </a:r>
            <a:r>
              <a:rPr lang="en-US" sz="1600" dirty="0" err="1"/>
              <a:t>faoliyatini</a:t>
            </a:r>
            <a:r>
              <a:rPr lang="en-US" sz="1600" dirty="0"/>
              <a:t> </a:t>
            </a:r>
            <a:r>
              <a:rPr lang="en-US" sz="1600" dirty="0" err="1"/>
              <a:t>rag'batlantirishga</a:t>
            </a:r>
            <a:r>
              <a:rPr lang="en-US" sz="1600" dirty="0"/>
              <a:t> </a:t>
            </a:r>
            <a:r>
              <a:rPr lang="en-US" sz="1600" dirty="0" err="1"/>
              <a:t>katta</a:t>
            </a:r>
            <a:r>
              <a:rPr lang="en-US" sz="1600" dirty="0"/>
              <a:t> </a:t>
            </a:r>
            <a:r>
              <a:rPr lang="en-US" sz="1600" dirty="0" err="1"/>
              <a:t>e'tibor</a:t>
            </a:r>
            <a:r>
              <a:rPr lang="en-US" sz="1600" dirty="0"/>
              <a:t> </a:t>
            </a:r>
            <a:r>
              <a:rPr lang="en-US" sz="1600" dirty="0" err="1"/>
              <a:t>berilmoqda</a:t>
            </a:r>
            <a:r>
              <a:rPr lang="en-US" sz="1600" dirty="0"/>
              <a:t>. 2000-yilda «</a:t>
            </a:r>
            <a:r>
              <a:rPr lang="en-US" sz="1600" dirty="0" err="1"/>
              <a:t>Alpomish</a:t>
            </a:r>
            <a:r>
              <a:rPr lang="en-US" sz="1600" dirty="0"/>
              <a:t>» </a:t>
            </a:r>
            <a:r>
              <a:rPr lang="en-US" sz="1600" dirty="0" err="1"/>
              <a:t>dostonining</a:t>
            </a:r>
            <a:r>
              <a:rPr lang="en-US" sz="1600" dirty="0"/>
              <a:t> </a:t>
            </a:r>
            <a:r>
              <a:rPr lang="en-US" sz="1600" dirty="0" err="1"/>
              <a:t>ming</a:t>
            </a:r>
            <a:r>
              <a:rPr lang="en-US" sz="1600" dirty="0"/>
              <a:t> </a:t>
            </a:r>
            <a:r>
              <a:rPr lang="en-US" sz="1600" dirty="0" err="1"/>
              <a:t>yilligini</a:t>
            </a:r>
            <a:r>
              <a:rPr lang="en-US" sz="1600" dirty="0"/>
              <a:t> </a:t>
            </a:r>
            <a:r>
              <a:rPr lang="en-US" sz="1600" dirty="0" err="1"/>
              <a:t>jahon</a:t>
            </a:r>
            <a:r>
              <a:rPr lang="en-US" sz="1600" dirty="0"/>
              <a:t> </a:t>
            </a:r>
            <a:r>
              <a:rPr lang="en-US" sz="1600" dirty="0" err="1"/>
              <a:t>mjqyosida</a:t>
            </a:r>
            <a:r>
              <a:rPr lang="en-US" sz="1600" dirty="0"/>
              <a:t> </a:t>
            </a:r>
            <a:r>
              <a:rPr lang="en-US" sz="1600" dirty="0" err="1"/>
              <a:t>nishonlanishi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hatto</a:t>
            </a:r>
            <a:r>
              <a:rPr lang="en-US" sz="1600" dirty="0"/>
              <a:t> «</a:t>
            </a:r>
            <a:r>
              <a:rPr lang="en-US" sz="1600" dirty="0" err="1"/>
              <a:t>O'zbekistonda</a:t>
            </a:r>
            <a:r>
              <a:rPr lang="en-US" sz="1600" dirty="0"/>
              <a:t> </a:t>
            </a:r>
            <a:r>
              <a:rPr lang="en-US" sz="1600" dirty="0" err="1"/>
              <a:t>xizmat</a:t>
            </a:r>
            <a:r>
              <a:rPr lang="en-US" sz="1600" dirty="0"/>
              <a:t> </a:t>
            </a:r>
            <a:r>
              <a:rPr lang="en-US" sz="1600" dirty="0" err="1"/>
              <a:t>ko'rsatgan</a:t>
            </a:r>
            <a:r>
              <a:rPr lang="en-US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baxshisi</a:t>
            </a:r>
            <a:r>
              <a:rPr lang="en-US" sz="1600" dirty="0"/>
              <a:t>» </a:t>
            </a:r>
            <a:r>
              <a:rPr lang="en-US" sz="1600" dirty="0" err="1"/>
              <a:t>unvonining</a:t>
            </a:r>
            <a:r>
              <a:rPr lang="en-US" sz="1600" dirty="0"/>
              <a:t> </a:t>
            </a:r>
            <a:r>
              <a:rPr lang="en-US" sz="1600" dirty="0" err="1"/>
              <a:t>ta'sis</a:t>
            </a:r>
            <a:r>
              <a:rPr lang="en-US" sz="1600" dirty="0"/>
              <a:t> </a:t>
            </a:r>
            <a:r>
              <a:rPr lang="en-US" sz="1600" dirty="0" err="1"/>
              <a:t>etilishi</a:t>
            </a:r>
            <a:r>
              <a:rPr lang="en-US" sz="1600" dirty="0"/>
              <a:t> (2000-yil 14-mart) </a:t>
            </a:r>
            <a:r>
              <a:rPr lang="en-US" sz="1600" dirty="0" err="1"/>
              <a:t>buning</a:t>
            </a:r>
            <a:r>
              <a:rPr lang="en-US" sz="1600" dirty="0"/>
              <a:t> </a:t>
            </a:r>
            <a:r>
              <a:rPr lang="en-US" sz="1600" dirty="0" err="1"/>
              <a:t>jsbotidir</a:t>
            </a:r>
            <a:r>
              <a:rPr lang="en-US" sz="1600" dirty="0"/>
              <a:t>.</a:t>
            </a:r>
            <a:endParaRPr lang="ru-RU" sz="1600" dirty="0"/>
          </a:p>
          <a:p>
            <a:pPr algn="just"/>
            <a:r>
              <a:rPr lang="en-US" sz="1600" dirty="0" err="1"/>
              <a:t>Qadrli</a:t>
            </a:r>
            <a:r>
              <a:rPr lang="en-US" sz="1600" dirty="0"/>
              <a:t> </a:t>
            </a:r>
            <a:r>
              <a:rPr lang="en-US" sz="1600" dirty="0" err="1"/>
              <a:t>o'quvchilar</a:t>
            </a:r>
            <a:r>
              <a:rPr lang="en-US" sz="1600" dirty="0"/>
              <a:t>, </a:t>
            </a:r>
            <a:r>
              <a:rPr lang="en-US" sz="1600" dirty="0" err="1"/>
              <a:t>Siz</a:t>
            </a:r>
            <a:r>
              <a:rPr lang="en-US" sz="1600" dirty="0"/>
              <a:t> 7-sinf </a:t>
            </a:r>
            <a:r>
              <a:rPr lang="en-US" sz="1600" dirty="0" err="1"/>
              <a:t>adabiyot</a:t>
            </a:r>
            <a:r>
              <a:rPr lang="en-US" sz="1600" dirty="0"/>
              <a:t> </a:t>
            </a:r>
            <a:r>
              <a:rPr lang="en-US" sz="1600" dirty="0" err="1"/>
              <a:t>darslaridan</a:t>
            </a:r>
            <a:r>
              <a:rPr lang="en-US" sz="1600" dirty="0"/>
              <a:t> </a:t>
            </a:r>
            <a:r>
              <a:rPr lang="en-US" sz="1600" dirty="0" err="1"/>
              <a:t>o'zbek</a:t>
            </a:r>
            <a:r>
              <a:rPr lang="en-US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dostonlari</a:t>
            </a:r>
            <a:r>
              <a:rPr lang="en-US" sz="1600" dirty="0"/>
              <a:t>,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go'zal</a:t>
            </a:r>
            <a:r>
              <a:rPr lang="en-US" sz="1600" dirty="0"/>
              <a:t> </a:t>
            </a:r>
            <a:r>
              <a:rPr lang="en-US" sz="1600" dirty="0" err="1"/>
              <a:t>namunalari</a:t>
            </a:r>
            <a:r>
              <a:rPr lang="en-US" sz="1600" dirty="0"/>
              <a:t> </a:t>
            </a:r>
            <a:r>
              <a:rPr lang="en-US" sz="1600" dirty="0" err="1"/>
              <a:t>bo'lmish</a:t>
            </a:r>
            <a:r>
              <a:rPr lang="en-US" sz="1600" dirty="0"/>
              <a:t> «</a:t>
            </a:r>
            <a:r>
              <a:rPr lang="en-US" sz="1600" dirty="0" err="1"/>
              <a:t>Go'ro'g'li</a:t>
            </a:r>
            <a:r>
              <a:rPr lang="en-US" sz="1600" dirty="0"/>
              <a:t>», «</a:t>
            </a:r>
            <a:r>
              <a:rPr lang="en-US" sz="1600" dirty="0" err="1"/>
              <a:t>Alpomish</a:t>
            </a:r>
            <a:r>
              <a:rPr lang="en-US" sz="1600" dirty="0"/>
              <a:t>», «</a:t>
            </a:r>
            <a:r>
              <a:rPr lang="en-US" sz="1600" dirty="0" err="1"/>
              <a:t>Ravshan</a:t>
            </a:r>
            <a:r>
              <a:rPr lang="en-US" sz="1600" dirty="0"/>
              <a:t>» </a:t>
            </a:r>
            <a:r>
              <a:rPr lang="en-US" sz="1600" dirty="0" err="1"/>
              <a:t>dostonlari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tasavvurga</a:t>
            </a:r>
            <a:r>
              <a:rPr lang="en-US" sz="1600" dirty="0"/>
              <a:t> </a:t>
            </a:r>
            <a:r>
              <a:rPr lang="en-US" sz="1600" dirty="0" err="1"/>
              <a:t>ega</a:t>
            </a:r>
            <a:r>
              <a:rPr lang="en-US" sz="1600" dirty="0"/>
              <a:t> </a:t>
            </a:r>
            <a:r>
              <a:rPr lang="en-US" sz="1600" dirty="0" err="1"/>
              <a:t>bo'lgansiz</a:t>
            </a:r>
            <a:r>
              <a:rPr lang="en-US" sz="1600" dirty="0"/>
              <a:t>. 8-sinfda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yana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ajoyib</a:t>
            </a:r>
            <a:r>
              <a:rPr lang="en-US" sz="1600" dirty="0"/>
              <a:t> </a:t>
            </a:r>
            <a:r>
              <a:rPr lang="en-US" sz="1600" dirty="0" err="1"/>
              <a:t>asar</a:t>
            </a:r>
            <a:r>
              <a:rPr lang="en-US" sz="1600" dirty="0"/>
              <a:t> - «</a:t>
            </a:r>
            <a:r>
              <a:rPr lang="en-US" sz="1600" dirty="0" err="1"/>
              <a:t>Kuntug'mish</a:t>
            </a:r>
            <a:r>
              <a:rPr lang="en-US" sz="1600" dirty="0"/>
              <a:t>» </a:t>
            </a:r>
            <a:r>
              <a:rPr lang="en-US" sz="1600" dirty="0" err="1"/>
              <a:t>dostoni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tanishasiz</a:t>
            </a:r>
            <a:r>
              <a:rPr lang="en-US" sz="1600" dirty="0"/>
              <a:t>.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doston</a:t>
            </a:r>
            <a:r>
              <a:rPr lang="en-US" sz="1600" dirty="0"/>
              <a:t> </a:t>
            </a:r>
            <a:r>
              <a:rPr lang="en-US" sz="1600" dirty="0" err="1"/>
              <a:t>o'zining</a:t>
            </a:r>
            <a:r>
              <a:rPr lang="en-US" sz="1600" dirty="0"/>
              <a:t> </a:t>
            </a:r>
            <a:r>
              <a:rPr lang="en-US" sz="1600" dirty="0" err="1"/>
              <a:t>qiziqarli</a:t>
            </a:r>
            <a:r>
              <a:rPr lang="en-US" sz="1600" dirty="0"/>
              <a:t> </a:t>
            </a:r>
            <a:r>
              <a:rPr lang="en-US" sz="1600" dirty="0" err="1"/>
              <a:t>voqealarga</a:t>
            </a:r>
            <a:r>
              <a:rPr lang="en-US" sz="1600" dirty="0"/>
              <a:t> </a:t>
            </a:r>
            <a:r>
              <a:rPr lang="en-US" sz="1600" dirty="0" err="1"/>
              <a:t>boyligi</a:t>
            </a:r>
            <a:r>
              <a:rPr lang="en-US" sz="1600" dirty="0"/>
              <a:t>, </a:t>
            </a:r>
            <a:r>
              <a:rPr lang="en-US" sz="1600" dirty="0" err="1"/>
              <a:t>o'ynoqi</a:t>
            </a:r>
            <a:r>
              <a:rPr lang="en-US" sz="1600" dirty="0"/>
              <a:t>, </a:t>
            </a:r>
            <a:r>
              <a:rPr lang="en-US" sz="1600" dirty="0" err="1"/>
              <a:t>ravon</a:t>
            </a:r>
            <a:r>
              <a:rPr lang="en-US" sz="1600" dirty="0"/>
              <a:t> </a:t>
            </a:r>
            <a:r>
              <a:rPr lang="en-US" sz="1600" dirty="0" err="1"/>
              <a:t>tili</a:t>
            </a:r>
            <a:r>
              <a:rPr lang="en-US" sz="1600" dirty="0"/>
              <a:t>, </a:t>
            </a:r>
            <a:r>
              <a:rPr lang="en-US" sz="1600" dirty="0" err="1"/>
              <a:t>nafisligi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o'quvchi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tinglovchini</a:t>
            </a:r>
            <a:r>
              <a:rPr lang="en-US" sz="1600" dirty="0"/>
              <a:t> </a:t>
            </a:r>
            <a:r>
              <a:rPr lang="en-US" sz="1600" dirty="0" err="1"/>
              <a:t>lol</a:t>
            </a:r>
            <a:r>
              <a:rPr lang="en-US" sz="1600" dirty="0"/>
              <a:t> </a:t>
            </a:r>
            <a:r>
              <a:rPr lang="en-US" sz="1600" dirty="0" err="1"/>
              <a:t>qoldiradi</a:t>
            </a:r>
            <a:r>
              <a:rPr lang="en-US" sz="1600" dirty="0"/>
              <a:t>.</a:t>
            </a:r>
            <a:endParaRPr lang="ru-RU" sz="1600" dirty="0"/>
          </a:p>
          <a:p>
            <a:pPr algn="just"/>
            <a:r>
              <a:rPr lang="en-US" sz="1600" dirty="0" err="1"/>
              <a:t>Dostonning</a:t>
            </a:r>
            <a:r>
              <a:rPr lang="en-US" sz="1600" dirty="0"/>
              <a:t> </a:t>
            </a:r>
            <a:r>
              <a:rPr lang="en-US" sz="1600" dirty="0" err="1"/>
              <a:t>yozib</a:t>
            </a:r>
            <a:r>
              <a:rPr lang="en-US" sz="1600" dirty="0"/>
              <a:t> </a:t>
            </a:r>
            <a:r>
              <a:rPr lang="en-US" sz="1600" dirty="0" err="1"/>
              <a:t>olingan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ijro</a:t>
            </a:r>
            <a:r>
              <a:rPr lang="en-US" sz="1600" dirty="0"/>
              <a:t> </a:t>
            </a:r>
            <a:r>
              <a:rPr lang="en-US" sz="1600" dirty="0" err="1"/>
              <a:t>etilgan</a:t>
            </a:r>
            <a:r>
              <a:rPr lang="en-US" sz="1600" dirty="0"/>
              <a:t> </a:t>
            </a:r>
            <a:r>
              <a:rPr lang="en-US" sz="1600" dirty="0" err="1"/>
              <a:t>variantlari</a:t>
            </a:r>
            <a:r>
              <a:rPr lang="en-US" sz="1600" dirty="0"/>
              <a:t> </a:t>
            </a:r>
            <a:r>
              <a:rPr lang="en-US" sz="1600" dirty="0" err="1"/>
              <a:t>juda</a:t>
            </a:r>
            <a:r>
              <a:rPr lang="en-US" sz="1600" dirty="0"/>
              <a:t> </a:t>
            </a:r>
            <a:r>
              <a:rPr lang="en-US" sz="1600" dirty="0" err="1"/>
              <a:t>ko'p</a:t>
            </a:r>
            <a:r>
              <a:rPr lang="en-US" sz="1600" dirty="0"/>
              <a:t>. </a:t>
            </a:r>
            <a:r>
              <a:rPr lang="en-US" sz="1600" dirty="0" err="1"/>
              <a:t>Darhaqiqat</a:t>
            </a:r>
            <a:r>
              <a:rPr lang="en-US" sz="1600" dirty="0"/>
              <a:t>, «</a:t>
            </a:r>
            <a:r>
              <a:rPr lang="en-US" sz="1600" dirty="0" err="1"/>
              <a:t>Kuntug'mish</a:t>
            </a:r>
            <a:r>
              <a:rPr lang="en-US" sz="1600" dirty="0"/>
              <a:t>» </a:t>
            </a:r>
            <a:r>
              <a:rPr lang="en-US" sz="1600" dirty="0" err="1"/>
              <a:t>dostoni</a:t>
            </a:r>
            <a:r>
              <a:rPr lang="en-US" sz="1600" dirty="0"/>
              <a:t> </a:t>
            </a:r>
            <a:r>
              <a:rPr lang="en-US" sz="1600" dirty="0" err="1"/>
              <a:t>o'zbek</a:t>
            </a:r>
            <a:r>
              <a:rPr lang="en-US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dostonlari</a:t>
            </a:r>
            <a:r>
              <a:rPr lang="en-US" sz="1600" dirty="0"/>
              <a:t> </a:t>
            </a:r>
            <a:r>
              <a:rPr lang="en-US" sz="1600" dirty="0" err="1"/>
              <a:t>orasida</a:t>
            </a:r>
            <a:r>
              <a:rPr lang="en-US" sz="1600" dirty="0"/>
              <a:t> </a:t>
            </a:r>
            <a:r>
              <a:rPr lang="en-US" sz="1600" dirty="0" err="1"/>
              <a:t>g'oyaviy-badiiy</a:t>
            </a:r>
            <a:r>
              <a:rPr lang="en-US" sz="1600" dirty="0"/>
              <a:t> </a:t>
            </a:r>
            <a:r>
              <a:rPr lang="en-US" sz="1600" dirty="0" err="1"/>
              <a:t>jihatdan</a:t>
            </a:r>
            <a:r>
              <a:rPr lang="en-US" sz="1600" dirty="0"/>
              <a:t> </a:t>
            </a:r>
            <a:r>
              <a:rPr lang="en-US" sz="1600" dirty="0" err="1"/>
              <a:t>yetuk</a:t>
            </a:r>
            <a:r>
              <a:rPr lang="en-US" sz="1600" dirty="0"/>
              <a:t> </a:t>
            </a:r>
            <a:r>
              <a:rPr lang="en-US" sz="1600" dirty="0" err="1"/>
              <a:t>asarlardan</a:t>
            </a:r>
            <a:r>
              <a:rPr lang="en-US" sz="1600" dirty="0"/>
              <a:t> </a:t>
            </a:r>
            <a:r>
              <a:rPr lang="en-US" sz="1600" dirty="0" err="1"/>
              <a:t>biridir</a:t>
            </a:r>
            <a:r>
              <a:rPr lang="en-US" sz="1600" dirty="0"/>
              <a:t>.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xilma-xil</a:t>
            </a:r>
            <a:r>
              <a:rPr lang="en-US" sz="1600" dirty="0"/>
              <a:t> </a:t>
            </a:r>
            <a:r>
              <a:rPr lang="en-US" sz="1600" dirty="0" err="1"/>
              <a:t>kolrinishdagi</a:t>
            </a:r>
            <a:r>
              <a:rPr lang="en-US" sz="1600" dirty="0"/>
              <a:t> </a:t>
            </a:r>
            <a:r>
              <a:rPr lang="en-US" sz="1600" dirty="0" err="1"/>
              <a:t>variantlari</a:t>
            </a:r>
            <a:r>
              <a:rPr lang="en-US" sz="1600" dirty="0"/>
              <a:t> </a:t>
            </a:r>
            <a:r>
              <a:rPr lang="en-US" sz="1600" dirty="0" err="1"/>
              <a:t>ko'pligining</a:t>
            </a:r>
            <a:r>
              <a:rPr lang="en-US" sz="1600" dirty="0"/>
              <a:t> </a:t>
            </a:r>
            <a:r>
              <a:rPr lang="en-US" sz="1600" dirty="0" err="1"/>
              <a:t>boisi</a:t>
            </a:r>
            <a:r>
              <a:rPr lang="en-US" sz="1600" dirty="0"/>
              <a:t> </a:t>
            </a:r>
            <a:r>
              <a:rPr lang="en-US" sz="1600" dirty="0" err="1"/>
              <a:t>shundaki</a:t>
            </a:r>
            <a:r>
              <a:rPr lang="en-US" sz="1600" dirty="0"/>
              <a:t>, </a:t>
            </a:r>
            <a:r>
              <a:rPr lang="en-US" sz="1600" dirty="0" err="1"/>
              <a:t>ilgari</a:t>
            </a:r>
            <a:r>
              <a:rPr lang="en-US" sz="1600" dirty="0"/>
              <a:t> </a:t>
            </a:r>
            <a:r>
              <a:rPr lang="en-US" sz="1600" dirty="0" err="1"/>
              <a:t>baxshilarning</a:t>
            </a:r>
            <a:r>
              <a:rPr lang="en-US" sz="1600" dirty="0"/>
              <a:t> </a:t>
            </a:r>
            <a:r>
              <a:rPr lang="en-US" sz="1600" dirty="0" err="1"/>
              <a:t>iste'dodiga</a:t>
            </a:r>
            <a:r>
              <a:rPr lang="en-US" sz="1600" dirty="0"/>
              <a:t>,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dostonni</a:t>
            </a:r>
            <a:r>
              <a:rPr lang="en-US" sz="1600" dirty="0"/>
              <a:t> </a:t>
            </a:r>
            <a:r>
              <a:rPr lang="en-US" sz="1600" dirty="0" err="1"/>
              <a:t>qanday</a:t>
            </a:r>
            <a:r>
              <a:rPr lang="en-US" sz="1600" dirty="0"/>
              <a:t> </a:t>
            </a:r>
            <a:r>
              <a:rPr lang="en-US" sz="1600" dirty="0" err="1"/>
              <a:t>aytishiga</a:t>
            </a:r>
            <a:r>
              <a:rPr lang="en-US" sz="1600" dirty="0"/>
              <a:t> </a:t>
            </a:r>
            <a:r>
              <a:rPr lang="en-US" sz="1600" dirty="0" err="1"/>
              <a:t>qarab</a:t>
            </a:r>
            <a:r>
              <a:rPr lang="en-US" sz="1600" dirty="0"/>
              <a:t> </a:t>
            </a:r>
            <a:r>
              <a:rPr lang="en-US" sz="1600" dirty="0" err="1"/>
              <a:t>baho</a:t>
            </a:r>
            <a:r>
              <a:rPr lang="en-US" sz="1600" dirty="0"/>
              <a:t> </a:t>
            </a:r>
            <a:r>
              <a:rPr lang="en-US" sz="1600" dirty="0" err="1"/>
              <a:t>berilgan</a:t>
            </a:r>
            <a:r>
              <a:rPr lang="en-US" sz="1600" dirty="0"/>
              <a:t>, </a:t>
            </a:r>
            <a:r>
              <a:rPr lang="en-US" sz="1600" dirty="0" err="1"/>
              <a:t>natijada</a:t>
            </a:r>
            <a:r>
              <a:rPr lang="en-US" sz="1600" dirty="0"/>
              <a:t>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baxshilarimiz</a:t>
            </a:r>
            <a:r>
              <a:rPr lang="en-US" sz="1600" dirty="0"/>
              <a:t> «</a:t>
            </a:r>
            <a:r>
              <a:rPr lang="en-US" sz="1600" dirty="0" err="1"/>
              <a:t>Kuntug'mish</a:t>
            </a:r>
            <a:r>
              <a:rPr lang="en-US" sz="1600" dirty="0"/>
              <a:t>» </a:t>
            </a:r>
            <a:r>
              <a:rPr lang="en-US" sz="1600" dirty="0" err="1"/>
              <a:t>dostonini</a:t>
            </a:r>
            <a:r>
              <a:rPr lang="en-US" sz="1600" dirty="0"/>
              <a:t> </a:t>
            </a:r>
            <a:r>
              <a:rPr lang="en-US" sz="1600" dirty="0" err="1"/>
              <a:t>to'la</a:t>
            </a:r>
            <a:r>
              <a:rPr lang="en-US" sz="1600" dirty="0"/>
              <a:t> </a:t>
            </a:r>
            <a:r>
              <a:rPr lang="en-US" sz="1600" dirty="0" err="1"/>
              <a:t>o'zlashtirishga</a:t>
            </a:r>
            <a:r>
              <a:rPr lang="en-US" sz="1600" dirty="0"/>
              <a:t> </a:t>
            </a:r>
            <a:r>
              <a:rPr lang="en-US" sz="1600" dirty="0" err="1"/>
              <a:t>intilganlar</a:t>
            </a:r>
            <a:r>
              <a:rPr lang="en-US" sz="1600" dirty="0"/>
              <a:t>. </a:t>
            </a:r>
            <a:r>
              <a:rPr lang="en-US" sz="1600" dirty="0" err="1"/>
              <a:t>Dostonning</a:t>
            </a:r>
            <a:r>
              <a:rPr lang="en-US" sz="1600" dirty="0"/>
              <a:t> </a:t>
            </a:r>
            <a:r>
              <a:rPr lang="en-US" sz="1600" dirty="0" err="1"/>
              <a:t>Ergash</a:t>
            </a:r>
            <a:r>
              <a:rPr lang="en-US" sz="1600" dirty="0"/>
              <a:t> </a:t>
            </a:r>
            <a:r>
              <a:rPr lang="en-US" sz="1600" dirty="0" err="1"/>
              <a:t>Jumanbulbul</a:t>
            </a:r>
            <a:r>
              <a:rPr lang="en-US" sz="1600" dirty="0"/>
              <a:t> </a:t>
            </a:r>
            <a:r>
              <a:rPr lang="en-US" sz="1600" dirty="0" err="1"/>
              <a:t>o'g'li</a:t>
            </a:r>
            <a:r>
              <a:rPr lang="en-US" sz="1600" dirty="0"/>
              <a:t>, </a:t>
            </a:r>
            <a:r>
              <a:rPr lang="en-US" sz="1600" dirty="0" err="1"/>
              <a:t>Bekmurod</a:t>
            </a:r>
            <a:r>
              <a:rPr lang="en-US" sz="1600" dirty="0"/>
              <a:t> </a:t>
            </a:r>
            <a:r>
              <a:rPr lang="en-US" sz="1600" dirty="0" err="1"/>
              <a:t>Jo'raboy</a:t>
            </a:r>
            <a:r>
              <a:rPr lang="en-US" sz="1600" dirty="0"/>
              <a:t> </a:t>
            </a:r>
            <a:r>
              <a:rPr lang="en-US" sz="1600" dirty="0" err="1"/>
              <a:t>o'g'li</a:t>
            </a:r>
            <a:r>
              <a:rPr lang="en-US" sz="1600" dirty="0"/>
              <a:t>, </a:t>
            </a:r>
            <a:r>
              <a:rPr lang="en-US" sz="1600" dirty="0" err="1"/>
              <a:t>Nurmon</a:t>
            </a:r>
            <a:r>
              <a:rPr lang="en-US" sz="1600" dirty="0"/>
              <a:t> </a:t>
            </a:r>
            <a:r>
              <a:rPr lang="en-US" sz="1600" dirty="0" err="1"/>
              <a:t>Abduvoy</a:t>
            </a:r>
            <a:r>
              <a:rPr lang="en-US" sz="1600" dirty="0"/>
              <a:t> </a:t>
            </a:r>
            <a:r>
              <a:rPr lang="en-US" sz="1600" dirty="0" err="1"/>
              <a:t>o'g'li</a:t>
            </a:r>
            <a:r>
              <a:rPr lang="en-US" sz="1600" dirty="0"/>
              <a:t>, </a:t>
            </a:r>
            <a:r>
              <a:rPr lang="en-US" sz="1600" dirty="0" err="1"/>
              <a:t>Egamberdi</a:t>
            </a:r>
            <a:r>
              <a:rPr lang="en-US" sz="1600" dirty="0"/>
              <a:t> </a:t>
            </a:r>
            <a:r>
              <a:rPr lang="en-US" sz="1600" dirty="0" err="1"/>
              <a:t>Ollamuroddan</a:t>
            </a:r>
            <a:r>
              <a:rPr lang="en-US" sz="1600" dirty="0"/>
              <a:t> </a:t>
            </a:r>
            <a:r>
              <a:rPr lang="en-US" sz="1600" dirty="0" err="1"/>
              <a:t>yozib</a:t>
            </a:r>
            <a:r>
              <a:rPr lang="en-US" sz="1600" dirty="0"/>
              <a:t> </a:t>
            </a:r>
            <a:r>
              <a:rPr lang="en-US" sz="1600" dirty="0" err="1"/>
              <a:t>olingan</a:t>
            </a:r>
            <a:r>
              <a:rPr lang="en-US" sz="1600" dirty="0"/>
              <a:t> </a:t>
            </a:r>
            <a:r>
              <a:rPr lang="en-US" sz="1600" dirty="0" err="1"/>
              <a:t>variantlari</a:t>
            </a:r>
            <a:r>
              <a:rPr lang="en-US" sz="1600" dirty="0"/>
              <a:t> </a:t>
            </a:r>
            <a:r>
              <a:rPr lang="en-US" sz="1600" dirty="0" err="1"/>
              <a:t>mavjud</a:t>
            </a:r>
            <a:r>
              <a:rPr lang="en-US" sz="1600" dirty="0"/>
              <a:t>. </a:t>
            </a:r>
            <a:r>
              <a:rPr lang="en-US" sz="1600" dirty="0" err="1"/>
              <a:t>Qo'lingizdagi</a:t>
            </a:r>
            <a:r>
              <a:rPr lang="en-US" sz="1600" dirty="0"/>
              <a:t> </a:t>
            </a:r>
            <a:r>
              <a:rPr lang="en-US" sz="1600" dirty="0" err="1"/>
              <a:t>darslikda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mashhur</a:t>
            </a:r>
            <a:r>
              <a:rPr lang="en-US" sz="1600" dirty="0"/>
              <a:t> </a:t>
            </a:r>
            <a:r>
              <a:rPr lang="en-US" sz="1600" dirty="0" err="1"/>
              <a:t>baxshi</a:t>
            </a:r>
            <a:r>
              <a:rPr lang="en-US" sz="1600" dirty="0"/>
              <a:t> </a:t>
            </a:r>
            <a:r>
              <a:rPr lang="en-US" sz="1600" dirty="0" err="1"/>
              <a:t>bobomiz</a:t>
            </a:r>
            <a:r>
              <a:rPr lang="en-US" sz="1600" dirty="0"/>
              <a:t> </a:t>
            </a:r>
            <a:r>
              <a:rPr lang="en-US" sz="1600" dirty="0" err="1"/>
              <a:t>Ergash</a:t>
            </a:r>
            <a:r>
              <a:rPr lang="en-US" sz="1600" dirty="0"/>
              <a:t> </a:t>
            </a:r>
            <a:r>
              <a:rPr lang="en-US" sz="1600" dirty="0" err="1"/>
              <a:t>Jumanbulbul</a:t>
            </a:r>
            <a:r>
              <a:rPr lang="en-US" sz="1600" dirty="0"/>
              <a:t> </a:t>
            </a:r>
            <a:r>
              <a:rPr lang="en-US" sz="1600" dirty="0" err="1"/>
              <a:t>o'g'lidan</a:t>
            </a:r>
            <a:r>
              <a:rPr lang="en-US" sz="1600" dirty="0"/>
              <a:t> </a:t>
            </a:r>
            <a:r>
              <a:rPr lang="en-US" sz="1600" dirty="0" err="1"/>
              <a:t>yozib</a:t>
            </a:r>
            <a:r>
              <a:rPr lang="en-US" sz="1600" dirty="0"/>
              <a:t> </a:t>
            </a:r>
            <a:r>
              <a:rPr lang="en-US" sz="1600" dirty="0" err="1"/>
              <a:t>olingan</a:t>
            </a:r>
            <a:r>
              <a:rPr lang="en-US" sz="1600" dirty="0"/>
              <a:t> </a:t>
            </a:r>
            <a:r>
              <a:rPr lang="en-US" sz="1600" dirty="0" err="1"/>
              <a:t>nusxasi</a:t>
            </a:r>
            <a:r>
              <a:rPr lang="en-US" sz="1600" dirty="0"/>
              <a:t> </a:t>
            </a:r>
            <a:r>
              <a:rPr lang="en-US" sz="1600" dirty="0" err="1"/>
              <a:t>keltirilgan</a:t>
            </a:r>
            <a:r>
              <a:rPr lang="en-US" sz="1600" dirty="0"/>
              <a:t>. </a:t>
            </a:r>
            <a:r>
              <a:rPr lang="en-US" sz="1600" dirty="0" err="1"/>
              <a:t>Dostonning</a:t>
            </a:r>
            <a:r>
              <a:rPr lang="en-US" sz="1600" dirty="0"/>
              <a:t> </a:t>
            </a:r>
            <a:r>
              <a:rPr lang="en-US" sz="1600" dirty="0" err="1"/>
              <a:t>qisqacha</a:t>
            </a:r>
            <a:r>
              <a:rPr lang="en-US" sz="1600" dirty="0"/>
              <a:t> </a:t>
            </a:r>
            <a:r>
              <a:rPr lang="en-US" sz="1600" dirty="0" err="1"/>
              <a:t>mazmuni</a:t>
            </a:r>
            <a:r>
              <a:rPr lang="en-US" sz="1600" dirty="0"/>
              <a:t> </a:t>
            </a:r>
            <a:r>
              <a:rPr lang="en-US" sz="1600" dirty="0" err="1"/>
              <a:t>quyidagicha</a:t>
            </a:r>
            <a:r>
              <a:rPr lang="en-US" sz="1600" dirty="0"/>
              <a:t>: </a:t>
            </a:r>
            <a:r>
              <a:rPr lang="en-US" sz="1600" dirty="0" err="1"/>
              <a:t>No'g'ay</a:t>
            </a:r>
            <a:r>
              <a:rPr lang="en-US" sz="1600" dirty="0"/>
              <a:t> </a:t>
            </a:r>
            <a:r>
              <a:rPr lang="en-US" sz="1600" dirty="0" err="1"/>
              <a:t>yurtida</a:t>
            </a:r>
            <a:r>
              <a:rPr lang="en-US" sz="1600" dirty="0"/>
              <a:t> </a:t>
            </a:r>
            <a:r>
              <a:rPr lang="en-US" sz="1600" dirty="0" err="1"/>
              <a:t>Avliyoyi</a:t>
            </a:r>
            <a:r>
              <a:rPr lang="en-US" sz="1600" dirty="0"/>
              <a:t> </a:t>
            </a:r>
            <a:r>
              <a:rPr lang="en-US" sz="1600" dirty="0" err="1"/>
              <a:t>Qoraxon</a:t>
            </a:r>
            <a:r>
              <a:rPr lang="en-US" sz="1600" dirty="0"/>
              <a:t> </a:t>
            </a:r>
            <a:r>
              <a:rPr lang="en-US" sz="1600" dirty="0" err="1"/>
              <a:t>ismli</a:t>
            </a:r>
            <a:r>
              <a:rPr lang="en-US" sz="1600" dirty="0"/>
              <a:t>, </a:t>
            </a:r>
            <a:r>
              <a:rPr lang="en-US" sz="1600" dirty="0" err="1"/>
              <a:t>Qilichxon</a:t>
            </a:r>
            <a:r>
              <a:rPr lang="en-US" sz="1600" dirty="0"/>
              <a:t> </a:t>
            </a:r>
            <a:r>
              <a:rPr lang="en-US" sz="1600" dirty="0" err="1"/>
              <a:t>laqabli</a:t>
            </a:r>
            <a:r>
              <a:rPr lang="en-US" sz="1600" dirty="0"/>
              <a:t> </a:t>
            </a:r>
            <a:r>
              <a:rPr lang="en-US" sz="1600" dirty="0" err="1"/>
              <a:t>podsho</a:t>
            </a:r>
            <a:r>
              <a:rPr lang="en-US" sz="1600" dirty="0"/>
              <a:t> </a:t>
            </a:r>
            <a:r>
              <a:rPr lang="en-US" sz="1600" dirty="0" err="1"/>
              <a:t>bo'lib</a:t>
            </a:r>
            <a:r>
              <a:rPr lang="en-US" sz="1600" dirty="0"/>
              <a:t>,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yolg'iz</a:t>
            </a:r>
            <a:r>
              <a:rPr lang="en-US" sz="1600" dirty="0"/>
              <a:t> </a:t>
            </a:r>
            <a:r>
              <a:rPr lang="en-US" sz="1600" dirty="0" err="1"/>
              <a:t>o'g'li</a:t>
            </a:r>
            <a:r>
              <a:rPr lang="en-US" sz="1600" dirty="0"/>
              <a:t> </a:t>
            </a:r>
            <a:r>
              <a:rPr lang="en-US" sz="1600" dirty="0" err="1"/>
              <a:t>bo'ladi</a:t>
            </a:r>
            <a:r>
              <a:rPr lang="en-US" sz="1600" dirty="0"/>
              <a:t>.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o'n</a:t>
            </a:r>
            <a:r>
              <a:rPr lang="en-US" sz="1600" dirty="0"/>
              <a:t> </a:t>
            </a:r>
            <a:r>
              <a:rPr lang="en-US" sz="1600" dirty="0" err="1"/>
              <a:t>to'rt</a:t>
            </a:r>
            <a:r>
              <a:rPr lang="en-US" sz="1600" dirty="0"/>
              <a:t> </a:t>
            </a:r>
            <a:r>
              <a:rPr lang="en-US" sz="1600" dirty="0" err="1"/>
              <a:t>yoshga</a:t>
            </a:r>
            <a:r>
              <a:rPr lang="en-US" sz="1600" dirty="0"/>
              <a:t> </a:t>
            </a:r>
            <a:r>
              <a:rPr lang="en-US" sz="1600" dirty="0" err="1"/>
              <a:t>to'lguncha</a:t>
            </a:r>
            <a:r>
              <a:rPr lang="en-US" sz="1600" dirty="0"/>
              <a:t> </a:t>
            </a:r>
            <a:r>
              <a:rPr lang="en-US" sz="1600" dirty="0" err="1"/>
              <a:t>ilm-hunar</a:t>
            </a:r>
            <a:r>
              <a:rPr lang="en-US" sz="1600" dirty="0"/>
              <a:t> </a:t>
            </a:r>
            <a:r>
              <a:rPr lang="en-US" sz="1600" dirty="0" err="1"/>
              <a:t>o'rganadi</a:t>
            </a:r>
            <a:r>
              <a:rPr lang="en-US" sz="1600" dirty="0"/>
              <a:t>, </a:t>
            </a:r>
            <a:r>
              <a:rPr lang="en-US" sz="1600" dirty="0" err="1"/>
              <a:t>kasb-kamolot</a:t>
            </a:r>
            <a:r>
              <a:rPr lang="en-US" sz="1600" dirty="0"/>
              <a:t> </a:t>
            </a:r>
            <a:r>
              <a:rPr lang="en-US" sz="1600" dirty="0" err="1"/>
              <a:t>hosil</a:t>
            </a:r>
            <a:r>
              <a:rPr lang="en-US" sz="1600" dirty="0"/>
              <a:t> </a:t>
            </a:r>
            <a:r>
              <a:rPr lang="en-US" sz="1600" dirty="0" err="1"/>
              <a:t>qiladi</a:t>
            </a:r>
            <a:r>
              <a:rPr lang="en-US" sz="1600" dirty="0"/>
              <a:t>. </a:t>
            </a:r>
            <a:r>
              <a:rPr lang="en-US" sz="1600" dirty="0" err="1"/>
              <a:t>O'n</a:t>
            </a:r>
            <a:r>
              <a:rPr lang="en-US" sz="1600" dirty="0"/>
              <a:t> </a:t>
            </a:r>
            <a:r>
              <a:rPr lang="en-US" sz="1600" dirty="0" err="1"/>
              <a:t>to'rt</a:t>
            </a:r>
            <a:r>
              <a:rPr lang="en-US" sz="1600" dirty="0"/>
              <a:t> </a:t>
            </a:r>
            <a:r>
              <a:rPr lang="en-US" sz="1600" dirty="0" err="1"/>
              <a:t>yoshdan</a:t>
            </a:r>
            <a:r>
              <a:rPr lang="en-US" sz="1600" dirty="0"/>
              <a:t> </a:t>
            </a:r>
            <a:r>
              <a:rPr lang="en-US" sz="1600" dirty="0" err="1"/>
              <a:t>keyin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qilichbozlik</a:t>
            </a:r>
            <a:r>
              <a:rPr lang="en-US" sz="1600" dirty="0"/>
              <a:t>, </a:t>
            </a:r>
            <a:r>
              <a:rPr lang="en-US" sz="1600" dirty="0" err="1"/>
              <a:t>miltiq</a:t>
            </a:r>
            <a:r>
              <a:rPr lang="en-US" sz="1600" dirty="0"/>
              <a:t> </a:t>
            </a:r>
            <a:r>
              <a:rPr lang="en-US" sz="1600" dirty="0" err="1"/>
              <a:t>otish</a:t>
            </a:r>
            <a:r>
              <a:rPr lang="en-US" sz="1600" dirty="0"/>
              <a:t>, </a:t>
            </a:r>
            <a:r>
              <a:rPr lang="en-US" sz="1600" dirty="0" err="1"/>
              <a:t>nayzabozlik</a:t>
            </a:r>
            <a:r>
              <a:rPr lang="en-US" sz="1600" dirty="0"/>
              <a:t>, </a:t>
            </a:r>
            <a:r>
              <a:rPr lang="en-US" sz="1600" dirty="0" err="1"/>
              <a:t>ko'pkari</a:t>
            </a:r>
            <a:r>
              <a:rPr lang="en-US" sz="1600" dirty="0"/>
              <a:t> </a:t>
            </a:r>
            <a:r>
              <a:rPr lang="en-US" sz="1600" dirty="0" err="1"/>
              <a:t>chopish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S|pohilik</a:t>
            </a:r>
            <a:r>
              <a:rPr lang="en-US" sz="1600" dirty="0"/>
              <a:t> </a:t>
            </a:r>
            <a:r>
              <a:rPr lang="en-US" sz="1600" dirty="0" err="1"/>
              <a:t>hunarlarini</a:t>
            </a:r>
            <a:r>
              <a:rPr lang="en-US" sz="1600" dirty="0"/>
              <a:t> </a:t>
            </a:r>
            <a:r>
              <a:rPr lang="en-US" sz="1600" dirty="0" err="1"/>
              <a:t>o'rganadi</a:t>
            </a:r>
            <a:r>
              <a:rPr lang="en-US" sz="1600" dirty="0"/>
              <a:t>, </a:t>
            </a:r>
            <a:r>
              <a:rPr lang="en-US" sz="1600" dirty="0" err="1"/>
              <a:t>xullas</a:t>
            </a:r>
            <a:r>
              <a:rPr lang="en-US" sz="1600" dirty="0"/>
              <a:t>,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tomonlama</a:t>
            </a:r>
            <a:r>
              <a:rPr lang="en-US" sz="1600" dirty="0"/>
              <a:t> </a:t>
            </a:r>
            <a:r>
              <a:rPr lang="en-US" sz="1600" dirty="0" err="1"/>
              <a:t>komil</a:t>
            </a:r>
            <a:r>
              <a:rPr lang="en-US" sz="1600" dirty="0"/>
              <a:t> </a:t>
            </a:r>
            <a:r>
              <a:rPr lang="en-US" sz="1600" dirty="0" err="1"/>
              <a:t>shahzoda</a:t>
            </a:r>
            <a:r>
              <a:rPr lang="en-US" sz="1600" dirty="0"/>
              <a:t> </a:t>
            </a:r>
            <a:r>
              <a:rPr lang="en-US" sz="1600" dirty="0" err="1"/>
              <a:t>bo'lib</a:t>
            </a:r>
            <a:r>
              <a:rPr lang="en-US" sz="1600" dirty="0"/>
              <a:t> </a:t>
            </a:r>
            <a:r>
              <a:rPr lang="en-US" sz="1600" dirty="0" err="1"/>
              <a:t>yetishadi</a:t>
            </a:r>
            <a:r>
              <a:rPr lang="en-US" sz="1600" dirty="0"/>
              <a:t>. </a:t>
            </a:r>
            <a:endParaRPr lang="ru-RU" sz="1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202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4624"/>
            <a:ext cx="7992888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	</a:t>
            </a:r>
            <a:r>
              <a:rPr lang="en-US" sz="1600" dirty="0" err="1" smtClean="0"/>
              <a:t>Zangardegan</a:t>
            </a:r>
            <a:r>
              <a:rPr lang="en-US" sz="1600" dirty="0" smtClean="0"/>
              <a:t> </a:t>
            </a:r>
            <a:r>
              <a:rPr lang="en-US" sz="1600" dirty="0" err="1"/>
              <a:t>shaharning</a:t>
            </a:r>
            <a:r>
              <a:rPr lang="en-US" sz="1600" dirty="0"/>
              <a:t> </a:t>
            </a:r>
            <a:r>
              <a:rPr lang="en-US" sz="1600" dirty="0" err="1"/>
              <a:t>Buvraxon</a:t>
            </a:r>
            <a:r>
              <a:rPr lang="en-US" sz="1600" dirty="0"/>
              <a:t> </a:t>
            </a:r>
            <a:r>
              <a:rPr lang="en-US" sz="1600" dirty="0" err="1"/>
              <a:t>degan</a:t>
            </a:r>
            <a:r>
              <a:rPr lang="en-US" sz="1600" dirty="0"/>
              <a:t> </a:t>
            </a:r>
            <a:r>
              <a:rPr lang="en-US" sz="1600" dirty="0" err="1"/>
              <a:t>Podshosi</a:t>
            </a:r>
            <a:r>
              <a:rPr lang="en-US" sz="1600" dirty="0"/>
              <a:t> </a:t>
            </a:r>
            <a:r>
              <a:rPr lang="en-US" sz="1600" dirty="0" err="1"/>
              <a:t>bo'lib</a:t>
            </a:r>
            <a:r>
              <a:rPr lang="en-US" sz="1600" dirty="0"/>
              <a:t>,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Shoir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Tohir</a:t>
            </a:r>
            <a:r>
              <a:rPr lang="en-US" sz="1600" dirty="0"/>
              <a:t> </a:t>
            </a:r>
            <a:r>
              <a:rPr lang="en-US" sz="1600" dirty="0" err="1"/>
              <a:t>ismli</a:t>
            </a:r>
            <a:r>
              <a:rPr lang="en-US" sz="1600" dirty="0"/>
              <a:t> </a:t>
            </a:r>
            <a:r>
              <a:rPr lang="en-US" sz="1600" dirty="0" err="1"/>
              <a:t>vazirlari</a:t>
            </a:r>
            <a:r>
              <a:rPr lang="en-US" sz="1600" dirty="0"/>
              <a:t> </a:t>
            </a:r>
            <a:r>
              <a:rPr lang="en-US" sz="1600" dirty="0" err="1"/>
              <a:t>bor</a:t>
            </a:r>
            <a:r>
              <a:rPr lang="en-US" sz="1600" dirty="0"/>
              <a:t> </a:t>
            </a:r>
            <a:r>
              <a:rPr lang="en-US" sz="1600" dirty="0" err="1"/>
              <a:t>edi</a:t>
            </a:r>
            <a:r>
              <a:rPr lang="en-US" sz="1600" dirty="0"/>
              <a:t>. </a:t>
            </a:r>
            <a:r>
              <a:rPr lang="en-US" sz="1600" dirty="0" err="1"/>
              <a:t>Vazirlar</a:t>
            </a:r>
            <a:r>
              <a:rPr lang="en-US" sz="1600" dirty="0"/>
              <a:t> </a:t>
            </a:r>
            <a:r>
              <a:rPr lang="en-US" sz="1600" dirty="0" err="1"/>
              <a:t>pir-birlari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juda</a:t>
            </a:r>
            <a:r>
              <a:rPr lang="en-US" sz="1600" dirty="0"/>
              <a:t> </a:t>
            </a:r>
            <a:r>
              <a:rPr lang="en-US" sz="1600" dirty="0" err="1"/>
              <a:t>inoq</a:t>
            </a:r>
            <a:r>
              <a:rPr lang="en-US" sz="1600" dirty="0"/>
              <a:t> </a:t>
            </a:r>
            <a:r>
              <a:rPr lang="en-US" sz="1600" dirty="0" err="1"/>
              <a:t>edilar</a:t>
            </a:r>
            <a:r>
              <a:rPr lang="en-US" sz="1600" dirty="0"/>
              <a:t>, </a:t>
            </a:r>
            <a:r>
              <a:rPr lang="en-US" sz="1600" dirty="0" err="1"/>
              <a:t>ular</a:t>
            </a:r>
            <a:r>
              <a:rPr lang="en-US" sz="1600" dirty="0"/>
              <a:t>: «</a:t>
            </a:r>
            <a:r>
              <a:rPr lang="en-US" sz="1600" dirty="0" err="1"/>
              <a:t>Bizlarga</a:t>
            </a:r>
            <a:r>
              <a:rPr lang="en-US" sz="1600" dirty="0"/>
              <a:t> </a:t>
            </a:r>
            <a:r>
              <a:rPr lang="en-US" sz="1600" dirty="0" err="1"/>
              <a:t>farzand</a:t>
            </a:r>
            <a:r>
              <a:rPr lang="en-US" sz="1600" dirty="0"/>
              <a:t> </a:t>
            </a:r>
            <a:r>
              <a:rPr lang="en-US" sz="1600" dirty="0" err="1"/>
              <a:t>bersa</a:t>
            </a:r>
            <a:r>
              <a:rPr lang="en-US" sz="1600" dirty="0"/>
              <a:t>, </a:t>
            </a:r>
            <a:r>
              <a:rPr lang="en-US" sz="1600" dirty="0" err="1"/>
              <a:t>o'g'il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 </a:t>
            </a:r>
            <a:r>
              <a:rPr lang="en-US" sz="1600" dirty="0" err="1"/>
              <a:t>qo'lqanot</a:t>
            </a:r>
            <a:r>
              <a:rPr lang="en-US" sz="1600" dirty="0"/>
              <a:t> </a:t>
            </a:r>
            <a:r>
              <a:rPr lang="en-US" sz="1600" dirty="0" err="1"/>
              <a:t>bo'lsin</a:t>
            </a:r>
            <a:r>
              <a:rPr lang="en-US" sz="1600" dirty="0"/>
              <a:t>, </a:t>
            </a:r>
            <a:r>
              <a:rPr lang="en-US" sz="1600" dirty="0" err="1"/>
              <a:t>qiz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 </a:t>
            </a:r>
            <a:r>
              <a:rPr lang="en-US" sz="1600" dirty="0" err="1"/>
              <a:t>do'st</a:t>
            </a:r>
            <a:r>
              <a:rPr lang="en-US" sz="1600" dirty="0"/>
              <a:t> </a:t>
            </a:r>
            <a:r>
              <a:rPr lang="en-US" sz="1600" dirty="0" err="1"/>
              <a:t>bo'lsin</a:t>
            </a:r>
            <a:r>
              <a:rPr lang="en-US" sz="1600" dirty="0"/>
              <a:t>», </a:t>
            </a:r>
            <a:r>
              <a:rPr lang="en-US" sz="1600" dirty="0" err="1"/>
              <a:t>deya</a:t>
            </a:r>
            <a:r>
              <a:rPr lang="en-US" sz="1600" dirty="0"/>
              <a:t> </a:t>
            </a:r>
            <a:r>
              <a:rPr lang="en-US" sz="1600" dirty="0" err="1"/>
              <a:t>niyat</a:t>
            </a:r>
            <a:r>
              <a:rPr lang="en-US" sz="1600" dirty="0"/>
              <a:t> </a:t>
            </a:r>
            <a:r>
              <a:rPr lang="en-US" sz="1600" dirty="0" err="1"/>
              <a:t>qilar</a:t>
            </a:r>
            <a:r>
              <a:rPr lang="en-US" sz="1600" dirty="0"/>
              <a:t> </a:t>
            </a:r>
            <a:r>
              <a:rPr lang="en-US" sz="1600" dirty="0" err="1"/>
              <a:t>edilar</a:t>
            </a:r>
            <a:r>
              <a:rPr lang="en-US" sz="1600" dirty="0"/>
              <a:t>. </a:t>
            </a:r>
            <a:r>
              <a:rPr lang="en-US" sz="1600" dirty="0" err="1"/>
              <a:t>Kunlardan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kuni</a:t>
            </a:r>
            <a:r>
              <a:rPr lang="en-US" sz="1600" dirty="0"/>
              <a:t> </a:t>
            </a:r>
            <a:r>
              <a:rPr lang="en-US" sz="1600" dirty="0" err="1"/>
              <a:t>Shoir</a:t>
            </a:r>
            <a:r>
              <a:rPr lang="en-US" sz="1600" dirty="0"/>
              <a:t> </a:t>
            </a:r>
            <a:r>
              <a:rPr lang="en-US" sz="1600" dirty="0" err="1"/>
              <a:t>vazirning</a:t>
            </a:r>
            <a:r>
              <a:rPr lang="en-US" sz="1600" dirty="0"/>
              <a:t> </a:t>
            </a:r>
            <a:r>
              <a:rPr lang="en-US" sz="1600" dirty="0" err="1"/>
              <a:t>xotini</a:t>
            </a:r>
            <a:r>
              <a:rPr lang="en-US" sz="1600" dirty="0"/>
              <a:t> </a:t>
            </a:r>
            <a:r>
              <a:rPr lang="en-US" sz="1600" dirty="0" err="1"/>
              <a:t>qiz</a:t>
            </a:r>
            <a:r>
              <a:rPr lang="en-US" sz="1600" dirty="0"/>
              <a:t> </a:t>
            </a:r>
            <a:r>
              <a:rPr lang="en-US" sz="1600" dirty="0" err="1"/>
              <a:t>ko'radi</a:t>
            </a:r>
            <a:r>
              <a:rPr lang="en-US" sz="1600" dirty="0"/>
              <a:t>. </a:t>
            </a:r>
            <a:r>
              <a:rPr lang="en-US" sz="1600" dirty="0" err="1"/>
              <a:t>Tohirning</a:t>
            </a:r>
            <a:r>
              <a:rPr lang="en-US" sz="1600" dirty="0"/>
              <a:t> </a:t>
            </a:r>
            <a:r>
              <a:rPr lang="en-US" sz="1600" dirty="0" err="1"/>
              <a:t>oilasida</a:t>
            </a:r>
            <a:r>
              <a:rPr lang="en-US" sz="1600" dirty="0"/>
              <a:t> </a:t>
            </a:r>
            <a:r>
              <a:rPr lang="en-US" sz="1600" dirty="0" err="1"/>
              <a:t>o'g'il</a:t>
            </a:r>
            <a:r>
              <a:rPr lang="en-US" sz="1600" dirty="0"/>
              <a:t> </a:t>
            </a:r>
            <a:r>
              <a:rPr lang="en-US" sz="1600" dirty="0" err="1"/>
              <a:t>tug'iladi</a:t>
            </a:r>
            <a:r>
              <a:rPr lang="en-US" sz="1600" dirty="0"/>
              <a:t>. </a:t>
            </a:r>
            <a:r>
              <a:rPr lang="en-US" sz="1600" dirty="0" err="1"/>
              <a:t>Qizning</a:t>
            </a:r>
            <a:r>
              <a:rPr lang="en-US" sz="1600" dirty="0"/>
              <a:t> </a:t>
            </a:r>
            <a:r>
              <a:rPr lang="en-US" sz="1600" dirty="0" err="1"/>
              <a:t>otini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, </a:t>
            </a:r>
            <a:r>
              <a:rPr lang="en-US" sz="1600" dirty="0" err="1"/>
              <a:t>o'g'ilning</a:t>
            </a:r>
            <a:r>
              <a:rPr lang="en-US" sz="1600" dirty="0"/>
              <a:t> </a:t>
            </a:r>
            <a:r>
              <a:rPr lang="en-US" sz="1600" dirty="0" err="1"/>
              <a:t>otini</a:t>
            </a:r>
            <a:r>
              <a:rPr lang="en-US" sz="1600" dirty="0"/>
              <a:t> in </a:t>
            </a:r>
            <a:r>
              <a:rPr lang="en-US" sz="1600" dirty="0" err="1"/>
              <a:t>qo'yishadi</a:t>
            </a:r>
            <a:r>
              <a:rPr lang="en-US" sz="1600" dirty="0"/>
              <a:t>. </a:t>
            </a:r>
            <a:r>
              <a:rPr lang="en-US" sz="1600" dirty="0" err="1"/>
              <a:t>Lekin</a:t>
            </a:r>
            <a:r>
              <a:rPr lang="en-US" sz="1600" dirty="0"/>
              <a:t> </a:t>
            </a:r>
            <a:r>
              <a:rPr lang="en-US" sz="1600" dirty="0" err="1"/>
              <a:t>Xolmo'minning</a:t>
            </a:r>
            <a:r>
              <a:rPr lang="en-US" sz="1600" dirty="0"/>
              <a:t> </a:t>
            </a:r>
            <a:r>
              <a:rPr lang="en-US" sz="1600" dirty="0" err="1"/>
              <a:t>onasi</a:t>
            </a:r>
            <a:r>
              <a:rPr lang="en-US" sz="1600" dirty="0"/>
              <a:t> </a:t>
            </a:r>
            <a:r>
              <a:rPr lang="en-US" sz="1600" dirty="0" err="1"/>
              <a:t>to'satdan</a:t>
            </a:r>
            <a:r>
              <a:rPr lang="en-US" sz="1600" dirty="0"/>
              <a:t> </a:t>
            </a:r>
            <a:r>
              <a:rPr lang="en-US" sz="1600" dirty="0" err="1"/>
              <a:t>vafot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, </a:t>
            </a:r>
            <a:r>
              <a:rPr lang="en-US" sz="1600" dirty="0" err="1"/>
              <a:t>o'g'il</a:t>
            </a:r>
            <a:r>
              <a:rPr lang="en-US" sz="1600" dirty="0"/>
              <a:t> </a:t>
            </a:r>
            <a:r>
              <a:rPr lang="en-US" sz="1600" dirty="0" err="1"/>
              <a:t>go'dakni</a:t>
            </a:r>
            <a:r>
              <a:rPr lang="en-US" sz="1600" dirty="0"/>
              <a:t> </a:t>
            </a:r>
            <a:r>
              <a:rPr lang="en-US" sz="1600" dirty="0" err="1"/>
              <a:t>Xolbekaning</a:t>
            </a:r>
            <a:r>
              <a:rPr lang="en-US" sz="1600" dirty="0"/>
              <a:t> </a:t>
            </a:r>
            <a:r>
              <a:rPr lang="en-US" sz="1600" dirty="0" err="1"/>
              <a:t>onasi</a:t>
            </a:r>
            <a:r>
              <a:rPr lang="en-US" sz="1600" dirty="0"/>
              <a:t> </a:t>
            </a:r>
            <a:r>
              <a:rPr lang="en-US" sz="1600" dirty="0" err="1"/>
              <a:t>emizishga</a:t>
            </a:r>
            <a:r>
              <a:rPr lang="en-US" sz="1600" dirty="0"/>
              <a:t> </a:t>
            </a:r>
            <a:r>
              <a:rPr lang="en-US" sz="1600" dirty="0" err="1"/>
              <a:t>majbur</a:t>
            </a:r>
            <a:r>
              <a:rPr lang="en-US" sz="1600" dirty="0"/>
              <a:t> </a:t>
            </a:r>
            <a:r>
              <a:rPr lang="en-US" sz="1600" dirty="0" err="1"/>
              <a:t>bo'ladi</a:t>
            </a:r>
            <a:r>
              <a:rPr lang="en-US" sz="1600" dirty="0"/>
              <a:t>, </a:t>
            </a:r>
            <a:r>
              <a:rPr lang="en-US" sz="1600" dirty="0" err="1"/>
              <a:t>natijada</a:t>
            </a:r>
            <a:r>
              <a:rPr lang="en-US" sz="1600" dirty="0"/>
              <a:t> </a:t>
            </a:r>
            <a:r>
              <a:rPr lang="en-US" sz="1600" dirty="0" err="1"/>
              <a:t>ular</a:t>
            </a:r>
            <a:r>
              <a:rPr lang="en-US" sz="1600" dirty="0"/>
              <a:t> «</a:t>
            </a:r>
            <a:r>
              <a:rPr lang="en-US" sz="1600" dirty="0" err="1"/>
              <a:t>shirxo'ra</a:t>
            </a:r>
            <a:r>
              <a:rPr lang="en-US" sz="1600" dirty="0"/>
              <a:t>» (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onani</a:t>
            </a:r>
            <a:r>
              <a:rPr lang="en-US" sz="1600" dirty="0"/>
              <a:t> </a:t>
            </a:r>
            <a:r>
              <a:rPr lang="en-US" sz="1600" dirty="0" err="1"/>
              <a:t>emgan</a:t>
            </a:r>
            <a:r>
              <a:rPr lang="en-US" sz="1600" dirty="0"/>
              <a:t>) </a:t>
            </a:r>
            <a:r>
              <a:rPr lang="en-US" sz="1600" dirty="0" err="1"/>
              <a:t>bo'lib</a:t>
            </a:r>
            <a:r>
              <a:rPr lang="en-US" sz="1600" dirty="0"/>
              <a:t>, «</a:t>
            </a:r>
            <a:r>
              <a:rPr lang="en-US" sz="1600" dirty="0" err="1"/>
              <a:t>nikoh</a:t>
            </a:r>
            <a:r>
              <a:rPr lang="en-US" sz="1600" dirty="0"/>
              <a:t> </a:t>
            </a:r>
            <a:r>
              <a:rPr lang="en-US" sz="1600" dirty="0" err="1"/>
              <a:t>yurmaydigan</a:t>
            </a:r>
            <a:r>
              <a:rPr lang="en-US" sz="1600" dirty="0"/>
              <a:t>» </a:t>
            </a:r>
            <a:r>
              <a:rPr lang="en-US" sz="1600" dirty="0" err="1"/>
              <a:t>bo'lib</a:t>
            </a:r>
            <a:r>
              <a:rPr lang="en-US" sz="1600" dirty="0"/>
              <a:t> </a:t>
            </a:r>
            <a:r>
              <a:rPr lang="en-US" sz="1600" dirty="0" err="1"/>
              <a:t>qoladilar</a:t>
            </a:r>
            <a:r>
              <a:rPr lang="en-US" sz="1600" dirty="0"/>
              <a:t>.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o'n</a:t>
            </a:r>
            <a:r>
              <a:rPr lang="en-US" sz="1600" dirty="0"/>
              <a:t> </a:t>
            </a:r>
            <a:r>
              <a:rPr lang="en-US" sz="1600" dirty="0" err="1"/>
              <a:t>to'rt</a:t>
            </a:r>
            <a:r>
              <a:rPr lang="en-US" sz="1600" dirty="0"/>
              <a:t> </a:t>
            </a:r>
            <a:r>
              <a:rPr lang="en-US" sz="1600" dirty="0" err="1"/>
              <a:t>yoshga</a:t>
            </a:r>
            <a:r>
              <a:rPr lang="en-US" sz="1600" dirty="0"/>
              <a:t> </a:t>
            </a:r>
            <a:r>
              <a:rPr lang="en-US" sz="1600" dirty="0" err="1"/>
              <a:t>yetgach</a:t>
            </a:r>
            <a:r>
              <a:rPr lang="en-US" sz="1600" dirty="0"/>
              <a:t>,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husni</a:t>
            </a:r>
            <a:r>
              <a:rPr lang="en-US" sz="1600" dirty="0"/>
              <a:t> </a:t>
            </a:r>
            <a:r>
              <a:rPr lang="en-US" sz="1600" dirty="0" err="1"/>
              <a:t>kamoli</a:t>
            </a:r>
            <a:r>
              <a:rPr lang="en-US" sz="1600" dirty="0"/>
              <a:t> </a:t>
            </a:r>
            <a:r>
              <a:rPr lang="en-US" sz="1600" dirty="0" err="1"/>
              <a:t>ovozasi</a:t>
            </a:r>
            <a:r>
              <a:rPr lang="en-US" sz="1600" dirty="0"/>
              <a:t> </a:t>
            </a:r>
            <a:r>
              <a:rPr lang="en-US" sz="1600" dirty="0" err="1"/>
              <a:t>olamga</a:t>
            </a:r>
            <a:r>
              <a:rPr lang="en-US" sz="1600" dirty="0"/>
              <a:t> </a:t>
            </a:r>
            <a:r>
              <a:rPr lang="en-US" sz="1600" dirty="0" err="1"/>
              <a:t>yoyiladi</a:t>
            </a:r>
            <a:r>
              <a:rPr lang="en-US" sz="1600" dirty="0"/>
              <a:t>. U </a:t>
            </a:r>
            <a:r>
              <a:rPr lang="en-US" sz="1600" dirty="0" err="1"/>
              <a:t>go'zal</a:t>
            </a:r>
            <a:r>
              <a:rPr lang="en-US" sz="1600" dirty="0"/>
              <a:t>, </a:t>
            </a:r>
            <a:r>
              <a:rPr lang="en-US" sz="1600" dirty="0" err="1"/>
              <a:t>ayni</a:t>
            </a:r>
            <a:r>
              <a:rPr lang="en-US" sz="1600" dirty="0"/>
              <a:t> </a:t>
            </a:r>
            <a:r>
              <a:rPr lang="en-US" sz="1600" dirty="0" err="1"/>
              <a:t>paytda</a:t>
            </a:r>
            <a:r>
              <a:rPr lang="en-US" sz="1600" dirty="0"/>
              <a:t> </a:t>
            </a:r>
            <a:r>
              <a:rPr lang="en-US" sz="1600" dirty="0" err="1"/>
              <a:t>aqlli</a:t>
            </a:r>
            <a:r>
              <a:rPr lang="en-US" sz="1600" dirty="0"/>
              <a:t>, nard </a:t>
            </a:r>
            <a:r>
              <a:rPr lang="en-US" sz="1600" dirty="0" err="1"/>
              <a:t>o'yiniga</a:t>
            </a:r>
            <a:r>
              <a:rPr lang="en-US" sz="1600" dirty="0"/>
              <a:t> </a:t>
            </a:r>
            <a:r>
              <a:rPr lang="en-US" sz="1600" dirty="0" err="1"/>
              <a:t>mohir</a:t>
            </a:r>
            <a:r>
              <a:rPr lang="en-US" sz="1600" dirty="0"/>
              <a:t> </a:t>
            </a:r>
            <a:r>
              <a:rPr lang="en-US" sz="1600" dirty="0" err="1"/>
              <a:t>qiz</a:t>
            </a:r>
            <a:r>
              <a:rPr lang="en-US" sz="1600" dirty="0"/>
              <a:t> </a:t>
            </a:r>
            <a:r>
              <a:rPr lang="en-US" sz="1600" dirty="0" err="1"/>
              <a:t>bo'lib</a:t>
            </a:r>
            <a:r>
              <a:rPr lang="en-US" sz="1600" dirty="0"/>
              <a:t> </a:t>
            </a:r>
            <a:r>
              <a:rPr lang="en-US" sz="1600" dirty="0" err="1"/>
              <a:t>yetishadi</a:t>
            </a:r>
            <a:r>
              <a:rPr lang="en-US" sz="1600" dirty="0"/>
              <a:t>. </a:t>
            </a:r>
            <a:r>
              <a:rPr lang="en-US" sz="1600" dirty="0" err="1"/>
              <a:t>Unga</a:t>
            </a:r>
            <a:r>
              <a:rPr lang="en-US" sz="1600" dirty="0"/>
              <a:t>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mamlakatlardan</a:t>
            </a:r>
            <a:r>
              <a:rPr lang="en-US" sz="1600" dirty="0"/>
              <a:t> </a:t>
            </a:r>
            <a:r>
              <a:rPr lang="en-US" sz="1600" dirty="0" err="1"/>
              <a:t>sovchilar</a:t>
            </a:r>
            <a:r>
              <a:rPr lang="en-US" sz="1600" dirty="0"/>
              <a:t> </a:t>
            </a:r>
            <a:r>
              <a:rPr lang="en-US" sz="1600" dirty="0" err="1"/>
              <a:t>kela</a:t>
            </a:r>
            <a:r>
              <a:rPr lang="en-US" sz="1600" dirty="0"/>
              <a:t> </a:t>
            </a:r>
            <a:r>
              <a:rPr lang="en-US" sz="1600" dirty="0" err="1"/>
              <a:t>boshlaydi</a:t>
            </a:r>
            <a:r>
              <a:rPr lang="en-US" sz="1600" dirty="0"/>
              <a:t>.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sovchilarga</a:t>
            </a:r>
            <a:r>
              <a:rPr lang="en-US" sz="1600" dirty="0"/>
              <a:t>: «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kim</a:t>
            </a:r>
            <a:r>
              <a:rPr lang="en-US" sz="1600" dirty="0"/>
              <a:t> </a:t>
            </a:r>
            <a:r>
              <a:rPr lang="en-US" sz="1600" dirty="0" err="1"/>
              <a:t>meni</a:t>
            </a:r>
            <a:r>
              <a:rPr lang="en-US" sz="1600" dirty="0"/>
              <a:t> </a:t>
            </a:r>
            <a:r>
              <a:rPr lang="en-US" sz="1600" dirty="0" err="1"/>
              <a:t>olaman</a:t>
            </a:r>
            <a:r>
              <a:rPr lang="en-US" sz="1600" dirty="0"/>
              <a:t> deb </a:t>
            </a:r>
            <a:r>
              <a:rPr lang="en-US" sz="1600" dirty="0" err="1"/>
              <a:t>kelsa</a:t>
            </a:r>
            <a:r>
              <a:rPr lang="en-US" sz="1600" dirty="0"/>
              <a:t>, </a:t>
            </a:r>
            <a:r>
              <a:rPr lang="en-US" sz="1600" dirty="0" err="1"/>
              <a:t>oldiga</a:t>
            </a:r>
            <a:r>
              <a:rPr lang="en-US" sz="1600" dirty="0"/>
              <a:t> nard </a:t>
            </a:r>
            <a:r>
              <a:rPr lang="en-US" sz="1600" dirty="0" err="1"/>
              <a:t>o'yinini</a:t>
            </a:r>
            <a:r>
              <a:rPr lang="en-US" sz="1600" dirty="0"/>
              <a:t> </a:t>
            </a:r>
            <a:r>
              <a:rPr lang="en-US" sz="1600" dirty="0" err="1"/>
              <a:t>qo'yaman</a:t>
            </a:r>
            <a:r>
              <a:rPr lang="en-US" sz="1600" dirty="0"/>
              <a:t>, </a:t>
            </a:r>
            <a:r>
              <a:rPr lang="en-US" sz="1600" dirty="0" err="1"/>
              <a:t>o'ynayman</a:t>
            </a:r>
            <a:r>
              <a:rPr lang="en-US" sz="1600" dirty="0"/>
              <a:t>, </a:t>
            </a:r>
            <a:r>
              <a:rPr lang="en-US" sz="1600" dirty="0" err="1"/>
              <a:t>yutsa</a:t>
            </a:r>
            <a:r>
              <a:rPr lang="en-US" sz="1600" dirty="0"/>
              <a:t> </a:t>
            </a:r>
            <a:r>
              <a:rPr lang="en-US" sz="1600" dirty="0" err="1"/>
              <a:t>tegaman</a:t>
            </a:r>
            <a:r>
              <a:rPr lang="en-US" sz="1600" dirty="0"/>
              <a:t>, </a:t>
            </a:r>
            <a:r>
              <a:rPr lang="en-US" sz="1600" dirty="0" err="1"/>
              <a:t>utdirsa</a:t>
            </a:r>
            <a:r>
              <a:rPr lang="en-US" sz="1600" dirty="0"/>
              <a:t> </a:t>
            </a:r>
            <a:r>
              <a:rPr lang="en-US" sz="1600" dirty="0" err="1"/>
              <a:t>so'yaman</a:t>
            </a:r>
            <a:r>
              <a:rPr lang="en-US" sz="1600" dirty="0"/>
              <a:t>», deb </a:t>
            </a:r>
            <a:r>
              <a:rPr lang="en-US" sz="1600" dirty="0" err="1"/>
              <a:t>shart</a:t>
            </a:r>
            <a:r>
              <a:rPr lang="en-US" sz="1600" dirty="0"/>
              <a:t> </a:t>
            </a:r>
            <a:r>
              <a:rPr lang="en-US" sz="1600" dirty="0" err="1"/>
              <a:t>qo'yadi</a:t>
            </a:r>
            <a:r>
              <a:rPr lang="en-US" sz="1600" dirty="0"/>
              <a:t>. </a:t>
            </a:r>
            <a:r>
              <a:rPr lang="en-US" sz="1600" dirty="0" err="1"/>
              <a:t>Hatto</a:t>
            </a:r>
            <a:r>
              <a:rPr lang="en-US" sz="1600" dirty="0"/>
              <a:t> </a:t>
            </a:r>
            <a:r>
              <a:rPr lang="en-US" sz="1600" dirty="0" err="1"/>
              <a:t>shahar</a:t>
            </a:r>
            <a:r>
              <a:rPr lang="en-US" sz="1600" dirty="0"/>
              <a:t> </a:t>
            </a:r>
            <a:r>
              <a:rPr lang="en-US" sz="1600" dirty="0" err="1"/>
              <a:t>podshosi</a:t>
            </a:r>
            <a:r>
              <a:rPr lang="en-US" sz="1600" dirty="0"/>
              <a:t> </a:t>
            </a:r>
            <a:r>
              <a:rPr lang="en-US" sz="1600" dirty="0" err="1"/>
              <a:t>Buvraxonga</a:t>
            </a:r>
            <a:r>
              <a:rPr lang="en-US" sz="1600" dirty="0"/>
              <a:t> ham </a:t>
            </a:r>
            <a:r>
              <a:rPr lang="en-US" sz="1600" dirty="0" err="1"/>
              <a:t>shu</a:t>
            </a:r>
            <a:r>
              <a:rPr lang="en-US" sz="1600" dirty="0"/>
              <a:t> </a:t>
            </a:r>
            <a:r>
              <a:rPr lang="en-US" sz="1600" dirty="0" err="1"/>
              <a:t>javobni</a:t>
            </a:r>
            <a:r>
              <a:rPr lang="en-US" sz="1600" dirty="0"/>
              <a:t> </a:t>
            </a:r>
            <a:r>
              <a:rPr lang="en-US" sz="1600" dirty="0" err="1"/>
              <a:t>aytadi</a:t>
            </a:r>
            <a:r>
              <a:rPr lang="en-US" sz="1600" dirty="0"/>
              <a:t>. </a:t>
            </a:r>
            <a:r>
              <a:rPr lang="en-US" sz="1600" dirty="0" err="1"/>
              <a:t>Podsho</a:t>
            </a:r>
            <a:r>
              <a:rPr lang="en-US" sz="1600" dirty="0"/>
              <a:t> </a:t>
            </a:r>
            <a:r>
              <a:rPr lang="en-US" sz="1600" dirty="0" err="1"/>
              <a:t>g'azablanib</a:t>
            </a:r>
            <a:r>
              <a:rPr lang="en-US" sz="1600" dirty="0"/>
              <a:t>, </a:t>
            </a:r>
            <a:r>
              <a:rPr lang="en-US" sz="1600" dirty="0" err="1"/>
              <a:t>shaharga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 deb </a:t>
            </a:r>
            <a:r>
              <a:rPr lang="en-US" sz="1600" dirty="0" err="1"/>
              <a:t>kelgan</a:t>
            </a:r>
            <a:r>
              <a:rPr lang="en-US" sz="1600" dirty="0"/>
              <a:t> </a:t>
            </a:r>
            <a:r>
              <a:rPr lang="en-US" sz="1600" dirty="0" err="1"/>
              <a:t>odamni</a:t>
            </a:r>
            <a:r>
              <a:rPr lang="en-US" sz="1600" dirty="0"/>
              <a:t> </a:t>
            </a:r>
            <a:r>
              <a:rPr lang="en-US" sz="1600" dirty="0" err="1"/>
              <a:t>tutib</a:t>
            </a:r>
            <a:r>
              <a:rPr lang="en-US" sz="1600" dirty="0"/>
              <a:t> </a:t>
            </a:r>
            <a:r>
              <a:rPr lang="en-US" sz="1600" dirty="0" err="1"/>
              <a:t>qatl</a:t>
            </a:r>
            <a:r>
              <a:rPr lang="en-US" sz="1600" dirty="0"/>
              <a:t> </a:t>
            </a:r>
            <a:r>
              <a:rPr lang="en-US" sz="1600" dirty="0" err="1"/>
              <a:t>qildirishga</a:t>
            </a:r>
            <a:r>
              <a:rPr lang="en-US" sz="1600" dirty="0"/>
              <a:t> </a:t>
            </a:r>
            <a:r>
              <a:rPr lang="en-US" sz="1600" dirty="0" err="1"/>
              <a:t>farmon</a:t>
            </a:r>
            <a:r>
              <a:rPr lang="en-US" sz="1600" dirty="0"/>
              <a:t> </a:t>
            </a:r>
            <a:r>
              <a:rPr lang="en-US" sz="1600" dirty="0" err="1"/>
              <a:t>beradi</a:t>
            </a:r>
            <a:r>
              <a:rPr lang="en-US" sz="1600" dirty="0"/>
              <a:t>, </a:t>
            </a:r>
            <a:r>
              <a:rPr lang="en-US" sz="1600" dirty="0" err="1"/>
              <a:t>shunday</a:t>
            </a:r>
            <a:r>
              <a:rPr lang="en-US" sz="1600" dirty="0"/>
              <a:t> </a:t>
            </a:r>
            <a:r>
              <a:rPr lang="en-US" sz="1600" dirty="0" err="1"/>
              <a:t>qilsam</a:t>
            </a:r>
            <a:r>
              <a:rPr lang="en-US" sz="1600" dirty="0"/>
              <a:t> </a:t>
            </a:r>
            <a:r>
              <a:rPr lang="en-US" sz="1600" dirty="0" err="1"/>
              <a:t>to'rt-besh</a:t>
            </a:r>
            <a:r>
              <a:rPr lang="en-US" sz="1600" dirty="0"/>
              <a:t> </a:t>
            </a:r>
            <a:r>
              <a:rPr lang="en-US" sz="1600" dirty="0" err="1"/>
              <a:t>yildan</a:t>
            </a:r>
            <a:r>
              <a:rPr lang="en-US" sz="1600" dirty="0"/>
              <a:t> </a:t>
            </a:r>
            <a:r>
              <a:rPr lang="en-US" sz="1600" dirty="0" err="1"/>
              <a:t>keyin</a:t>
            </a:r>
            <a:r>
              <a:rPr lang="en-US" sz="1600" dirty="0"/>
              <a:t> </a:t>
            </a:r>
            <a:r>
              <a:rPr lang="en-US" sz="1600" dirty="0" err="1"/>
              <a:t>menga</a:t>
            </a:r>
            <a:r>
              <a:rPr lang="en-US" sz="1600" dirty="0"/>
              <a:t> </a:t>
            </a:r>
            <a:r>
              <a:rPr lang="en-US" sz="1600" dirty="0" err="1"/>
              <a:t>tegishga</a:t>
            </a:r>
            <a:r>
              <a:rPr lang="en-US" sz="1600" dirty="0"/>
              <a:t> </a:t>
            </a:r>
            <a:r>
              <a:rPr lang="en-US" sz="1600" dirty="0" err="1"/>
              <a:t>majbur</a:t>
            </a:r>
            <a:r>
              <a:rPr lang="en-US" sz="1600" dirty="0"/>
              <a:t> </a:t>
            </a:r>
            <a:r>
              <a:rPr lang="en-US" sz="1600" dirty="0" err="1"/>
              <a:t>bo'ladi</a:t>
            </a:r>
            <a:r>
              <a:rPr lang="en-US" sz="1600" dirty="0"/>
              <a:t>, deb </a:t>
            </a:r>
            <a:r>
              <a:rPr lang="en-US" sz="1600" dirty="0" err="1"/>
              <a:t>o'ylaydi</a:t>
            </a:r>
            <a:r>
              <a:rPr lang="en-US" sz="1600" dirty="0"/>
              <a:t>.</a:t>
            </a:r>
            <a:endParaRPr lang="ru-RU" sz="1600" dirty="0"/>
          </a:p>
          <a:p>
            <a:pPr algn="just"/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tush</a:t>
            </a:r>
            <a:r>
              <a:rPr lang="en-US" sz="1600" dirty="0"/>
              <a:t> </a:t>
            </a:r>
            <a:r>
              <a:rPr lang="en-US" sz="1600" dirty="0" err="1"/>
              <a:t>ko'radilar</a:t>
            </a:r>
            <a:r>
              <a:rPr lang="en-US" sz="1600" dirty="0"/>
              <a:t>,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tushlarida</a:t>
            </a:r>
            <a:r>
              <a:rPr lang="en-US" sz="1600" dirty="0"/>
              <a:t> </a:t>
            </a:r>
            <a:r>
              <a:rPr lang="en-US" sz="1600" dirty="0" err="1"/>
              <a:t>bir-birlarining</a:t>
            </a:r>
            <a:r>
              <a:rPr lang="en-US" sz="1600" dirty="0"/>
              <a:t> </a:t>
            </a:r>
            <a:r>
              <a:rPr lang="en-US" sz="1600" dirty="0" err="1"/>
              <a:t>qo'liga</a:t>
            </a:r>
            <a:r>
              <a:rPr lang="en-US" sz="1600" dirty="0"/>
              <a:t> </a:t>
            </a:r>
            <a:r>
              <a:rPr lang="en-US" sz="1600" dirty="0" err="1"/>
              <a:t>uzuk</a:t>
            </a:r>
            <a:r>
              <a:rPr lang="en-US" sz="1600" dirty="0"/>
              <a:t> </a:t>
            </a:r>
            <a:r>
              <a:rPr lang="en-US" sz="1600" dirty="0" err="1"/>
              <a:t>taqishib</a:t>
            </a:r>
            <a:r>
              <a:rPr lang="en-US" sz="1600" dirty="0"/>
              <a:t>, </a:t>
            </a:r>
            <a:r>
              <a:rPr lang="en-US" sz="1600" dirty="0" err="1"/>
              <a:t>uylangan</a:t>
            </a:r>
            <a:r>
              <a:rPr lang="en-US" sz="1600" dirty="0"/>
              <a:t> </a:t>
            </a:r>
            <a:r>
              <a:rPr lang="en-US" sz="1600" dirty="0" err="1"/>
              <a:t>emishlar</a:t>
            </a:r>
            <a:r>
              <a:rPr lang="en-US" sz="1600" dirty="0"/>
              <a:t>. </a:t>
            </a:r>
            <a:r>
              <a:rPr lang="en-US" sz="1600" dirty="0" err="1"/>
              <a:t>Shundan</a:t>
            </a:r>
            <a:r>
              <a:rPr lang="en-US" sz="1600" dirty="0"/>
              <a:t> </a:t>
            </a:r>
            <a:r>
              <a:rPr lang="en-US" sz="1600" dirty="0" err="1"/>
              <a:t>so'ng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mohir</a:t>
            </a:r>
            <a:r>
              <a:rPr lang="en-US" sz="1600" dirty="0"/>
              <a:t> </a:t>
            </a:r>
            <a:r>
              <a:rPr lang="en-US" sz="1600" dirty="0" err="1"/>
              <a:t>suratkashga</a:t>
            </a:r>
            <a:r>
              <a:rPr lang="en-US" sz="1600" dirty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rasmini</a:t>
            </a:r>
            <a:r>
              <a:rPr lang="en-US" sz="1600" dirty="0"/>
              <a:t> </a:t>
            </a:r>
            <a:r>
              <a:rPr lang="en-US" sz="1600" dirty="0" err="1"/>
              <a:t>chizdiradi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uni</a:t>
            </a:r>
            <a:r>
              <a:rPr lang="en-US" sz="1600" dirty="0"/>
              <a:t> </a:t>
            </a:r>
            <a:r>
              <a:rPr lang="en-US" sz="1600" dirty="0" err="1"/>
              <a:t>sandiqqa</a:t>
            </a:r>
            <a:r>
              <a:rPr lang="en-US" sz="1600" dirty="0"/>
              <a:t> </a:t>
            </a:r>
            <a:r>
              <a:rPr lang="en-US" sz="1600" dirty="0" err="1"/>
              <a:t>solib</a:t>
            </a:r>
            <a:r>
              <a:rPr lang="en-US" sz="1600" dirty="0"/>
              <a:t>, </a:t>
            </a:r>
            <a:r>
              <a:rPr lang="en-US" sz="1600" dirty="0" err="1"/>
              <a:t>No'g'ay</a:t>
            </a:r>
            <a:r>
              <a:rPr lang="en-US" sz="1600" dirty="0"/>
              <a:t> </a:t>
            </a:r>
            <a:r>
              <a:rPr lang="en-US" sz="1600" dirty="0" err="1"/>
              <a:t>yurtiga</a:t>
            </a:r>
            <a:r>
              <a:rPr lang="en-US" sz="1600" dirty="0"/>
              <a:t> </a:t>
            </a:r>
            <a:r>
              <a:rPr lang="en-US" sz="1600" dirty="0" err="1"/>
              <a:t>oqizib</a:t>
            </a:r>
            <a:r>
              <a:rPr lang="en-US" sz="1600" dirty="0"/>
              <a:t> </a:t>
            </a:r>
            <a:r>
              <a:rPr lang="en-US" sz="1600" dirty="0" err="1"/>
              <a:t>yuboradi</a:t>
            </a:r>
            <a:r>
              <a:rPr lang="en-US" sz="1600" dirty="0"/>
              <a:t>. </a:t>
            </a:r>
            <a:r>
              <a:rPr lang="en-US" sz="1600" dirty="0" err="1"/>
              <a:t>Sandiq</a:t>
            </a:r>
            <a:r>
              <a:rPr lang="en-US" sz="1600" dirty="0"/>
              <a:t> </a:t>
            </a:r>
            <a:r>
              <a:rPr lang="en-US" sz="1600" dirty="0" err="1"/>
              <a:t>oqib</a:t>
            </a:r>
            <a:r>
              <a:rPr lang="en-US" sz="1600" dirty="0"/>
              <a:t> </a:t>
            </a:r>
            <a:r>
              <a:rPr lang="en-US" sz="1600" dirty="0" err="1"/>
              <a:t>borib</a:t>
            </a:r>
            <a:r>
              <a:rPr lang="en-US" sz="1600" dirty="0"/>
              <a:t> </a:t>
            </a:r>
            <a:r>
              <a:rPr lang="en-US" sz="1600" dirty="0" err="1"/>
              <a:t>daryo</a:t>
            </a:r>
            <a:r>
              <a:rPr lang="en-US" sz="1600" dirty="0"/>
              <a:t> </a:t>
            </a:r>
            <a:r>
              <a:rPr lang="en-US" sz="1600" dirty="0" err="1"/>
              <a:t>sohilida</a:t>
            </a:r>
            <a:r>
              <a:rPr lang="en-US" sz="1600" dirty="0"/>
              <a:t> </a:t>
            </a:r>
            <a:r>
              <a:rPr lang="en-US" sz="1600" dirty="0" err="1"/>
              <a:t>ov</a:t>
            </a:r>
            <a:r>
              <a:rPr lang="en-US" sz="1600" dirty="0"/>
              <a:t> </a:t>
            </a:r>
            <a:r>
              <a:rPr lang="en-US" sz="1600" dirty="0" err="1"/>
              <a:t>qilib</a:t>
            </a:r>
            <a:r>
              <a:rPr lang="en-US" sz="1600" dirty="0"/>
              <a:t> </a:t>
            </a:r>
            <a:r>
              <a:rPr lang="en-US" sz="1600" dirty="0" err="1"/>
              <a:t>yurgan</a:t>
            </a:r>
            <a:r>
              <a:rPr lang="en-US" sz="1600" dirty="0"/>
              <a:t>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qo'liga</a:t>
            </a:r>
            <a:r>
              <a:rPr lang="en-US" sz="1600" dirty="0"/>
              <a:t> </a:t>
            </a:r>
            <a:r>
              <a:rPr lang="en-US" sz="1600" dirty="0" err="1"/>
              <a:t>tushadi</a:t>
            </a:r>
            <a:r>
              <a:rPr lang="en-US" sz="1600" dirty="0"/>
              <a:t>.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visoliga</a:t>
            </a:r>
            <a:r>
              <a:rPr lang="en-US" sz="1600" dirty="0"/>
              <a:t> </a:t>
            </a:r>
            <a:r>
              <a:rPr lang="en-US" sz="1600" dirty="0" err="1"/>
              <a:t>yetish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Zangar</a:t>
            </a:r>
            <a:r>
              <a:rPr lang="en-US" sz="1600" dirty="0"/>
              <a:t> </a:t>
            </a:r>
            <a:r>
              <a:rPr lang="en-US" sz="1600" dirty="0" err="1"/>
              <a:t>yurtiga</a:t>
            </a:r>
            <a:r>
              <a:rPr lang="en-US" sz="1600" dirty="0"/>
              <a:t> </a:t>
            </a:r>
            <a:r>
              <a:rPr lang="en-US" sz="1600" dirty="0" err="1"/>
              <a:t>otlanadi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yurtga</a:t>
            </a:r>
            <a:r>
              <a:rPr lang="en-US" sz="1600" dirty="0"/>
              <a:t> </a:t>
            </a:r>
            <a:r>
              <a:rPr lang="en-US" sz="1600" dirty="0" err="1"/>
              <a:t>kelib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topishadi</a:t>
            </a:r>
            <a:r>
              <a:rPr lang="en-US" sz="1600" dirty="0"/>
              <a:t>, </a:t>
            </a:r>
            <a:r>
              <a:rPr lang="en-US" sz="1600" dirty="0" err="1"/>
              <a:t>so'ng</a:t>
            </a:r>
            <a:r>
              <a:rPr lang="en-US" sz="1600" dirty="0"/>
              <a:t> </a:t>
            </a:r>
            <a:r>
              <a:rPr lang="en-US" sz="1600" dirty="0" err="1"/>
              <a:t>ko'p</a:t>
            </a:r>
            <a:r>
              <a:rPr lang="en-US" sz="1600" dirty="0"/>
              <a:t> </a:t>
            </a:r>
            <a:r>
              <a:rPr lang="en-US" sz="1600" dirty="0" err="1"/>
              <a:t>sarguzashtlarni</a:t>
            </a:r>
            <a:r>
              <a:rPr lang="en-US" sz="1600" dirty="0"/>
              <a:t> </a:t>
            </a:r>
            <a:r>
              <a:rPr lang="en-US" sz="1600" dirty="0" err="1"/>
              <a:t>boshidan</a:t>
            </a:r>
            <a:r>
              <a:rPr lang="en-US" sz="1600" dirty="0"/>
              <a:t> </a:t>
            </a:r>
            <a:r>
              <a:rPr lang="en-US" sz="1600" dirty="0" err="1"/>
              <a:t>kechiradi</a:t>
            </a:r>
            <a:r>
              <a:rPr lang="en-US" sz="1600" dirty="0"/>
              <a:t>: </a:t>
            </a:r>
            <a:r>
              <a:rPr lang="en-US" sz="1600" dirty="0" err="1"/>
              <a:t>Buvraxon</a:t>
            </a:r>
            <a:r>
              <a:rPr lang="en-US" sz="1600" dirty="0"/>
              <a:t> </a:t>
            </a:r>
            <a:r>
              <a:rPr lang="en-US" sz="1600" dirty="0" err="1"/>
              <a:t>qo'liga</a:t>
            </a:r>
            <a:r>
              <a:rPr lang="en-US" sz="1600" dirty="0"/>
              <a:t> </a:t>
            </a:r>
            <a:r>
              <a:rPr lang="en-US" sz="1600" dirty="0" err="1"/>
              <a:t>tushib</a:t>
            </a:r>
            <a:r>
              <a:rPr lang="en-US" sz="1600" dirty="0"/>
              <a:t>, </a:t>
            </a:r>
            <a:r>
              <a:rPr lang="en-US" sz="1600" dirty="0" err="1"/>
              <a:t>o'limga</a:t>
            </a:r>
            <a:r>
              <a:rPr lang="en-US" sz="1600" dirty="0"/>
              <a:t> </a:t>
            </a:r>
            <a:r>
              <a:rPr lang="en-US" sz="1600" dirty="0" err="1"/>
              <a:t>hukm</a:t>
            </a:r>
            <a:r>
              <a:rPr lang="en-US" sz="1600" dirty="0"/>
              <a:t> </a:t>
            </a:r>
            <a:r>
              <a:rPr lang="en-US" sz="1600" dirty="0" err="1"/>
              <a:t>qilinadi</a:t>
            </a:r>
            <a:r>
              <a:rPr lang="en-US" sz="1600" dirty="0"/>
              <a:t>, </a:t>
            </a:r>
            <a:r>
              <a:rPr lang="en-US" sz="1600" dirty="0" err="1"/>
              <a:t>dahshatli</a:t>
            </a:r>
            <a:r>
              <a:rPr lang="en-US" sz="1600" dirty="0"/>
              <a:t> </a:t>
            </a:r>
            <a:r>
              <a:rPr lang="en-US" sz="1600" dirty="0" err="1"/>
              <a:t>ajdarni</a:t>
            </a:r>
            <a:r>
              <a:rPr lang="en-US" sz="1600" dirty="0"/>
              <a:t> </a:t>
            </a:r>
            <a:r>
              <a:rPr lang="en-US" sz="1600" dirty="0" err="1"/>
              <a:t>o'ldiradi</a:t>
            </a:r>
            <a:r>
              <a:rPr lang="en-US" sz="1600" dirty="0"/>
              <a:t>, </a:t>
            </a:r>
            <a:r>
              <a:rPr lang="en-US" sz="1600" dirty="0" err="1"/>
              <a:t>xiyonatkor</a:t>
            </a:r>
            <a:r>
              <a:rPr lang="en-US" sz="1600" dirty="0"/>
              <a:t> </a:t>
            </a:r>
            <a:r>
              <a:rPr lang="en-US" sz="1600" dirty="0" err="1"/>
              <a:t>Azbarxo'ja</a:t>
            </a:r>
            <a:r>
              <a:rPr lang="en-US" sz="1600" dirty="0"/>
              <a:t> </a:t>
            </a:r>
            <a:r>
              <a:rPr lang="en-US" sz="1600" dirty="0" err="1"/>
              <a:t>tufayli</a:t>
            </a:r>
            <a:r>
              <a:rPr lang="en-US" sz="1600" dirty="0"/>
              <a:t> </a:t>
            </a:r>
            <a:r>
              <a:rPr lang="en-US" sz="1600" dirty="0" err="1"/>
              <a:t>xotini</a:t>
            </a:r>
            <a:r>
              <a:rPr lang="en-US" sz="1600" dirty="0"/>
              <a:t>, </a:t>
            </a:r>
            <a:r>
              <a:rPr lang="en-US" sz="1600" dirty="0" err="1"/>
              <a:t>egizak</a:t>
            </a:r>
            <a:r>
              <a:rPr lang="en-US" sz="1600" dirty="0"/>
              <a:t> </a:t>
            </a:r>
            <a:r>
              <a:rPr lang="en-US" sz="1600" dirty="0" err="1"/>
              <a:t>o'g'illaridan</a:t>
            </a:r>
            <a:r>
              <a:rPr lang="en-US" sz="1600" dirty="0"/>
              <a:t> </a:t>
            </a:r>
            <a:r>
              <a:rPr lang="en-US" sz="1600" dirty="0" err="1"/>
              <a:t>vaqtincha</a:t>
            </a:r>
            <a:r>
              <a:rPr lang="en-US" sz="1600" dirty="0"/>
              <a:t> judo </a:t>
            </a:r>
            <a:r>
              <a:rPr lang="en-US" sz="1600" dirty="0" err="1"/>
              <a:t>bo'ladi</a:t>
            </a:r>
            <a:r>
              <a:rPr lang="en-US" sz="1600" dirty="0"/>
              <a:t>. </a:t>
            </a:r>
            <a:r>
              <a:rPr lang="en-US" sz="1600" dirty="0" err="1"/>
              <a:t>Doston</a:t>
            </a:r>
            <a:r>
              <a:rPr lang="en-US" sz="1600" dirty="0"/>
              <a:t> </a:t>
            </a:r>
            <a:r>
              <a:rPr lang="en-US" sz="1600" dirty="0" err="1"/>
              <a:t>so'ngida</a:t>
            </a:r>
            <a:r>
              <a:rPr lang="en-US" sz="1600" dirty="0"/>
              <a:t> </a:t>
            </a:r>
            <a:r>
              <a:rPr lang="en-US" sz="1600" dirty="0" err="1"/>
              <a:t>xotini</a:t>
            </a:r>
            <a:r>
              <a:rPr lang="en-US" sz="1600" dirty="0"/>
              <a:t>, </a:t>
            </a:r>
            <a:r>
              <a:rPr lang="en-US" sz="1600" dirty="0" err="1"/>
              <a:t>farzandlari</a:t>
            </a:r>
            <a:r>
              <a:rPr lang="en-US" sz="1600" dirty="0"/>
              <a:t> </a:t>
            </a:r>
            <a:r>
              <a:rPr lang="en-US" sz="1600" dirty="0" err="1"/>
              <a:t>Gurkiboy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Mohiboy</a:t>
            </a:r>
            <a:r>
              <a:rPr lang="en-US" sz="1600" dirty="0"/>
              <a:t>, </a:t>
            </a:r>
            <a:r>
              <a:rPr lang="en-US" sz="1600" dirty="0" err="1"/>
              <a:t>otasi</a:t>
            </a:r>
            <a:r>
              <a:rPr lang="en-US" sz="1600" dirty="0"/>
              <a:t> </a:t>
            </a:r>
            <a:r>
              <a:rPr lang="en-US" sz="1600" dirty="0" err="1"/>
              <a:t>Qoraxon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topishadi</a:t>
            </a:r>
            <a:r>
              <a:rPr lang="en-US" sz="1600" dirty="0"/>
              <a:t>.</a:t>
            </a:r>
            <a:endParaRPr lang="ru-RU" sz="1600" dirty="0"/>
          </a:p>
          <a:p>
            <a:pPr algn="just"/>
            <a:r>
              <a:rPr lang="en-US" sz="1600" dirty="0" err="1"/>
              <a:t>Dostonning</a:t>
            </a:r>
            <a:r>
              <a:rPr lang="en-US" sz="1600" dirty="0"/>
              <a:t> bosh </a:t>
            </a:r>
            <a:r>
              <a:rPr lang="en-US" sz="1600" dirty="0" err="1"/>
              <a:t>qahramoni</a:t>
            </a:r>
            <a:r>
              <a:rPr lang="en-US" sz="1600" dirty="0"/>
              <a:t> -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yolg'iz</a:t>
            </a:r>
            <a:r>
              <a:rPr lang="en-US" sz="1600" dirty="0"/>
              <a:t>, </a:t>
            </a:r>
            <a:r>
              <a:rPr lang="en-US" sz="1600" dirty="0" err="1"/>
              <a:t>erka</a:t>
            </a:r>
            <a:r>
              <a:rPr lang="en-US" sz="1600" dirty="0"/>
              <a:t> </a:t>
            </a:r>
            <a:r>
              <a:rPr lang="en-US" sz="1600" dirty="0" err="1"/>
              <a:t>o'g'il</a:t>
            </a:r>
            <a:r>
              <a:rPr lang="en-US" sz="1600" dirty="0"/>
              <a:t> </a:t>
            </a:r>
            <a:r>
              <a:rPr lang="en-US" sz="1600" dirty="0" err="1"/>
              <a:t>bo'lishiga</a:t>
            </a:r>
            <a:r>
              <a:rPr lang="en-US" sz="1600" dirty="0"/>
              <a:t> </a:t>
            </a:r>
            <a:r>
              <a:rPr lang="en-US" sz="1600" dirty="0" err="1"/>
              <a:t>qaramasdan</a:t>
            </a:r>
            <a:r>
              <a:rPr lang="en-US" sz="1600" dirty="0"/>
              <a:t> </a:t>
            </a:r>
            <a:r>
              <a:rPr lang="en-US" sz="1600" dirty="0" err="1"/>
              <a:t>aqlli</a:t>
            </a:r>
            <a:r>
              <a:rPr lang="en-US" sz="1600" dirty="0"/>
              <a:t>, </a:t>
            </a:r>
            <a:r>
              <a:rPr lang="en-US" sz="1600" dirty="0" err="1"/>
              <a:t>bilimli</a:t>
            </a:r>
            <a:r>
              <a:rPr lang="en-US" sz="1600" dirty="0"/>
              <a:t>, </a:t>
            </a:r>
            <a:r>
              <a:rPr lang="en-US" sz="1600" dirty="0" err="1"/>
              <a:t>jasoratli</a:t>
            </a:r>
            <a:r>
              <a:rPr lang="en-US" sz="1600" dirty="0"/>
              <a:t>, </a:t>
            </a:r>
            <a:r>
              <a:rPr lang="en-US" sz="1600" dirty="0" err="1"/>
              <a:t>elga</a:t>
            </a:r>
            <a:r>
              <a:rPr lang="en-US" sz="1600" dirty="0"/>
              <a:t> </a:t>
            </a:r>
            <a:r>
              <a:rPr lang="en-US" sz="1600" dirty="0" err="1"/>
              <a:t>g'amxo'r</a:t>
            </a:r>
            <a:r>
              <a:rPr lang="en-US" sz="1600" dirty="0"/>
              <a:t>, </a:t>
            </a:r>
            <a:r>
              <a:rPr lang="en-US" sz="1600" dirty="0" err="1"/>
              <a:t>xotini</a:t>
            </a:r>
            <a:r>
              <a:rPr lang="en-US" sz="1600" dirty="0"/>
              <a:t>, </a:t>
            </a:r>
            <a:r>
              <a:rPr lang="en-US" sz="1600" dirty="0" err="1"/>
              <a:t>bolalariga</a:t>
            </a:r>
            <a:r>
              <a:rPr lang="en-US" sz="1600" dirty="0"/>
              <a:t> </a:t>
            </a:r>
            <a:r>
              <a:rPr lang="en-US" sz="1600" dirty="0" err="1"/>
              <a:t>mehribon</a:t>
            </a:r>
            <a:r>
              <a:rPr lang="en-US" sz="1600" dirty="0"/>
              <a:t>, </a:t>
            </a:r>
            <a:r>
              <a:rPr lang="en-US" sz="1600" dirty="0" err="1"/>
              <a:t>vafodor</a:t>
            </a:r>
            <a:r>
              <a:rPr lang="en-US" sz="1600" dirty="0"/>
              <a:t> </a:t>
            </a:r>
            <a:r>
              <a:rPr lang="en-US" sz="1600" dirty="0" err="1"/>
              <a:t>yigit</a:t>
            </a:r>
            <a:r>
              <a:rPr lang="en-US" sz="1600" dirty="0"/>
              <a:t>.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mo'jiza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Buvraxon</a:t>
            </a:r>
            <a:r>
              <a:rPr lang="en-US" sz="1600" dirty="0"/>
              <a:t> </a:t>
            </a:r>
            <a:r>
              <a:rPr lang="en-US" sz="1600" dirty="0" err="1"/>
              <a:t>jazosidan</a:t>
            </a:r>
            <a:r>
              <a:rPr lang="en-US" sz="1600" dirty="0"/>
              <a:t> </a:t>
            </a:r>
            <a:r>
              <a:rPr lang="en-US" sz="1600" dirty="0" err="1"/>
              <a:t>omon</a:t>
            </a:r>
            <a:r>
              <a:rPr lang="en-US" sz="1600" dirty="0"/>
              <a:t> </a:t>
            </a:r>
            <a:r>
              <a:rPr lang="en-US" sz="1600" dirty="0" err="1"/>
              <a:t>qolib</a:t>
            </a:r>
            <a:r>
              <a:rPr lang="en-US" sz="1600" dirty="0"/>
              <a:t>, </a:t>
            </a:r>
            <a:r>
              <a:rPr lang="en-US" sz="1600" dirty="0" err="1"/>
              <a:t>sahroda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, </a:t>
            </a:r>
            <a:r>
              <a:rPr lang="en-US" sz="1600" dirty="0" err="1"/>
              <a:t>tashna</a:t>
            </a:r>
            <a:r>
              <a:rPr lang="en-US" sz="1600" dirty="0"/>
              <a:t> </a:t>
            </a:r>
            <a:r>
              <a:rPr lang="en-US" sz="1600" dirty="0" err="1"/>
              <a:t>qolishganda</a:t>
            </a:r>
            <a:r>
              <a:rPr lang="en-US" sz="1600" dirty="0"/>
              <a:t> </a:t>
            </a:r>
            <a:r>
              <a:rPr lang="en-US" sz="1600" dirty="0" err="1"/>
              <a:t>hayotdan</a:t>
            </a:r>
            <a:r>
              <a:rPr lang="en-US" sz="1600" dirty="0"/>
              <a:t> </a:t>
            </a:r>
            <a:r>
              <a:rPr lang="en-US" sz="1600" dirty="0" err="1"/>
              <a:t>umidini</a:t>
            </a:r>
            <a:r>
              <a:rPr lang="en-US" sz="1600" dirty="0"/>
              <a:t> </a:t>
            </a:r>
            <a:r>
              <a:rPr lang="en-US" sz="1600" dirty="0" err="1"/>
              <a:t>uzgan</a:t>
            </a:r>
            <a:r>
              <a:rPr lang="en-US" sz="1600" dirty="0"/>
              <a:t> </a:t>
            </a:r>
            <a:r>
              <a:rPr lang="en-US" sz="1600" dirty="0" err="1"/>
              <a:t>yori</a:t>
            </a:r>
            <a:r>
              <a:rPr lang="en-US" sz="1600" dirty="0"/>
              <a:t> </a:t>
            </a:r>
            <a:r>
              <a:rPr lang="en-US" sz="1600" dirty="0" err="1"/>
              <a:t>Xolbekaning</a:t>
            </a:r>
            <a:r>
              <a:rPr lang="en-US" sz="1600" dirty="0"/>
              <a:t> «</a:t>
            </a:r>
            <a:r>
              <a:rPr lang="en-US" sz="1600" dirty="0" err="1"/>
              <a:t>Meni</a:t>
            </a:r>
            <a:r>
              <a:rPr lang="en-US" sz="1600" dirty="0"/>
              <a:t> </a:t>
            </a:r>
            <a:r>
              <a:rPr lang="en-US" sz="1600" dirty="0" err="1"/>
              <a:t>tashlab</a:t>
            </a:r>
            <a:r>
              <a:rPr lang="en-US" sz="1600" dirty="0"/>
              <a:t> </a:t>
            </a:r>
            <a:r>
              <a:rPr lang="en-US" sz="1600" dirty="0" err="1"/>
              <a:t>ketaver</a:t>
            </a:r>
            <a:r>
              <a:rPr lang="en-US" sz="1600" dirty="0"/>
              <a:t>, </a:t>
            </a:r>
            <a:r>
              <a:rPr lang="en-US" sz="1600" dirty="0" err="1"/>
              <a:t>yo'qsa</a:t>
            </a:r>
            <a:r>
              <a:rPr lang="en-US" sz="1600" dirty="0"/>
              <a:t> </a:t>
            </a:r>
            <a:r>
              <a:rPr lang="en-US" sz="1600" dirty="0" err="1"/>
              <a:t>o'zing</a:t>
            </a:r>
            <a:r>
              <a:rPr lang="en-US" sz="1600" dirty="0"/>
              <a:t> ham </a:t>
            </a:r>
            <a:r>
              <a:rPr lang="en-US" sz="1600" dirty="0" err="1"/>
              <a:t>halok</a:t>
            </a:r>
            <a:r>
              <a:rPr lang="en-US" sz="1600" dirty="0"/>
              <a:t> </a:t>
            </a:r>
            <a:r>
              <a:rPr lang="en-US" sz="1600" dirty="0" err="1"/>
              <a:t>bo'lasan</a:t>
            </a:r>
            <a:r>
              <a:rPr lang="en-US" sz="1600" dirty="0"/>
              <a:t>», </a:t>
            </a:r>
            <a:r>
              <a:rPr lang="en-US" sz="1600" dirty="0" err="1"/>
              <a:t>degan</a:t>
            </a:r>
            <a:r>
              <a:rPr lang="en-US" sz="1600" dirty="0"/>
              <a:t> </a:t>
            </a:r>
            <a:r>
              <a:rPr lang="en-US" sz="1600" dirty="0" err="1"/>
              <a:t>iltijosiga</a:t>
            </a:r>
            <a:r>
              <a:rPr lang="en-US" sz="1600" dirty="0"/>
              <a:t> «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g'ayrat</a:t>
            </a:r>
            <a:r>
              <a:rPr lang="en-US" sz="1600" dirty="0"/>
              <a:t> </a:t>
            </a:r>
            <a:r>
              <a:rPr lang="en-US" sz="1600" dirty="0" err="1"/>
              <a:t>qil</a:t>
            </a:r>
            <a:r>
              <a:rPr lang="en-US" sz="1600" dirty="0"/>
              <a:t>, </a:t>
            </a:r>
            <a:r>
              <a:rPr lang="en-US" sz="1600" dirty="0" err="1"/>
              <a:t>yo'limiz</a:t>
            </a:r>
            <a:r>
              <a:rPr lang="en-US" sz="1600" dirty="0"/>
              <a:t> </a:t>
            </a:r>
            <a:r>
              <a:rPr lang="en-US" sz="1600" dirty="0" err="1"/>
              <a:t>yaqin</a:t>
            </a:r>
            <a:r>
              <a:rPr lang="en-US" sz="1600" dirty="0"/>
              <a:t> </a:t>
            </a:r>
            <a:r>
              <a:rPr lang="en-US" sz="1600" dirty="0" err="1"/>
              <a:t>qoldi</a:t>
            </a:r>
            <a:r>
              <a:rPr lang="en-US" sz="1600" dirty="0"/>
              <a:t>», deb </a:t>
            </a:r>
            <a:r>
              <a:rPr lang="en-US" sz="1600" dirty="0" err="1"/>
              <a:t>dalda</a:t>
            </a:r>
            <a:r>
              <a:rPr lang="en-US" sz="1600" dirty="0"/>
              <a:t> </a:t>
            </a:r>
            <a:r>
              <a:rPr lang="en-US" sz="1600" dirty="0" err="1"/>
              <a:t>beradi</a:t>
            </a:r>
            <a:r>
              <a:rPr lang="en-US" sz="1600" dirty="0"/>
              <a:t>, </a:t>
            </a:r>
            <a:r>
              <a:rPr lang="en-US" sz="1600" dirty="0" err="1"/>
              <a:t>unga</a:t>
            </a:r>
            <a:r>
              <a:rPr lang="en-US" sz="1600" dirty="0"/>
              <a:t> </a:t>
            </a:r>
            <a:r>
              <a:rPr lang="en-US" sz="1600" dirty="0" err="1"/>
              <a:t>vafodorligini</a:t>
            </a:r>
            <a:r>
              <a:rPr lang="en-US" sz="1600" dirty="0"/>
              <a:t> </a:t>
            </a:r>
            <a:r>
              <a:rPr lang="en-US" sz="1600" dirty="0" err="1"/>
              <a:t>quyidagicha</a:t>
            </a:r>
            <a:r>
              <a:rPr lang="en-US" sz="1600" dirty="0"/>
              <a:t> </a:t>
            </a:r>
            <a:r>
              <a:rPr lang="en-US" sz="1600" dirty="0" err="1"/>
              <a:t>bayon</a:t>
            </a:r>
            <a:r>
              <a:rPr lang="en-US" sz="1600" dirty="0"/>
              <a:t> </a:t>
            </a:r>
            <a:r>
              <a:rPr lang="en-US" sz="1600" dirty="0" err="1"/>
              <a:t>qiladi</a:t>
            </a:r>
            <a:r>
              <a:rPr lang="en-US" sz="1600" dirty="0"/>
              <a:t>:</a:t>
            </a:r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53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6632"/>
            <a:ext cx="7992888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Polat</a:t>
            </a:r>
            <a:r>
              <a:rPr lang="en-US" sz="1600" dirty="0"/>
              <a:t> </a:t>
            </a:r>
            <a:r>
              <a:rPr lang="en-US" sz="1600" dirty="0" err="1"/>
              <a:t>nayza</a:t>
            </a:r>
            <a:r>
              <a:rPr lang="en-US" sz="1600" dirty="0"/>
              <a:t> </a:t>
            </a:r>
            <a:r>
              <a:rPr lang="en-US" sz="1600" dirty="0" err="1"/>
              <a:t>qor</a:t>
            </a:r>
            <a:r>
              <a:rPr lang="en-US" sz="1600" dirty="0"/>
              <a:t> </a:t>
            </a:r>
            <a:r>
              <a:rPr lang="en-US" sz="1600" dirty="0" err="1"/>
              <a:t>ostiga</a:t>
            </a:r>
            <a:r>
              <a:rPr lang="en-US" sz="1600" dirty="0"/>
              <a:t> </a:t>
            </a:r>
            <a:r>
              <a:rPr lang="en-US" sz="1600" dirty="0" err="1"/>
              <a:t>yetarmi</a:t>
            </a:r>
            <a:r>
              <a:rPr lang="en-US" sz="1600" dirty="0"/>
              <a:t>, </a:t>
            </a:r>
            <a:endParaRPr lang="ru-RU" sz="1600" dirty="0"/>
          </a:p>
          <a:p>
            <a:pPr algn="ctr"/>
            <a:r>
              <a:rPr lang="en-US" sz="1600" dirty="0" err="1"/>
              <a:t>Temir</a:t>
            </a:r>
            <a:r>
              <a:rPr lang="en-US" sz="1600" dirty="0"/>
              <a:t> </a:t>
            </a:r>
            <a:r>
              <a:rPr lang="en-US" sz="1600" dirty="0" err="1"/>
              <a:t>nayzang</a:t>
            </a:r>
            <a:r>
              <a:rPr lang="en-US" sz="1600" dirty="0"/>
              <a:t> </a:t>
            </a:r>
            <a:r>
              <a:rPr lang="en-US" sz="1600" dirty="0" err="1"/>
              <a:t>egovlasang</a:t>
            </a:r>
            <a:r>
              <a:rPr lang="en-US" sz="1600" dirty="0"/>
              <a:t> </a:t>
            </a:r>
            <a:r>
              <a:rPr lang="en-US" sz="1600" dirty="0" err="1"/>
              <a:t>o'tarmi</a:t>
            </a:r>
            <a:r>
              <a:rPr lang="en-US" sz="1600" dirty="0"/>
              <a:t>, </a:t>
            </a:r>
            <a:endParaRPr lang="ru-RU" sz="1600" dirty="0"/>
          </a:p>
          <a:p>
            <a:pPr algn="ctr"/>
            <a:r>
              <a:rPr lang="en-US" sz="1600" dirty="0" err="1"/>
              <a:t>Sening</a:t>
            </a:r>
            <a:r>
              <a:rPr lang="en-US" sz="1600" dirty="0"/>
              <a:t> </a:t>
            </a:r>
            <a:r>
              <a:rPr lang="en-US" sz="1600" dirty="0" err="1"/>
              <a:t>to'rang</a:t>
            </a:r>
            <a:r>
              <a:rPr lang="en-US" sz="1600" dirty="0"/>
              <a:t> </a:t>
            </a:r>
            <a:r>
              <a:rPr lang="en-US" sz="1600" dirty="0" err="1"/>
              <a:t>nomardlardan</a:t>
            </a:r>
            <a:r>
              <a:rPr lang="en-US" sz="1600" dirty="0"/>
              <a:t> </a:t>
            </a:r>
            <a:r>
              <a:rPr lang="en-US" sz="1600" dirty="0" err="1"/>
              <a:t>emasdir</a:t>
            </a:r>
            <a:r>
              <a:rPr lang="en-US" sz="1600" dirty="0"/>
              <a:t>, </a:t>
            </a:r>
            <a:endParaRPr lang="ru-RU" sz="1600" dirty="0"/>
          </a:p>
          <a:p>
            <a:pPr algn="ctr"/>
            <a:r>
              <a:rPr lang="en-US" sz="1600" dirty="0" err="1"/>
              <a:t>o'g'lon</a:t>
            </a:r>
            <a:r>
              <a:rPr lang="en-US" sz="1600" dirty="0"/>
              <a:t> </a:t>
            </a:r>
            <a:r>
              <a:rPr lang="en-US" sz="1600" dirty="0" err="1"/>
              <a:t>sevgisin</a:t>
            </a:r>
            <a:r>
              <a:rPr lang="en-US" sz="1600" dirty="0"/>
              <a:t> </a:t>
            </a:r>
            <a:r>
              <a:rPr lang="en-US" sz="1600" dirty="0" err="1"/>
              <a:t>tashlab</a:t>
            </a:r>
            <a:r>
              <a:rPr lang="en-US" sz="1600" dirty="0"/>
              <a:t> </a:t>
            </a:r>
            <a:r>
              <a:rPr lang="en-US" sz="1600" dirty="0" err="1"/>
              <a:t>ketarmi</a:t>
            </a:r>
            <a:r>
              <a:rPr lang="en-US" sz="1600" dirty="0"/>
              <a:t>?..</a:t>
            </a:r>
            <a:endParaRPr lang="ru-RU" sz="1600" dirty="0"/>
          </a:p>
          <a:p>
            <a:pPr algn="just"/>
            <a:r>
              <a:rPr lang="en-US" sz="1600" dirty="0"/>
              <a:t> </a:t>
            </a:r>
            <a:endParaRPr lang="ru-RU" sz="1600" dirty="0"/>
          </a:p>
          <a:p>
            <a:pPr algn="just"/>
            <a:r>
              <a:rPr lang="en-US" sz="1600" dirty="0" smtClean="0"/>
              <a:t>	</a:t>
            </a:r>
            <a:r>
              <a:rPr lang="en-US" sz="1600" dirty="0" err="1" smtClean="0"/>
              <a:t>Kuntug'mish</a:t>
            </a:r>
            <a:r>
              <a:rPr lang="en-US" sz="1600" dirty="0" smtClean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maqsadiga</a:t>
            </a:r>
            <a:r>
              <a:rPr lang="en-US" sz="1600" dirty="0"/>
              <a:t> </a:t>
            </a:r>
            <a:r>
              <a:rPr lang="en-US" sz="1600" dirty="0" err="1"/>
              <a:t>sodiq</a:t>
            </a:r>
            <a:r>
              <a:rPr lang="en-US" sz="1600" dirty="0"/>
              <a:t>,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qanday</a:t>
            </a:r>
            <a:r>
              <a:rPr lang="en-US" sz="1600" dirty="0"/>
              <a:t> </a:t>
            </a:r>
            <a:r>
              <a:rPr lang="en-US" sz="1600" dirty="0" err="1"/>
              <a:t>sharoitda</a:t>
            </a:r>
            <a:r>
              <a:rPr lang="en-US" sz="1600" dirty="0"/>
              <a:t> </a:t>
            </a:r>
            <a:r>
              <a:rPr lang="en-US" sz="1600" dirty="0" err="1"/>
              <a:t>tushkunlikka</a:t>
            </a:r>
            <a:r>
              <a:rPr lang="en-US" sz="1600" dirty="0"/>
              <a:t> </a:t>
            </a:r>
            <a:r>
              <a:rPr lang="en-US" sz="1600" dirty="0" err="1"/>
              <a:t>tushmaydigan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. U </a:t>
            </a:r>
            <a:r>
              <a:rPr lang="en-US" sz="1600" dirty="0" err="1"/>
              <a:t>nomsiz</a:t>
            </a:r>
            <a:r>
              <a:rPr lang="en-US" sz="1600" dirty="0"/>
              <a:t>, </a:t>
            </a:r>
            <a:r>
              <a:rPr lang="en-US" sz="1600" dirty="0" err="1"/>
              <a:t>poyonsiz</a:t>
            </a:r>
            <a:r>
              <a:rPr lang="en-US" sz="1600" dirty="0"/>
              <a:t> tog’ </a:t>
            </a:r>
            <a:r>
              <a:rPr lang="en-US" sz="1600" dirty="0" err="1"/>
              <a:t>darasidan</a:t>
            </a:r>
            <a:r>
              <a:rPr lang="en-US" sz="1600" dirty="0"/>
              <a:t> </a:t>
            </a:r>
            <a:r>
              <a:rPr lang="en-US" sz="1600" dirty="0" err="1"/>
              <a:t>vataniga</a:t>
            </a:r>
            <a:r>
              <a:rPr lang="en-US" sz="1600" dirty="0"/>
              <a:t> </a:t>
            </a:r>
            <a:r>
              <a:rPr lang="en-US" sz="1600" dirty="0" err="1"/>
              <a:t>boradigan</a:t>
            </a:r>
            <a:r>
              <a:rPr lang="en-US" sz="1600" dirty="0"/>
              <a:t> </a:t>
            </a:r>
            <a:r>
              <a:rPr lang="en-US" sz="1600" dirty="0" err="1"/>
              <a:t>yo'lni</a:t>
            </a:r>
            <a:r>
              <a:rPr lang="en-US" sz="1600" dirty="0"/>
              <a:t> </a:t>
            </a:r>
            <a:r>
              <a:rPr lang="en-US" sz="1600" dirty="0" err="1"/>
              <a:t>rosa</a:t>
            </a:r>
            <a:r>
              <a:rPr lang="en-US" sz="1600" dirty="0"/>
              <a:t> </a:t>
            </a:r>
            <a:r>
              <a:rPr lang="en-US" sz="1600" dirty="0" err="1"/>
              <a:t>izlaydi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orada</a:t>
            </a:r>
            <a:r>
              <a:rPr lang="en-US" sz="1600" dirty="0"/>
              <a:t> </a:t>
            </a:r>
            <a:r>
              <a:rPr lang="en-US" sz="1600" dirty="0" err="1"/>
              <a:t>egizak</a:t>
            </a:r>
            <a:r>
              <a:rPr lang="en-US" sz="1600" dirty="0"/>
              <a:t> ,</a:t>
            </a:r>
            <a:r>
              <a:rPr lang="en-US" sz="1600" dirty="0" err="1"/>
              <a:t>arzandli</a:t>
            </a:r>
            <a:r>
              <a:rPr lang="en-US" sz="1600" dirty="0"/>
              <a:t> </a:t>
            </a:r>
            <a:r>
              <a:rPr lang="en-US" sz="1600" dirty="0" err="1"/>
              <a:t>bo'ladi</a:t>
            </a:r>
            <a:r>
              <a:rPr lang="en-US" sz="1600" dirty="0"/>
              <a:t>,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uch</a:t>
            </a:r>
            <a:r>
              <a:rPr lang="en-US" sz="1600" dirty="0"/>
              <a:t> </a:t>
            </a:r>
            <a:r>
              <a:rPr lang="en-US" sz="1600" dirty="0" err="1"/>
              <a:t>yoshga</a:t>
            </a:r>
            <a:r>
              <a:rPr lang="en-US" sz="1600" dirty="0"/>
              <a:t> </a:t>
            </a:r>
            <a:r>
              <a:rPr lang="en-US" sz="1600" dirty="0" err="1"/>
              <a:t>to'lganda</a:t>
            </a:r>
            <a:r>
              <a:rPr lang="en-US" sz="1600" dirty="0"/>
              <a:t> ham </a:t>
            </a:r>
            <a:r>
              <a:rPr lang="en-US" sz="1600" dirty="0" err="1"/>
              <a:t>biror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el , </a:t>
            </a:r>
            <a:r>
              <a:rPr lang="en-US" sz="1600" dirty="0" err="1"/>
              <a:t>ragini</a:t>
            </a:r>
            <a:r>
              <a:rPr lang="en-US" sz="1600" dirty="0"/>
              <a:t> </a:t>
            </a:r>
            <a:r>
              <a:rPr lang="en-US" sz="1600" dirty="0" err="1"/>
              <a:t>topolmaydi</a:t>
            </a:r>
            <a:r>
              <a:rPr lang="en-US" sz="1600" dirty="0"/>
              <a:t>. </a:t>
            </a:r>
            <a:r>
              <a:rPr lang="en-US" sz="1600" dirty="0" err="1"/>
              <a:t>Xullas</a:t>
            </a:r>
            <a:r>
              <a:rPr lang="en-US" sz="1600" dirty="0"/>
              <a:t>,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fe'l-atvorida</a:t>
            </a:r>
            <a:r>
              <a:rPr lang="en-US" sz="1600" dirty="0"/>
              <a:t> </a:t>
            </a:r>
            <a:r>
              <a:rPr lang="en-US" sz="1600" dirty="0" err="1"/>
              <a:t>siz</a:t>
            </a:r>
            <a:r>
              <a:rPr lang="en-US" sz="1600" dirty="0"/>
              <a:t> </a:t>
            </a:r>
            <a:r>
              <a:rPr lang="en-US" sz="1600" dirty="0" err="1"/>
              <a:t>havas</a:t>
            </a:r>
            <a:r>
              <a:rPr lang="en-US" sz="1600" dirty="0"/>
              <a:t> </a:t>
            </a:r>
            <a:r>
              <a:rPr lang="en-US" sz="1600" dirty="0" err="1"/>
              <a:t>qiladigan</a:t>
            </a:r>
            <a:r>
              <a:rPr lang="en-US" sz="1600" dirty="0"/>
              <a:t>, </a:t>
            </a:r>
            <a:r>
              <a:rPr lang="en-US" sz="1600" dirty="0" err="1"/>
              <a:t>ergashadigan</a:t>
            </a:r>
            <a:r>
              <a:rPr lang="en-US" sz="1600" dirty="0"/>
              <a:t> </a:t>
            </a:r>
            <a:r>
              <a:rPr lang="en-US" sz="1600" dirty="0" err="1"/>
              <a:t>insoniy</a:t>
            </a:r>
            <a:r>
              <a:rPr lang="en-US" sz="1600" dirty="0"/>
              <a:t> </a:t>
            </a:r>
            <a:r>
              <a:rPr lang="en-US" sz="1600" dirty="0" err="1"/>
              <a:t>sifatlar</a:t>
            </a:r>
            <a:r>
              <a:rPr lang="en-US" sz="1600" dirty="0"/>
              <a:t> </a:t>
            </a:r>
            <a:r>
              <a:rPr lang="en-US" sz="1600" dirty="0" err="1"/>
              <a:t>juda</a:t>
            </a:r>
            <a:r>
              <a:rPr lang="en-US" sz="1600" dirty="0"/>
              <a:t> </a:t>
            </a:r>
            <a:r>
              <a:rPr lang="en-US" sz="1600" dirty="0" err="1"/>
              <a:t>ko'p</a:t>
            </a:r>
            <a:r>
              <a:rPr lang="en-US" sz="1600" dirty="0"/>
              <a:t>. </a:t>
            </a:r>
            <a:r>
              <a:rPr lang="en-US" sz="1600" dirty="0" err="1"/>
              <a:t>Dostonni</a:t>
            </a:r>
            <a:r>
              <a:rPr lang="en-US" sz="1600" dirty="0"/>
              <a:t> </a:t>
            </a:r>
            <a:r>
              <a:rPr lang="en-US" sz="1600" dirty="0" err="1"/>
              <a:t>inchiklab</a:t>
            </a:r>
            <a:r>
              <a:rPr lang="en-US" sz="1600" dirty="0"/>
              <a:t> </a:t>
            </a:r>
            <a:r>
              <a:rPr lang="en-US" sz="1600" dirty="0" err="1"/>
              <a:t>mutolaa</a:t>
            </a:r>
            <a:r>
              <a:rPr lang="en-US" sz="1600" dirty="0"/>
              <a:t> </a:t>
            </a:r>
            <a:r>
              <a:rPr lang="en-US" sz="1600" dirty="0" err="1"/>
              <a:t>qilsangiz</a:t>
            </a:r>
            <a:r>
              <a:rPr lang="en-US" sz="1600" dirty="0"/>
              <a:t>, </a:t>
            </a:r>
            <a:r>
              <a:rPr lang="en-US" sz="1600" dirty="0" err="1"/>
              <a:t>bunga</a:t>
            </a:r>
            <a:r>
              <a:rPr lang="en-US" sz="1600" dirty="0"/>
              <a:t> </a:t>
            </a:r>
            <a:r>
              <a:rPr lang="en-US" sz="1600" dirty="0" err="1"/>
              <a:t>o'zingiz</a:t>
            </a:r>
            <a:r>
              <a:rPr lang="en-US" sz="1600" dirty="0"/>
              <a:t> </a:t>
            </a:r>
            <a:r>
              <a:rPr lang="en-US" sz="1600" dirty="0" err="1"/>
              <a:t>amin</a:t>
            </a:r>
            <a:r>
              <a:rPr lang="en-US" sz="1600" dirty="0"/>
              <a:t> </a:t>
            </a:r>
            <a:r>
              <a:rPr lang="en-US" sz="1600" dirty="0" err="1"/>
              <a:t>bo'lasiz</a:t>
            </a:r>
            <a:r>
              <a:rPr lang="en-US" sz="1600" dirty="0"/>
              <a:t>.</a:t>
            </a:r>
            <a:endParaRPr lang="ru-RU" sz="1600" dirty="0"/>
          </a:p>
          <a:p>
            <a:pPr algn="just"/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siymosi</a:t>
            </a:r>
            <a:r>
              <a:rPr lang="en-US" sz="1600" dirty="0"/>
              <a:t> ham </a:t>
            </a:r>
            <a:r>
              <a:rPr lang="en-US" sz="1600" dirty="0" err="1"/>
              <a:t>dostonda</a:t>
            </a:r>
            <a:r>
              <a:rPr lang="en-US" sz="1600" dirty="0"/>
              <a:t> </a:t>
            </a:r>
            <a:r>
              <a:rPr lang="en-US" sz="1600" dirty="0" err="1"/>
              <a:t>baxshi</a:t>
            </a:r>
            <a:r>
              <a:rPr lang="en-US" sz="1600" dirty="0"/>
              <a:t> </a:t>
            </a:r>
            <a:r>
              <a:rPr lang="en-US" sz="1600" dirty="0" err="1"/>
              <a:t>bobomiz</a:t>
            </a:r>
            <a:r>
              <a:rPr lang="en-US" sz="1600" dirty="0"/>
              <a:t> </a:t>
            </a:r>
            <a:r>
              <a:rPr lang="en-US" sz="1600" dirty="0" err="1"/>
              <a:t>tomonidan</a:t>
            </a:r>
            <a:r>
              <a:rPr lang="en-US" sz="1600" dirty="0"/>
              <a:t> </a:t>
            </a:r>
            <a:r>
              <a:rPr lang="en-US" sz="1600" dirty="0" err="1"/>
              <a:t>alohida</a:t>
            </a:r>
            <a:r>
              <a:rPr lang="en-US" sz="1600" dirty="0"/>
              <a:t> </a:t>
            </a:r>
            <a:r>
              <a:rPr lang="en-US" sz="1600" dirty="0" err="1"/>
              <a:t>mehr</a:t>
            </a:r>
            <a:r>
              <a:rPr lang="en-US" sz="1600" dirty="0"/>
              <a:t>, </a:t>
            </a:r>
            <a:r>
              <a:rPr lang="en-US" sz="1600" dirty="0" err="1"/>
              <a:t>iliqlik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tasvirlangan</a:t>
            </a:r>
            <a:r>
              <a:rPr lang="en-US" sz="1600" dirty="0"/>
              <a:t>. U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so'zida</a:t>
            </a:r>
            <a:r>
              <a:rPr lang="en-US" sz="1600" dirty="0"/>
              <a:t> </a:t>
            </a:r>
            <a:r>
              <a:rPr lang="en-US" sz="1600" dirty="0" err="1"/>
              <a:t>turadigan</a:t>
            </a:r>
            <a:r>
              <a:rPr lang="en-US" sz="1600" dirty="0"/>
              <a:t>,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hunarlarga</a:t>
            </a:r>
            <a:r>
              <a:rPr lang="en-US" sz="1600" dirty="0"/>
              <a:t> </a:t>
            </a:r>
            <a:r>
              <a:rPr lang="en-US" sz="1600" dirty="0" err="1"/>
              <a:t>mohir</a:t>
            </a:r>
            <a:r>
              <a:rPr lang="en-US" sz="1600" dirty="0"/>
              <a:t> </a:t>
            </a:r>
            <a:r>
              <a:rPr lang="en-US" sz="1600" dirty="0" err="1"/>
              <a:t>qiz</a:t>
            </a:r>
            <a:r>
              <a:rPr lang="en-US" sz="1600" dirty="0"/>
              <a:t>. </a:t>
            </a:r>
            <a:r>
              <a:rPr lang="en-US" sz="1600" dirty="0" err="1"/>
              <a:t>O'zi</a:t>
            </a:r>
            <a:r>
              <a:rPr lang="en-US" sz="1600" dirty="0"/>
              <a:t> </a:t>
            </a:r>
            <a:r>
              <a:rPr lang="en-US" sz="1600" dirty="0" err="1"/>
              <a:t>qanchalik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ishga</a:t>
            </a:r>
            <a:r>
              <a:rPr lang="en-US" sz="1600" dirty="0"/>
              <a:t> </a:t>
            </a:r>
            <a:r>
              <a:rPr lang="en-US" sz="1600" dirty="0" err="1"/>
              <a:t>mohir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, </a:t>
            </a:r>
            <a:r>
              <a:rPr lang="en-US" sz="1600" dirty="0" err="1"/>
              <a:t>bo'lajak</a:t>
            </a:r>
            <a:r>
              <a:rPr lang="en-US" sz="1600" dirty="0"/>
              <a:t> </a:t>
            </a:r>
            <a:r>
              <a:rPr lang="en-US" sz="1600" dirty="0" err="1"/>
              <a:t>jufti</a:t>
            </a:r>
            <a:r>
              <a:rPr lang="en-US" sz="1600" dirty="0"/>
              <a:t> </a:t>
            </a:r>
            <a:r>
              <a:rPr lang="en-US" sz="1600" dirty="0" err="1"/>
              <a:t>halolidan</a:t>
            </a:r>
            <a:r>
              <a:rPr lang="en-US" sz="1600" dirty="0"/>
              <a:t> ham </a:t>
            </a:r>
            <a:r>
              <a:rPr lang="en-US" sz="1600" dirty="0" err="1"/>
              <a:t>shuni</a:t>
            </a:r>
            <a:r>
              <a:rPr lang="en-US" sz="1600" dirty="0"/>
              <a:t> </a:t>
            </a:r>
            <a:r>
              <a:rPr lang="en-US" sz="1600" dirty="0" err="1"/>
              <a:t>talab</a:t>
            </a:r>
            <a:r>
              <a:rPr lang="en-US" sz="1600" dirty="0"/>
              <a:t> </a:t>
            </a:r>
            <a:r>
              <a:rPr lang="en-US" sz="1600" dirty="0" err="1"/>
              <a:t>qiladi</a:t>
            </a:r>
            <a:r>
              <a:rPr lang="en-US" sz="1600" dirty="0"/>
              <a:t>. </a:t>
            </a:r>
            <a:r>
              <a:rPr lang="en-US" sz="1600" dirty="0" err="1"/>
              <a:t>Shu</a:t>
            </a:r>
            <a:r>
              <a:rPr lang="en-US" sz="1600" dirty="0"/>
              <a:t> </a:t>
            </a:r>
            <a:r>
              <a:rPr lang="en-US" sz="1600" dirty="0" err="1"/>
              <a:t>ma'noda</a:t>
            </a:r>
            <a:r>
              <a:rPr lang="en-US" sz="1600" dirty="0"/>
              <a:t> </a:t>
            </a:r>
            <a:r>
              <a:rPr lang="en-US" sz="1600" dirty="0" err="1"/>
              <a:t>Xolbeka</a:t>
            </a:r>
            <a:r>
              <a:rPr lang="en-US" sz="1600" dirty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xulqi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fazilatlari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jihatdan</a:t>
            </a:r>
            <a:r>
              <a:rPr lang="en-US" sz="1600" dirty="0"/>
              <a:t> </a:t>
            </a:r>
            <a:r>
              <a:rPr lang="en-US" sz="1600" dirty="0" err="1"/>
              <a:t>Kuntug'mishga</a:t>
            </a:r>
            <a:r>
              <a:rPr lang="en-US" sz="1600" dirty="0"/>
              <a:t> </a:t>
            </a:r>
            <a:r>
              <a:rPr lang="en-US" sz="1600" dirty="0" err="1"/>
              <a:t>teng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munosib</a:t>
            </a:r>
            <a:r>
              <a:rPr lang="en-US" sz="1600" dirty="0"/>
              <a:t> </a:t>
            </a:r>
            <a:r>
              <a:rPr lang="en-US" sz="1600" dirty="0" err="1"/>
              <a:t>bo'lgan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. U </a:t>
            </a:r>
            <a:r>
              <a:rPr lang="en-US" sz="1600" dirty="0" err="1"/>
              <a:t>haqiqiy</a:t>
            </a:r>
            <a:r>
              <a:rPr lang="en-US" sz="1600" dirty="0"/>
              <a:t> </a:t>
            </a:r>
            <a:r>
              <a:rPr lang="en-US" sz="1600" dirty="0" err="1"/>
              <a:t>muhabbatni</a:t>
            </a:r>
            <a:r>
              <a:rPr lang="en-US" sz="1600" dirty="0"/>
              <a:t> tan </a:t>
            </a:r>
            <a:r>
              <a:rPr lang="en-US" sz="1600" dirty="0" err="1"/>
              <a:t>oladi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unga</a:t>
            </a:r>
            <a:r>
              <a:rPr lang="en-US" sz="1600" dirty="0"/>
              <a:t> </a:t>
            </a:r>
            <a:r>
              <a:rPr lang="en-US" sz="1600" dirty="0" err="1"/>
              <a:t>ishonadi</a:t>
            </a:r>
            <a:r>
              <a:rPr lang="en-US" sz="1600" dirty="0"/>
              <a:t>, </a:t>
            </a:r>
            <a:r>
              <a:rPr lang="en-US" sz="1600" dirty="0" err="1"/>
              <a:t>e'tibor</a:t>
            </a:r>
            <a:r>
              <a:rPr lang="en-US" sz="1600" dirty="0"/>
              <a:t> </a:t>
            </a:r>
            <a:r>
              <a:rPr lang="en-US" sz="1600" dirty="0" err="1"/>
              <a:t>bering</a:t>
            </a:r>
            <a:r>
              <a:rPr lang="en-US" sz="1600" dirty="0"/>
              <a:t>: u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suratini</a:t>
            </a:r>
            <a:r>
              <a:rPr lang="en-US" sz="1600" dirty="0"/>
              <a:t> </a:t>
            </a:r>
            <a:r>
              <a:rPr lang="en-US" sz="1600" dirty="0" err="1"/>
              <a:t>chizdirib</a:t>
            </a:r>
            <a:r>
              <a:rPr lang="en-US" sz="1600" dirty="0"/>
              <a:t>, </a:t>
            </a:r>
            <a:r>
              <a:rPr lang="en-US" sz="1600" dirty="0" err="1"/>
              <a:t>Kuntug'mish</a:t>
            </a:r>
            <a:r>
              <a:rPr lang="en-US" sz="1600" dirty="0"/>
              <a:t> </a:t>
            </a:r>
            <a:r>
              <a:rPr lang="en-US" sz="1600" dirty="0" err="1"/>
              <a:t>yurtiga</a:t>
            </a:r>
            <a:r>
              <a:rPr lang="en-US" sz="1600" dirty="0"/>
              <a:t> </a:t>
            </a:r>
            <a:r>
              <a:rPr lang="en-US" sz="1600" dirty="0" err="1"/>
              <a:t>yuborar</a:t>
            </a:r>
            <a:r>
              <a:rPr lang="en-US" sz="1600" dirty="0"/>
              <a:t> </a:t>
            </a:r>
            <a:r>
              <a:rPr lang="en-US" sz="1600" dirty="0" err="1"/>
              <a:t>ekan</a:t>
            </a:r>
            <a:r>
              <a:rPr lang="en-US" sz="1600" dirty="0"/>
              <a:t>, agar «</a:t>
            </a:r>
            <a:r>
              <a:rPr lang="en-US" sz="1600" dirty="0" err="1"/>
              <a:t>shu</a:t>
            </a:r>
            <a:r>
              <a:rPr lang="en-US" sz="1600" dirty="0"/>
              <a:t> </a:t>
            </a:r>
            <a:r>
              <a:rPr lang="en-US" sz="1600" dirty="0" err="1"/>
              <a:t>ko'rgan</a:t>
            </a:r>
            <a:r>
              <a:rPr lang="en-US" sz="1600" dirty="0"/>
              <a:t> </a:t>
            </a:r>
            <a:r>
              <a:rPr lang="en-US" sz="1600" dirty="0" err="1"/>
              <a:t>tushim</a:t>
            </a:r>
            <a:r>
              <a:rPr lang="en-US" sz="1600" dirty="0"/>
              <a:t> </a:t>
            </a:r>
            <a:r>
              <a:rPr lang="en-US" sz="1600" dirty="0" err="1"/>
              <a:t>rahmoniy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, </a:t>
            </a:r>
            <a:r>
              <a:rPr lang="en-US" sz="1600" dirty="0" err="1"/>
              <a:t>oshiq-ma'shuqlik</a:t>
            </a:r>
            <a:r>
              <a:rPr lang="en-US" sz="1600" dirty="0"/>
              <a:t> </a:t>
            </a:r>
            <a:r>
              <a:rPr lang="en-US" sz="1600" dirty="0" err="1"/>
              <a:t>avvaldan</a:t>
            </a:r>
            <a:r>
              <a:rPr lang="en-US" sz="1600" dirty="0"/>
              <a:t> </a:t>
            </a:r>
            <a:r>
              <a:rPr lang="en-US" sz="1600" dirty="0" err="1"/>
              <a:t>pok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, </a:t>
            </a:r>
            <a:r>
              <a:rPr lang="en-US" sz="1600" dirty="0" err="1"/>
              <a:t>Xudoyo</a:t>
            </a:r>
            <a:r>
              <a:rPr lang="en-US" sz="1600" dirty="0"/>
              <a:t> </a:t>
            </a:r>
            <a:r>
              <a:rPr lang="en-US" sz="1600" dirty="0" err="1"/>
              <a:t>xudovando</a:t>
            </a:r>
            <a:r>
              <a:rPr lang="en-US" sz="1600" dirty="0"/>
              <a:t> </a:t>
            </a:r>
            <a:r>
              <a:rPr lang="en-US" sz="1600" dirty="0" err="1"/>
              <a:t>shu</a:t>
            </a:r>
            <a:r>
              <a:rPr lang="en-US" sz="1600" dirty="0"/>
              <a:t> </a:t>
            </a:r>
            <a:r>
              <a:rPr lang="en-US" sz="1600" dirty="0" err="1"/>
              <a:t>sandig'im</a:t>
            </a:r>
            <a:r>
              <a:rPr lang="en-US" sz="1600" dirty="0"/>
              <a:t> </a:t>
            </a:r>
            <a:r>
              <a:rPr lang="en-US" sz="1600" dirty="0" err="1"/>
              <a:t>senga</a:t>
            </a:r>
            <a:r>
              <a:rPr lang="en-US" sz="1600" dirty="0"/>
              <a:t> </a:t>
            </a:r>
            <a:r>
              <a:rPr lang="en-US" sz="1600" dirty="0" err="1"/>
              <a:t>omonat</a:t>
            </a:r>
            <a:r>
              <a:rPr lang="en-US" sz="1600" dirty="0"/>
              <a:t>, </a:t>
            </a:r>
            <a:r>
              <a:rPr lang="en-US" sz="1600" dirty="0" err="1"/>
              <a:t>to'radan</a:t>
            </a:r>
            <a:r>
              <a:rPr lang="en-US" sz="1600" dirty="0"/>
              <a:t> </a:t>
            </a:r>
            <a:r>
              <a:rPr lang="en-US" sz="1600" dirty="0" err="1"/>
              <a:t>boshqasiga</a:t>
            </a:r>
            <a:r>
              <a:rPr lang="en-US" sz="1600" dirty="0"/>
              <a:t> </a:t>
            </a:r>
            <a:r>
              <a:rPr lang="en-US" sz="1600" dirty="0" err="1"/>
              <a:t>tegmasin</a:t>
            </a:r>
            <a:r>
              <a:rPr lang="en-US" sz="1600" dirty="0"/>
              <a:t>», </a:t>
            </a:r>
            <a:r>
              <a:rPr lang="en-US" sz="1600" dirty="0" err="1"/>
              <a:t>deydi</a:t>
            </a:r>
            <a:r>
              <a:rPr lang="en-US" sz="1600" dirty="0"/>
              <a:t>. </a:t>
            </a:r>
            <a:r>
              <a:rPr lang="en-US" sz="1600" dirty="0" err="1"/>
              <a:t>Xolbeka</a:t>
            </a:r>
            <a:r>
              <a:rPr lang="en-US" sz="1600" dirty="0"/>
              <a:t> ham </a:t>
            </a:r>
            <a:r>
              <a:rPr lang="en-US" sz="1600" dirty="0" err="1"/>
              <a:t>iyatli</a:t>
            </a:r>
            <a:r>
              <a:rPr lang="en-US" sz="1600" dirty="0"/>
              <a:t>, </a:t>
            </a:r>
            <a:r>
              <a:rPr lang="en-US" sz="1600" dirty="0" err="1"/>
              <a:t>g'ururi</a:t>
            </a:r>
            <a:r>
              <a:rPr lang="en-US" sz="1600" dirty="0"/>
              <a:t> </a:t>
            </a:r>
            <a:r>
              <a:rPr lang="en-US" sz="1600" dirty="0" err="1"/>
              <a:t>baland</a:t>
            </a:r>
            <a:r>
              <a:rPr lang="en-US" sz="1600" dirty="0"/>
              <a:t> </a:t>
            </a:r>
            <a:r>
              <a:rPr lang="en-US" sz="1600" dirty="0" err="1"/>
              <a:t>qiz</a:t>
            </a:r>
            <a:r>
              <a:rPr lang="en-US" sz="1600" dirty="0"/>
              <a:t>. </a:t>
            </a:r>
            <a:r>
              <a:rPr lang="en-US" sz="1600" dirty="0" err="1"/>
              <a:t>Garchi</a:t>
            </a:r>
            <a:r>
              <a:rPr lang="en-US" sz="1600" dirty="0"/>
              <a:t> u </a:t>
            </a:r>
            <a:r>
              <a:rPr lang="en-US" sz="1600" dirty="0" err="1"/>
              <a:t>Kuntug'mishni</a:t>
            </a:r>
            <a:r>
              <a:rPr lang="en-US" sz="1600" dirty="0"/>
              <a:t> </a:t>
            </a:r>
            <a:r>
              <a:rPr lang="en-US" sz="1600" dirty="0" err="1"/>
              <a:t>tushida</a:t>
            </a:r>
            <a:r>
              <a:rPr lang="en-US" sz="1600" dirty="0"/>
              <a:t> </a:t>
            </a:r>
            <a:r>
              <a:rPr lang="en-US" sz="1600" dirty="0" err="1"/>
              <a:t>sevib</a:t>
            </a:r>
            <a:r>
              <a:rPr lang="en-US" sz="1600" dirty="0"/>
              <a:t> </a:t>
            </a:r>
            <a:r>
              <a:rPr lang="en-US" sz="1600" dirty="0" err="1"/>
              <a:t>qolgan</a:t>
            </a:r>
            <a:r>
              <a:rPr lang="en-US" sz="1600" dirty="0"/>
              <a:t>, </a:t>
            </a:r>
            <a:r>
              <a:rPr lang="en-US" sz="1600" dirty="0" err="1"/>
              <a:t>uchrashganda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yigitni</a:t>
            </a:r>
            <a:r>
              <a:rPr lang="en-US" sz="1600" dirty="0"/>
              <a:t> </a:t>
            </a:r>
            <a:r>
              <a:rPr lang="en-US" sz="1600" dirty="0" err="1"/>
              <a:t>ko'rib</a:t>
            </a:r>
            <a:r>
              <a:rPr lang="en-US" sz="1600" dirty="0"/>
              <a:t> </a:t>
            </a:r>
            <a:r>
              <a:rPr lang="en-US" sz="1600" dirty="0" err="1"/>
              <a:t>biroz</a:t>
            </a:r>
            <a:r>
              <a:rPr lang="en-US" sz="1600" dirty="0"/>
              <a:t> </a:t>
            </a:r>
            <a:r>
              <a:rPr lang="en-US" sz="1600" dirty="0" err="1"/>
              <a:t>muddat</a:t>
            </a:r>
            <a:r>
              <a:rPr lang="en-US" sz="1600" dirty="0"/>
              <a:t> </a:t>
            </a:r>
            <a:r>
              <a:rPr lang="en-US" sz="1600" dirty="0" err="1"/>
              <a:t>ixtiyorini</a:t>
            </a:r>
            <a:r>
              <a:rPr lang="en-US" sz="1600" dirty="0"/>
              <a:t> </a:t>
            </a:r>
            <a:r>
              <a:rPr lang="en-US" sz="1600" dirty="0" err="1"/>
              <a:t>yo'qotgan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-da,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husniga</a:t>
            </a:r>
            <a:r>
              <a:rPr lang="en-US" sz="1600" dirty="0"/>
              <a:t> </a:t>
            </a:r>
            <a:r>
              <a:rPr lang="en-US" sz="1600" dirty="0" err="1"/>
              <a:t>talabgor</a:t>
            </a:r>
            <a:r>
              <a:rPr lang="en-US" sz="1600" dirty="0"/>
              <a:t>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shoh</a:t>
            </a:r>
            <a:r>
              <a:rPr lang="en-US" sz="1600" dirty="0"/>
              <a:t>-u </a:t>
            </a:r>
            <a:r>
              <a:rPr lang="en-US" sz="1600" dirty="0" err="1"/>
              <a:t>shahzodalarga</a:t>
            </a:r>
            <a:r>
              <a:rPr lang="en-US" sz="1600" dirty="0"/>
              <a:t> </a:t>
            </a:r>
            <a:r>
              <a:rPr lang="en-US" sz="1600" dirty="0" err="1"/>
              <a:t>bergan</a:t>
            </a:r>
            <a:r>
              <a:rPr lang="en-US" sz="1600" dirty="0"/>
              <a:t> </a:t>
            </a:r>
            <a:r>
              <a:rPr lang="en-US" sz="1600" dirty="0" err="1"/>
              <a:t>va'dasi</a:t>
            </a:r>
            <a:r>
              <a:rPr lang="en-US" sz="1600" dirty="0"/>
              <a:t>, </a:t>
            </a:r>
            <a:r>
              <a:rPr lang="en-US" sz="1600" dirty="0" err="1"/>
              <a:t>ya'ni</a:t>
            </a:r>
            <a:r>
              <a:rPr lang="en-US" sz="1600" dirty="0"/>
              <a:t> </a:t>
            </a:r>
            <a:r>
              <a:rPr lang="en-US" sz="1600" dirty="0" err="1"/>
              <a:t>faqat</a:t>
            </a:r>
            <a:r>
              <a:rPr lang="en-US" sz="1600" dirty="0"/>
              <a:t> nard </a:t>
            </a:r>
            <a:r>
              <a:rPr lang="en-US" sz="1600" dirty="0" err="1"/>
              <a:t>o'yinida</a:t>
            </a:r>
            <a:r>
              <a:rPr lang="en-US" sz="1600" dirty="0"/>
              <a:t> </a:t>
            </a:r>
            <a:r>
              <a:rPr lang="en-US" sz="1600" dirty="0" err="1"/>
              <a:t>g'olib</a:t>
            </a:r>
            <a:r>
              <a:rPr lang="en-US" sz="1600" dirty="0"/>
              <a:t> </a:t>
            </a:r>
            <a:r>
              <a:rPr lang="en-US" sz="1600" dirty="0" err="1"/>
              <a:t>chiqqanga</a:t>
            </a:r>
            <a:r>
              <a:rPr lang="en-US" sz="1600" dirty="0"/>
              <a:t> </a:t>
            </a:r>
            <a:r>
              <a:rPr lang="en-US" sz="1600" dirty="0" err="1"/>
              <a:t>tegaman</a:t>
            </a:r>
            <a:r>
              <a:rPr lang="en-US" sz="1600" dirty="0"/>
              <a:t> </a:t>
            </a:r>
            <a:r>
              <a:rPr lang="en-US" sz="1600" dirty="0" err="1"/>
              <a:t>degan</a:t>
            </a:r>
            <a:r>
              <a:rPr lang="en-US" sz="1600" dirty="0"/>
              <a:t> </a:t>
            </a:r>
            <a:r>
              <a:rPr lang="en-US" sz="1600" dirty="0" err="1"/>
              <a:t>fikridan</a:t>
            </a:r>
            <a:r>
              <a:rPr lang="en-US" sz="1600" dirty="0"/>
              <a:t> </a:t>
            </a:r>
            <a:r>
              <a:rPr lang="en-US" sz="1600" dirty="0" err="1"/>
              <a:t>qaytmaydi</a:t>
            </a:r>
            <a:r>
              <a:rPr lang="en-US" sz="1600" dirty="0"/>
              <a:t>. </a:t>
            </a:r>
            <a:r>
              <a:rPr lang="en-US" sz="1600" dirty="0" err="1"/>
              <a:t>Kuntug'mish</a:t>
            </a:r>
            <a:r>
              <a:rPr lang="en-US" sz="1600" dirty="0"/>
              <a:t> men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mashaqqat</a:t>
            </a:r>
            <a:r>
              <a:rPr lang="en-US" sz="1600" dirty="0"/>
              <a:t> </a:t>
            </a:r>
            <a:r>
              <a:rPr lang="en-US" sz="1600" dirty="0" err="1"/>
              <a:t>chekib</a:t>
            </a:r>
            <a:r>
              <a:rPr lang="en-US" sz="1600" dirty="0"/>
              <a:t> </a:t>
            </a:r>
            <a:r>
              <a:rPr lang="en-US" sz="1600" dirty="0" err="1"/>
              <a:t>kelibdi</a:t>
            </a:r>
            <a:r>
              <a:rPr lang="en-US" sz="1600" dirty="0"/>
              <a:t>, deb </a:t>
            </a:r>
            <a:r>
              <a:rPr lang="en-US" sz="1600" dirty="0" err="1"/>
              <a:t>unga</a:t>
            </a:r>
            <a:r>
              <a:rPr lang="en-US" sz="1600" dirty="0"/>
              <a:t> </a:t>
            </a:r>
            <a:r>
              <a:rPr lang="en-US" sz="1600" dirty="0" err="1"/>
              <a:t>tegib</a:t>
            </a:r>
            <a:r>
              <a:rPr lang="en-US" sz="1600" dirty="0"/>
              <a:t> </a:t>
            </a:r>
            <a:r>
              <a:rPr lang="en-US" sz="1600" dirty="0" err="1"/>
              <a:t>ketavermaydi</a:t>
            </a:r>
            <a:r>
              <a:rPr lang="en-US" sz="1600" dirty="0"/>
              <a:t>, </a:t>
            </a:r>
            <a:r>
              <a:rPr lang="en-US" sz="1600" dirty="0" err="1"/>
              <a:t>o'zi</a:t>
            </a:r>
            <a:r>
              <a:rPr lang="en-US" sz="1600" dirty="0"/>
              <a:t> </a:t>
            </a:r>
            <a:r>
              <a:rPr lang="en-US" sz="1600" dirty="0" err="1"/>
              <a:t>ko'ngil</a:t>
            </a:r>
            <a:r>
              <a:rPr lang="en-US" sz="1600" dirty="0"/>
              <a:t> </a:t>
            </a:r>
            <a:r>
              <a:rPr lang="en-US" sz="1600" dirty="0" err="1"/>
              <a:t>qo'ygan</a:t>
            </a:r>
            <a:r>
              <a:rPr lang="en-US" sz="1600" dirty="0"/>
              <a:t> </a:t>
            </a:r>
            <a:r>
              <a:rPr lang="en-US" sz="1600" dirty="0" err="1"/>
              <a:t>yigitning</a:t>
            </a:r>
            <a:r>
              <a:rPr lang="en-US" sz="1600" dirty="0"/>
              <a:t> el-yurt </a:t>
            </a:r>
            <a:r>
              <a:rPr lang="en-US" sz="1600" dirty="0" err="1"/>
              <a:t>oldida</a:t>
            </a:r>
            <a:r>
              <a:rPr lang="en-US" sz="1600" dirty="0"/>
              <a:t> ham </a:t>
            </a:r>
            <a:r>
              <a:rPr lang="en-US" sz="1600" dirty="0" err="1"/>
              <a:t>yuzi</a:t>
            </a:r>
            <a:r>
              <a:rPr lang="en-US" sz="1600" dirty="0"/>
              <a:t> </a:t>
            </a:r>
            <a:r>
              <a:rPr lang="en-US" sz="1600" dirty="0" err="1"/>
              <a:t>yorug</a:t>
            </a:r>
            <a:r>
              <a:rPr lang="en-US" sz="1600" dirty="0"/>
              <a:t>' </a:t>
            </a:r>
            <a:r>
              <a:rPr lang="en-US" sz="1600" dirty="0" err="1"/>
              <a:t>bo'lishini</a:t>
            </a:r>
            <a:r>
              <a:rPr lang="en-US" sz="1600" dirty="0"/>
              <a:t> </a:t>
            </a:r>
            <a:r>
              <a:rPr lang="en-US" sz="1600" dirty="0" err="1"/>
              <a:t>istaydi</a:t>
            </a:r>
            <a:r>
              <a:rPr lang="en-US" sz="1600" dirty="0"/>
              <a:t>.</a:t>
            </a:r>
            <a:endParaRPr lang="ru-RU" sz="1600" dirty="0"/>
          </a:p>
          <a:p>
            <a:pPr algn="just"/>
            <a:r>
              <a:rPr lang="en-US" sz="1600" dirty="0" err="1"/>
              <a:t>Dostonda</a:t>
            </a:r>
            <a:r>
              <a:rPr lang="en-US" sz="1600" dirty="0"/>
              <a:t> </a:t>
            </a:r>
            <a:r>
              <a:rPr lang="en-US" sz="1600" dirty="0" err="1"/>
              <a:t>Kuntug'mishning</a:t>
            </a:r>
            <a:r>
              <a:rPr lang="en-US" sz="1600" dirty="0"/>
              <a:t> </a:t>
            </a:r>
            <a:r>
              <a:rPr lang="en-US" sz="1600" dirty="0" err="1"/>
              <a:t>o'g'illari</a:t>
            </a:r>
            <a:r>
              <a:rPr lang="en-US" sz="1600" dirty="0"/>
              <a:t> </a:t>
            </a:r>
            <a:r>
              <a:rPr lang="en-US" sz="1600" dirty="0" err="1"/>
              <a:t>Gurkiboy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Mohiboy</a:t>
            </a:r>
            <a:r>
              <a:rPr lang="en-US" sz="1600" dirty="0"/>
              <a:t> </a:t>
            </a:r>
            <a:r>
              <a:rPr lang="en-US" sz="1600" dirty="0" err="1"/>
              <a:t>xarakterlari</a:t>
            </a:r>
            <a:r>
              <a:rPr lang="en-US" sz="1600" dirty="0"/>
              <a:t> ham </a:t>
            </a:r>
            <a:r>
              <a:rPr lang="en-US" sz="1600" dirty="0" err="1"/>
              <a:t>chiroyli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ta'sirchan</a:t>
            </a:r>
            <a:r>
              <a:rPr lang="en-US" sz="1600" dirty="0"/>
              <a:t> </a:t>
            </a:r>
            <a:r>
              <a:rPr lang="en-US" sz="1600" dirty="0" err="1"/>
              <a:t>tasvirlangan</a:t>
            </a:r>
            <a:r>
              <a:rPr lang="en-US" sz="1600" dirty="0"/>
              <a:t>. </a:t>
            </a:r>
            <a:r>
              <a:rPr lang="en-US" sz="1600" dirty="0" err="1"/>
              <a:t>Gurkiboy</a:t>
            </a:r>
            <a:r>
              <a:rPr lang="en-US" sz="1600" dirty="0"/>
              <a:t> </a:t>
            </a:r>
            <a:r>
              <a:rPr lang="en-US" sz="1600" dirty="0" err="1"/>
              <a:t>bosiq</a:t>
            </a:r>
            <a:r>
              <a:rPr lang="en-US" sz="1600" dirty="0"/>
              <a:t>, </a:t>
            </a:r>
            <a:r>
              <a:rPr lang="en-US" sz="1600" dirty="0" err="1"/>
              <a:t>vazmin</a:t>
            </a:r>
            <a:r>
              <a:rPr lang="en-US" sz="1600" dirty="0"/>
              <a:t>, </a:t>
            </a:r>
            <a:r>
              <a:rPr lang="en-US" sz="1600" dirty="0" err="1"/>
              <a:t>aql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ish</a:t>
            </a:r>
            <a:r>
              <a:rPr lang="en-US" sz="1600" dirty="0"/>
              <a:t> </a:t>
            </a:r>
            <a:r>
              <a:rPr lang="en-US" sz="1600" dirty="0" err="1"/>
              <a:t>ko'radigan</a:t>
            </a:r>
            <a:r>
              <a:rPr lang="en-US" sz="1600" dirty="0"/>
              <a:t> bola </a:t>
            </a:r>
            <a:r>
              <a:rPr lang="en-US" sz="1600" dirty="0" err="1"/>
              <a:t>bo'lsa</a:t>
            </a:r>
            <a:r>
              <a:rPr lang="en-US" sz="1600" dirty="0"/>
              <a:t>, </a:t>
            </a:r>
            <a:r>
              <a:rPr lang="en-US" sz="1600" dirty="0" err="1"/>
              <a:t>Mohiboy</a:t>
            </a:r>
            <a:r>
              <a:rPr lang="en-US" sz="1600" dirty="0"/>
              <a:t> </a:t>
            </a:r>
            <a:r>
              <a:rPr lang="en-US" sz="1600" dirty="0" err="1"/>
              <a:t>biroz</a:t>
            </a:r>
            <a:r>
              <a:rPr lang="en-US" sz="1600" dirty="0"/>
              <a:t> </a:t>
            </a:r>
            <a:r>
              <a:rPr lang="en-US" sz="1600" dirty="0" err="1"/>
              <a:t>shaddod</a:t>
            </a:r>
            <a:r>
              <a:rPr lang="en-US" sz="1600" dirty="0"/>
              <a:t>, </a:t>
            </a:r>
            <a:r>
              <a:rPr lang="en-US" sz="1600" dirty="0" err="1"/>
              <a:t>biroz</a:t>
            </a:r>
            <a:r>
              <a:rPr lang="en-US" sz="1600" dirty="0"/>
              <a:t> </a:t>
            </a:r>
            <a:r>
              <a:rPr lang="en-US" sz="1600" dirty="0" err="1"/>
              <a:t>quv</a:t>
            </a:r>
            <a:r>
              <a:rPr lang="en-US" sz="1600" dirty="0"/>
              <a:t> </a:t>
            </a:r>
            <a:r>
              <a:rPr lang="en-US" sz="1600" dirty="0" err="1"/>
              <a:t>yigit</a:t>
            </a:r>
            <a:r>
              <a:rPr lang="en-US" sz="1600" dirty="0"/>
              <a:t>. </a:t>
            </a:r>
            <a:r>
              <a:rPr lang="en-US" sz="1600" dirty="0" err="1"/>
              <a:t>Biroq</a:t>
            </a:r>
            <a:r>
              <a:rPr lang="en-US" sz="1600" dirty="0"/>
              <a:t> </a:t>
            </a:r>
            <a:r>
              <a:rPr lang="en-US" sz="1600" dirty="0" err="1"/>
              <a:t>ikki</a:t>
            </a:r>
            <a:r>
              <a:rPr lang="en-US" sz="1600" dirty="0"/>
              <a:t> aka-</a:t>
            </a:r>
            <a:r>
              <a:rPr lang="en-US" sz="1600" dirty="0" err="1"/>
              <a:t>uka</a:t>
            </a:r>
            <a:r>
              <a:rPr lang="en-US" sz="1600" dirty="0"/>
              <a:t> </a:t>
            </a:r>
            <a:r>
              <a:rPr lang="en-US" sz="1600" dirty="0" err="1"/>
              <a:t>bir-birlariga</a:t>
            </a:r>
            <a:r>
              <a:rPr lang="en-US" sz="1600" dirty="0"/>
              <a:t> </a:t>
            </a:r>
            <a:r>
              <a:rPr lang="en-US" sz="1600" dirty="0" err="1"/>
              <a:t>mehribon</a:t>
            </a:r>
            <a:r>
              <a:rPr lang="en-US" sz="1600" dirty="0"/>
              <a:t>, </a:t>
            </a:r>
            <a:r>
              <a:rPr lang="en-US" sz="1600" dirty="0" err="1"/>
              <a:t>ota-onalariga</a:t>
            </a:r>
            <a:r>
              <a:rPr lang="en-US" sz="1600" dirty="0"/>
              <a:t> </a:t>
            </a:r>
            <a:r>
              <a:rPr lang="en-US" sz="1600" dirty="0" err="1"/>
              <a:t>fidoyi</a:t>
            </a:r>
            <a:r>
              <a:rPr lang="en-US" sz="1600" dirty="0"/>
              <a:t> </a:t>
            </a:r>
            <a:r>
              <a:rPr lang="en-US" sz="1600" dirty="0" err="1"/>
              <a:t>yigitlar</a:t>
            </a:r>
            <a:r>
              <a:rPr lang="en-US" sz="1600" dirty="0"/>
              <a:t>.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mehnatsevarlik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aql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ish</a:t>
            </a:r>
            <a:r>
              <a:rPr lang="en-US" sz="1600" dirty="0"/>
              <a:t> </a:t>
            </a:r>
            <a:r>
              <a:rPr lang="en-US" sz="1600" dirty="0" err="1"/>
              <a:t>ko'rganlari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boshlariga</a:t>
            </a:r>
            <a:r>
              <a:rPr lang="en-US" sz="1600" dirty="0"/>
              <a:t> </a:t>
            </a:r>
            <a:r>
              <a:rPr lang="en-US" sz="1600" dirty="0" err="1"/>
              <a:t>tushgan</a:t>
            </a:r>
            <a:r>
              <a:rPr lang="en-US" sz="1600" dirty="0"/>
              <a:t> </a:t>
            </a:r>
            <a:r>
              <a:rPr lang="en-US" sz="1600" dirty="0" err="1"/>
              <a:t>qiyinchiliklarni</a:t>
            </a:r>
            <a:r>
              <a:rPr lang="en-US" sz="1600" dirty="0"/>
              <a:t> </a:t>
            </a:r>
            <a:r>
              <a:rPr lang="en-US" sz="1600" dirty="0" err="1"/>
              <a:t>yengadilar</a:t>
            </a:r>
            <a:r>
              <a:rPr lang="en-US" sz="1600" dirty="0"/>
              <a:t>. </a:t>
            </a:r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691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60648"/>
            <a:ext cx="7992888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50" dirty="0" smtClean="0"/>
              <a:t>	</a:t>
            </a:r>
            <a:r>
              <a:rPr lang="en-US" sz="1550" dirty="0" err="1" smtClean="0"/>
              <a:t>Asarda</a:t>
            </a:r>
            <a:r>
              <a:rPr lang="en-US" sz="1550" dirty="0" smtClean="0"/>
              <a:t> </a:t>
            </a:r>
            <a:r>
              <a:rPr lang="en-US" sz="1550" dirty="0" err="1"/>
              <a:t>Azbarxo'ja</a:t>
            </a:r>
            <a:r>
              <a:rPr lang="en-US" sz="1550" dirty="0"/>
              <a:t>, </a:t>
            </a:r>
            <a:r>
              <a:rPr lang="en-US" sz="1550" dirty="0" err="1"/>
              <a:t>Buvraxon</a:t>
            </a:r>
            <a:r>
              <a:rPr lang="en-US" sz="1550" dirty="0"/>
              <a:t>, </a:t>
            </a:r>
            <a:r>
              <a:rPr lang="en-US" sz="1550" dirty="0" err="1"/>
              <a:t>Zamonqul</a:t>
            </a:r>
            <a:r>
              <a:rPr lang="en-US" sz="1550" dirty="0"/>
              <a:t>, </a:t>
            </a:r>
            <a:r>
              <a:rPr lang="en-US" sz="1550" dirty="0" err="1"/>
              <a:t>Xolmo'min</a:t>
            </a:r>
            <a:r>
              <a:rPr lang="en-US" sz="1550" dirty="0"/>
              <a:t> </a:t>
            </a:r>
            <a:r>
              <a:rPr lang="en-US" sz="1550" dirty="0" err="1"/>
              <a:t>kabi</a:t>
            </a:r>
            <a:r>
              <a:rPr lang="en-US" sz="1550" dirty="0"/>
              <a:t> </a:t>
            </a:r>
            <a:r>
              <a:rPr lang="en-US" sz="1550" dirty="0" err="1"/>
              <a:t>qahramonlar</a:t>
            </a:r>
            <a:r>
              <a:rPr lang="en-US" sz="1550" dirty="0"/>
              <a:t> </a:t>
            </a:r>
            <a:r>
              <a:rPr lang="en-US" sz="1550" dirty="0" err="1"/>
              <a:t>qiyofasi</a:t>
            </a:r>
            <a:r>
              <a:rPr lang="en-US" sz="1550" dirty="0"/>
              <a:t> </a:t>
            </a:r>
            <a:r>
              <a:rPr lang="en-US" sz="1550" dirty="0" err="1"/>
              <a:t>o'ziga</a:t>
            </a:r>
            <a:r>
              <a:rPr lang="en-US" sz="1550" dirty="0"/>
              <a:t> </a:t>
            </a:r>
            <a:r>
              <a:rPr lang="en-US" sz="1550" dirty="0" err="1"/>
              <a:t>xos</a:t>
            </a:r>
            <a:r>
              <a:rPr lang="en-US" sz="1550" dirty="0"/>
              <a:t> </a:t>
            </a:r>
            <a:r>
              <a:rPr lang="en-US" sz="1550" dirty="0" err="1"/>
              <a:t>tarzda</a:t>
            </a:r>
            <a:r>
              <a:rPr lang="en-US" sz="1550" dirty="0"/>
              <a:t> </a:t>
            </a:r>
            <a:r>
              <a:rPr lang="en-US" sz="1550" dirty="0" err="1"/>
              <a:t>yoritilgan</a:t>
            </a:r>
            <a:r>
              <a:rPr lang="en-US" sz="1550" dirty="0"/>
              <a:t>. </a:t>
            </a:r>
            <a:r>
              <a:rPr lang="en-US" sz="1550" dirty="0" err="1"/>
              <a:t>Azbarxo'ja</a:t>
            </a:r>
            <a:r>
              <a:rPr lang="en-US" sz="1550" dirty="0"/>
              <a:t> </a:t>
            </a:r>
            <a:r>
              <a:rPr lang="en-US" sz="1550" dirty="0" err="1"/>
              <a:t>dastlab</a:t>
            </a:r>
            <a:r>
              <a:rPr lang="en-US" sz="1550" dirty="0"/>
              <a:t> </a:t>
            </a:r>
            <a:r>
              <a:rPr lang="en-US" sz="1550" dirty="0" err="1"/>
              <a:t>Kuntug'mish</a:t>
            </a:r>
            <a:r>
              <a:rPr lang="en-US" sz="1550" dirty="0"/>
              <a:t> </a:t>
            </a:r>
            <a:r>
              <a:rPr lang="en-US" sz="1550" dirty="0" err="1"/>
              <a:t>bilan</a:t>
            </a:r>
            <a:r>
              <a:rPr lang="en-US" sz="1550" dirty="0"/>
              <a:t> </a:t>
            </a:r>
            <a:r>
              <a:rPr lang="en-US" sz="1550" dirty="0" err="1"/>
              <a:t>do'stlashadi</a:t>
            </a:r>
            <a:r>
              <a:rPr lang="en-US" sz="1550" dirty="0"/>
              <a:t>, </a:t>
            </a:r>
            <a:r>
              <a:rPr lang="en-US" sz="1550" dirty="0" err="1"/>
              <a:t>so'ng</a:t>
            </a:r>
            <a:r>
              <a:rPr lang="en-US" sz="1550" dirty="0"/>
              <a:t> </a:t>
            </a:r>
            <a:r>
              <a:rPr lang="en-US" sz="1550" dirty="0" err="1"/>
              <a:t>o'z</a:t>
            </a:r>
            <a:r>
              <a:rPr lang="en-US" sz="1550" dirty="0"/>
              <a:t> </a:t>
            </a:r>
            <a:r>
              <a:rPr lang="en-US" sz="1550" dirty="0" err="1"/>
              <a:t>manfaatini</a:t>
            </a:r>
            <a:r>
              <a:rPr lang="en-US" sz="1550" dirty="0"/>
              <a:t> deb </a:t>
            </a:r>
            <a:r>
              <a:rPr lang="en-US" sz="1550" dirty="0" err="1"/>
              <a:t>unga</a:t>
            </a:r>
            <a:r>
              <a:rPr lang="en-US" sz="1550" dirty="0"/>
              <a:t> </a:t>
            </a:r>
            <a:r>
              <a:rPr lang="en-US" sz="1550" dirty="0" err="1"/>
              <a:t>Xiyonat</a:t>
            </a:r>
            <a:r>
              <a:rPr lang="en-US" sz="1550" dirty="0"/>
              <a:t> </a:t>
            </a:r>
            <a:r>
              <a:rPr lang="en-US" sz="1550" dirty="0" err="1"/>
              <a:t>qiladi</a:t>
            </a:r>
            <a:r>
              <a:rPr lang="en-US" sz="1550" dirty="0"/>
              <a:t>. </a:t>
            </a:r>
            <a:r>
              <a:rPr lang="en-US" sz="1550" dirty="0" err="1"/>
              <a:t>Buvraxon</a:t>
            </a:r>
            <a:r>
              <a:rPr lang="en-US" sz="1550" dirty="0"/>
              <a:t> </a:t>
            </a:r>
            <a:r>
              <a:rPr lang="en-US" sz="1550" dirty="0" err="1"/>
              <a:t>o'ziga</a:t>
            </a:r>
            <a:r>
              <a:rPr lang="en-US" sz="1550" dirty="0"/>
              <a:t> </a:t>
            </a:r>
            <a:r>
              <a:rPr lang="en-US" sz="1550" dirty="0" err="1"/>
              <a:t>bino</a:t>
            </a:r>
            <a:r>
              <a:rPr lang="en-US" sz="1550" dirty="0"/>
              <a:t> </a:t>
            </a:r>
            <a:r>
              <a:rPr lang="en-US" sz="1550" dirty="0" err="1"/>
              <a:t>qo'ygan</a:t>
            </a:r>
            <a:r>
              <a:rPr lang="en-US" sz="1550" dirty="0"/>
              <a:t>, </a:t>
            </a:r>
            <a:r>
              <a:rPr lang="en-US" sz="1550" dirty="0" err="1"/>
              <a:t>qahri</a:t>
            </a:r>
            <a:r>
              <a:rPr lang="en-US" sz="1550" dirty="0"/>
              <a:t> </a:t>
            </a:r>
            <a:r>
              <a:rPr lang="en-US" sz="1550" dirty="0" err="1"/>
              <a:t>qattiq</a:t>
            </a:r>
            <a:r>
              <a:rPr lang="en-US" sz="1550" dirty="0"/>
              <a:t> </a:t>
            </a:r>
            <a:r>
              <a:rPr lang="en-US" sz="1550" dirty="0" err="1"/>
              <a:t>podsho</a:t>
            </a:r>
            <a:r>
              <a:rPr lang="en-US" sz="1550" dirty="0"/>
              <a:t>, </a:t>
            </a:r>
            <a:r>
              <a:rPr lang="en-US" sz="1550" dirty="0" err="1"/>
              <a:t>biroq</a:t>
            </a:r>
            <a:r>
              <a:rPr lang="en-US" sz="1550" dirty="0"/>
              <a:t> </a:t>
            </a:r>
            <a:r>
              <a:rPr lang="en-US" sz="1550" dirty="0" err="1"/>
              <a:t>uning</a:t>
            </a:r>
            <a:r>
              <a:rPr lang="en-US" sz="1550" dirty="0"/>
              <a:t> </a:t>
            </a:r>
            <a:r>
              <a:rPr lang="en-US" sz="1550" dirty="0" err="1"/>
              <a:t>ko'ngilchan</a:t>
            </a:r>
            <a:r>
              <a:rPr lang="en-US" sz="1550" dirty="0"/>
              <a:t> </a:t>
            </a:r>
            <a:r>
              <a:rPr lang="en-US" sz="1550" dirty="0" err="1"/>
              <a:t>ekanligini</a:t>
            </a:r>
            <a:r>
              <a:rPr lang="en-US" sz="1550" dirty="0"/>
              <a:t> ham </a:t>
            </a:r>
            <a:r>
              <a:rPr lang="en-US" sz="1550" dirty="0" err="1"/>
              <a:t>ko'ramiz</a:t>
            </a:r>
            <a:r>
              <a:rPr lang="en-US" sz="1550" dirty="0"/>
              <a:t>. </a:t>
            </a:r>
            <a:r>
              <a:rPr lang="en-US" sz="1550" dirty="0" err="1"/>
              <a:t>Buvraxon</a:t>
            </a:r>
            <a:r>
              <a:rPr lang="en-US" sz="1550" dirty="0"/>
              <a:t> </a:t>
            </a:r>
            <a:r>
              <a:rPr lang="en-US" sz="1550" dirty="0" err="1"/>
              <a:t>avval</a:t>
            </a:r>
            <a:r>
              <a:rPr lang="en-US" sz="1550" dirty="0"/>
              <a:t> </a:t>
            </a:r>
            <a:r>
              <a:rPr lang="en-US" sz="1550" dirty="0" err="1"/>
              <a:t>Kuntug'mish</a:t>
            </a:r>
            <a:r>
              <a:rPr lang="en-US" sz="1550" dirty="0"/>
              <a:t> </a:t>
            </a:r>
            <a:r>
              <a:rPr lang="en-US" sz="1550" dirty="0" err="1"/>
              <a:t>va</a:t>
            </a:r>
            <a:r>
              <a:rPr lang="en-US" sz="1550" dirty="0"/>
              <a:t> </a:t>
            </a:r>
            <a:r>
              <a:rPr lang="en-US" sz="1550" dirty="0" err="1"/>
              <a:t>Xolbekani</a:t>
            </a:r>
            <a:r>
              <a:rPr lang="en-US" sz="1550" dirty="0"/>
              <a:t> </a:t>
            </a:r>
            <a:r>
              <a:rPr lang="en-US" sz="1550" dirty="0" err="1"/>
              <a:t>o'limga</a:t>
            </a:r>
            <a:r>
              <a:rPr lang="en-US" sz="1550" dirty="0"/>
              <a:t> </a:t>
            </a:r>
            <a:r>
              <a:rPr lang="en-US" sz="1550" dirty="0" err="1"/>
              <a:t>mahkum</a:t>
            </a:r>
            <a:r>
              <a:rPr lang="en-US" sz="1550" dirty="0"/>
              <a:t> </a:t>
            </a:r>
            <a:r>
              <a:rPr lang="en-US" sz="1550" dirty="0" err="1"/>
              <a:t>etadi</a:t>
            </a:r>
            <a:r>
              <a:rPr lang="en-US" sz="1550" dirty="0"/>
              <a:t>, </a:t>
            </a:r>
            <a:r>
              <a:rPr lang="en-US" sz="1550" dirty="0" err="1"/>
              <a:t>keyinroq</a:t>
            </a:r>
            <a:r>
              <a:rPr lang="en-US" sz="1550" dirty="0"/>
              <a:t> </a:t>
            </a:r>
            <a:r>
              <a:rPr lang="en-US" sz="1550" dirty="0" err="1"/>
              <a:t>esa</a:t>
            </a:r>
            <a:r>
              <a:rPr lang="en-US" sz="1550" dirty="0"/>
              <a:t> </a:t>
            </a:r>
            <a:r>
              <a:rPr lang="en-US" sz="1550" dirty="0" err="1"/>
              <a:t>xiyonati</a:t>
            </a:r>
            <a:r>
              <a:rPr lang="en-US" sz="1550" dirty="0"/>
              <a:t> </a:t>
            </a:r>
            <a:r>
              <a:rPr lang="en-US" sz="1550" dirty="0" err="1"/>
              <a:t>tufayli</a:t>
            </a:r>
            <a:r>
              <a:rPr lang="en-US" sz="1550" dirty="0"/>
              <a:t> </a:t>
            </a:r>
            <a:r>
              <a:rPr lang="en-US" sz="1550" dirty="0" err="1"/>
              <a:t>mashaqqatlarga</a:t>
            </a:r>
            <a:r>
              <a:rPr lang="en-US" sz="1550" dirty="0"/>
              <a:t> </a:t>
            </a:r>
            <a:r>
              <a:rPr lang="en-US" sz="1550" dirty="0" err="1"/>
              <a:t>duch</a:t>
            </a:r>
            <a:r>
              <a:rPr lang="en-US" sz="1550" dirty="0"/>
              <a:t> </a:t>
            </a:r>
            <a:r>
              <a:rPr lang="en-US" sz="1550" dirty="0" err="1"/>
              <a:t>kelishganini</a:t>
            </a:r>
            <a:r>
              <a:rPr lang="en-US" sz="1550" dirty="0"/>
              <a:t> , </a:t>
            </a:r>
            <a:r>
              <a:rPr lang="en-US" sz="1550" dirty="0" err="1"/>
              <a:t>ularni</a:t>
            </a:r>
            <a:r>
              <a:rPr lang="en-US" sz="1550" dirty="0"/>
              <a:t> </a:t>
            </a:r>
            <a:r>
              <a:rPr lang="en-US" sz="1550" dirty="0" err="1"/>
              <a:t>afv</a:t>
            </a:r>
            <a:r>
              <a:rPr lang="en-US" sz="1550" dirty="0"/>
              <a:t> </a:t>
            </a:r>
            <a:r>
              <a:rPr lang="en-US" sz="1550" dirty="0" err="1"/>
              <a:t>etadi</a:t>
            </a:r>
            <a:r>
              <a:rPr lang="en-US" sz="1550" dirty="0"/>
              <a:t>. </a:t>
            </a:r>
            <a:r>
              <a:rPr lang="en-US" sz="1550" dirty="0" err="1"/>
              <a:t>Azbarxo'jani</a:t>
            </a:r>
            <a:r>
              <a:rPr lang="en-US" sz="1550" dirty="0"/>
              <a:t> </a:t>
            </a:r>
            <a:r>
              <a:rPr lang="en-US" sz="1550" dirty="0" err="1"/>
              <a:t>jazolaydi</a:t>
            </a:r>
            <a:r>
              <a:rPr lang="en-US" sz="1550" dirty="0"/>
              <a:t>. </a:t>
            </a:r>
            <a:r>
              <a:rPr lang="en-US" sz="1550" dirty="0" err="1"/>
              <a:t>Dostondagi</a:t>
            </a:r>
            <a:r>
              <a:rPr lang="en-US" sz="1550" dirty="0"/>
              <a:t> </a:t>
            </a:r>
            <a:r>
              <a:rPr lang="en-US" sz="1550" dirty="0" err="1"/>
              <a:t>Qosim</a:t>
            </a:r>
            <a:r>
              <a:rPr lang="en-US" sz="1550" dirty="0"/>
              <a:t>, </a:t>
            </a:r>
            <a:r>
              <a:rPr lang="en-US" sz="1550" dirty="0" err="1"/>
              <a:t>Mo'min</a:t>
            </a:r>
            <a:r>
              <a:rPr lang="en-US" sz="1550" dirty="0"/>
              <a:t>, </a:t>
            </a:r>
            <a:r>
              <a:rPr lang="en-US" sz="1550" dirty="0" err="1"/>
              <a:t>Mullavachcha</a:t>
            </a:r>
            <a:r>
              <a:rPr lang="en-US" sz="1550" dirty="0"/>
              <a:t>, </a:t>
            </a:r>
            <a:r>
              <a:rPr lang="en-US" sz="1550" dirty="0" err="1"/>
              <a:t>Zamonqul</a:t>
            </a:r>
            <a:r>
              <a:rPr lang="en-US" sz="1550" dirty="0"/>
              <a:t> </a:t>
            </a:r>
            <a:r>
              <a:rPr lang="en-US" sz="1550" dirty="0" err="1"/>
              <a:t>va</a:t>
            </a:r>
            <a:r>
              <a:rPr lang="en-US" sz="1550" dirty="0"/>
              <a:t> </a:t>
            </a:r>
            <a:r>
              <a:rPr lang="en-US" sz="1550" dirty="0" err="1"/>
              <a:t>boshqa</a:t>
            </a:r>
            <a:r>
              <a:rPr lang="en-US" sz="1550" dirty="0"/>
              <a:t> </a:t>
            </a:r>
            <a:r>
              <a:rPr lang="en-US" sz="1550" dirty="0" err="1"/>
              <a:t>obrazlar</a:t>
            </a:r>
            <a:r>
              <a:rPr lang="en-US" sz="1550" dirty="0"/>
              <a:t> ham </a:t>
            </a:r>
            <a:r>
              <a:rPr lang="en-US" sz="1550" dirty="0" err="1"/>
              <a:t>sarda</a:t>
            </a:r>
            <a:r>
              <a:rPr lang="en-US" sz="1550" dirty="0"/>
              <a:t> </a:t>
            </a:r>
            <a:r>
              <a:rPr lang="en-US" sz="1550" dirty="0" err="1"/>
              <a:t>o'z</a:t>
            </a:r>
            <a:r>
              <a:rPr lang="en-US" sz="1550" dirty="0"/>
              <a:t> </a:t>
            </a:r>
            <a:r>
              <a:rPr lang="en-US" sz="1550" dirty="0" err="1"/>
              <a:t>o'rniga</a:t>
            </a:r>
            <a:r>
              <a:rPr lang="en-US" sz="1550" dirty="0"/>
              <a:t> </a:t>
            </a:r>
            <a:r>
              <a:rPr lang="en-US" sz="1550" dirty="0" err="1"/>
              <a:t>ega</a:t>
            </a:r>
            <a:r>
              <a:rPr lang="en-US" sz="1550" dirty="0"/>
              <a:t>, </a:t>
            </a:r>
            <a:r>
              <a:rPr lang="en-US" sz="1550" dirty="0" err="1"/>
              <a:t>ularsiz</a:t>
            </a:r>
            <a:r>
              <a:rPr lang="en-US" sz="1550" dirty="0"/>
              <a:t> </a:t>
            </a:r>
            <a:r>
              <a:rPr lang="en-US" sz="1550" dirty="0" err="1"/>
              <a:t>Kuntug'mish</a:t>
            </a:r>
            <a:r>
              <a:rPr lang="en-US" sz="1550" dirty="0"/>
              <a:t> </a:t>
            </a:r>
            <a:r>
              <a:rPr lang="en-US" sz="1550" dirty="0" err="1"/>
              <a:t>va</a:t>
            </a:r>
            <a:r>
              <a:rPr lang="en-US" sz="1550" dirty="0"/>
              <a:t>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taqdirini</a:t>
            </a:r>
            <a:r>
              <a:rPr lang="en-US" sz="1550" dirty="0"/>
              <a:t> </a:t>
            </a:r>
            <a:r>
              <a:rPr lang="en-US" sz="1550" dirty="0" err="1"/>
              <a:t>tasavvur</a:t>
            </a:r>
            <a:r>
              <a:rPr lang="en-US" sz="1550" dirty="0"/>
              <a:t> </a:t>
            </a:r>
            <a:r>
              <a:rPr lang="en-US" sz="1550" dirty="0" err="1"/>
              <a:t>qilish</a:t>
            </a:r>
            <a:r>
              <a:rPr lang="en-US" sz="1550" dirty="0"/>
              <a:t> </a:t>
            </a:r>
            <a:r>
              <a:rPr lang="en-US" sz="1550" dirty="0" err="1"/>
              <a:t>qiyin</a:t>
            </a:r>
            <a:r>
              <a:rPr lang="en-US" sz="1550" dirty="0"/>
              <a:t>. </a:t>
            </a:r>
            <a:r>
              <a:rPr lang="en-US" sz="1550" dirty="0" err="1"/>
              <a:t>Bular</a:t>
            </a:r>
            <a:r>
              <a:rPr lang="en-US" sz="1550" dirty="0"/>
              <a:t> </a:t>
            </a:r>
            <a:r>
              <a:rPr lang="en-US" sz="1550" dirty="0" err="1"/>
              <a:t>irim</a:t>
            </a:r>
            <a:r>
              <a:rPr lang="en-US" sz="1550" dirty="0"/>
              <a:t> </a:t>
            </a:r>
            <a:r>
              <a:rPr lang="en-US" sz="1550" dirty="0" err="1"/>
              <a:t>qilib</a:t>
            </a:r>
            <a:r>
              <a:rPr lang="en-US" sz="1550" dirty="0"/>
              <a:t> </a:t>
            </a:r>
            <a:r>
              <a:rPr lang="en-US" sz="1550" dirty="0" err="1"/>
              <a:t>niyat</a:t>
            </a:r>
            <a:r>
              <a:rPr lang="en-US" sz="1550" dirty="0"/>
              <a:t> </a:t>
            </a:r>
            <a:r>
              <a:rPr lang="en-US" sz="1550" dirty="0" err="1"/>
              <a:t>qilib</a:t>
            </a:r>
            <a:r>
              <a:rPr lang="en-US" sz="1550" dirty="0"/>
              <a:t> </a:t>
            </a:r>
            <a:r>
              <a:rPr lang="en-US" sz="1550" dirty="0" err="1"/>
              <a:t>edi</a:t>
            </a:r>
            <a:r>
              <a:rPr lang="en-US" sz="1550" dirty="0"/>
              <a:t>: «</a:t>
            </a:r>
            <a:r>
              <a:rPr lang="en-US" sz="1550" dirty="0" err="1"/>
              <a:t>Bizlarga</a:t>
            </a:r>
            <a:r>
              <a:rPr lang="en-US" sz="1550" dirty="0"/>
              <a:t> </a:t>
            </a:r>
            <a:r>
              <a:rPr lang="en-US" sz="1550" dirty="0" err="1"/>
              <a:t>farzand</a:t>
            </a:r>
            <a:r>
              <a:rPr lang="en-US" sz="1550" dirty="0"/>
              <a:t> </a:t>
            </a:r>
            <a:r>
              <a:rPr lang="en-US" sz="1550" dirty="0" err="1"/>
              <a:t>bersa</a:t>
            </a:r>
            <a:r>
              <a:rPr lang="en-US" sz="1550" dirty="0"/>
              <a:t>, </a:t>
            </a:r>
            <a:r>
              <a:rPr lang="en-US" sz="1550" dirty="0" err="1"/>
              <a:t>o'g'il</a:t>
            </a:r>
            <a:r>
              <a:rPr lang="en-US" sz="1550" dirty="0"/>
              <a:t> </a:t>
            </a:r>
            <a:r>
              <a:rPr lang="en-US" sz="1550" dirty="0" err="1"/>
              <a:t>bo'lsa</a:t>
            </a:r>
            <a:r>
              <a:rPr lang="en-US" sz="1550" dirty="0"/>
              <a:t> </a:t>
            </a:r>
            <a:r>
              <a:rPr lang="en-US" sz="1550" dirty="0" err="1"/>
              <a:t>qo'lqanot</a:t>
            </a:r>
            <a:r>
              <a:rPr lang="en-US" sz="1550" dirty="0"/>
              <a:t> </a:t>
            </a:r>
            <a:r>
              <a:rPr lang="en-US" sz="1550" dirty="0" err="1"/>
              <a:t>bo'lsin</a:t>
            </a:r>
            <a:r>
              <a:rPr lang="en-US" sz="1550" dirty="0"/>
              <a:t>, </a:t>
            </a:r>
            <a:r>
              <a:rPr lang="en-US" sz="1550" dirty="0" err="1"/>
              <a:t>qiz</a:t>
            </a:r>
            <a:r>
              <a:rPr lang="en-US" sz="1550" dirty="0"/>
              <a:t> </a:t>
            </a:r>
            <a:r>
              <a:rPr lang="en-US" sz="1550" dirty="0" err="1"/>
              <a:t>bo'lsa</a:t>
            </a:r>
            <a:r>
              <a:rPr lang="en-US" sz="1550" dirty="0"/>
              <a:t> </a:t>
            </a:r>
            <a:r>
              <a:rPr lang="en-US" sz="1550" dirty="0" err="1"/>
              <a:t>do'st</a:t>
            </a:r>
            <a:r>
              <a:rPr lang="en-US" sz="1550" dirty="0"/>
              <a:t> </a:t>
            </a:r>
            <a:r>
              <a:rPr lang="en-US" sz="1550" dirty="0" err="1"/>
              <a:t>bo'lsin</a:t>
            </a:r>
            <a:r>
              <a:rPr lang="en-US" sz="1550" dirty="0"/>
              <a:t>».</a:t>
            </a:r>
            <a:endParaRPr lang="ru-RU" sz="1550" dirty="0"/>
          </a:p>
          <a:p>
            <a:pPr algn="just"/>
            <a:r>
              <a:rPr lang="en-US" sz="1550" dirty="0" err="1"/>
              <a:t>Kunlardan</a:t>
            </a:r>
            <a:r>
              <a:rPr lang="en-US" sz="1550" dirty="0"/>
              <a:t> </a:t>
            </a:r>
            <a:r>
              <a:rPr lang="en-US" sz="1550" dirty="0" err="1"/>
              <a:t>bir</a:t>
            </a:r>
            <a:r>
              <a:rPr lang="en-US" sz="1550" dirty="0"/>
              <a:t> kun </a:t>
            </a:r>
            <a:r>
              <a:rPr lang="en-US" sz="1550" dirty="0" err="1"/>
              <a:t>Shoir</a:t>
            </a:r>
            <a:r>
              <a:rPr lang="en-US" sz="1550" dirty="0"/>
              <a:t> </a:t>
            </a:r>
            <a:r>
              <a:rPr lang="en-US" sz="1550" dirty="0" err="1"/>
              <a:t>vazirning</a:t>
            </a:r>
            <a:r>
              <a:rPr lang="en-US" sz="1550" dirty="0"/>
              <a:t> </a:t>
            </a:r>
            <a:r>
              <a:rPr lang="en-US" sz="1550" dirty="0" err="1"/>
              <a:t>xotini</a:t>
            </a:r>
            <a:r>
              <a:rPr lang="en-US" sz="1550" dirty="0"/>
              <a:t> </a:t>
            </a:r>
            <a:r>
              <a:rPr lang="en-US" sz="1550" dirty="0" err="1"/>
              <a:t>qiz</a:t>
            </a:r>
            <a:r>
              <a:rPr lang="en-US" sz="1550" dirty="0"/>
              <a:t> </a:t>
            </a:r>
            <a:r>
              <a:rPr lang="en-US" sz="1550" dirty="0" err="1"/>
              <a:t>tug'di</a:t>
            </a:r>
            <a:r>
              <a:rPr lang="en-US" sz="1550" dirty="0"/>
              <a:t>, </a:t>
            </a:r>
            <a:r>
              <a:rPr lang="en-US" sz="1550" dirty="0" err="1"/>
              <a:t>Tohir</a:t>
            </a:r>
            <a:r>
              <a:rPr lang="en-US" sz="1550" dirty="0"/>
              <a:t> </a:t>
            </a:r>
            <a:r>
              <a:rPr lang="en-US" sz="1550" dirty="0" err="1"/>
              <a:t>vazirning</a:t>
            </a:r>
            <a:r>
              <a:rPr lang="en-US" sz="1550" dirty="0"/>
              <a:t> </a:t>
            </a:r>
            <a:r>
              <a:rPr lang="en-US" sz="1550" dirty="0" err="1"/>
              <a:t>xotini</a:t>
            </a:r>
            <a:r>
              <a:rPr lang="en-US" sz="1550" dirty="0"/>
              <a:t> </a:t>
            </a:r>
            <a:r>
              <a:rPr lang="en-US" sz="1550" dirty="0" err="1"/>
              <a:t>o'g'il</a:t>
            </a:r>
            <a:r>
              <a:rPr lang="en-US" sz="1550" dirty="0"/>
              <a:t> </a:t>
            </a:r>
            <a:r>
              <a:rPr lang="en-US" sz="1550" dirty="0" err="1"/>
              <a:t>tug'di</a:t>
            </a:r>
            <a:r>
              <a:rPr lang="en-US" sz="1550" dirty="0"/>
              <a:t>. </a:t>
            </a:r>
            <a:r>
              <a:rPr lang="en-US" sz="1550" dirty="0" err="1"/>
              <a:t>Qizning</a:t>
            </a:r>
            <a:r>
              <a:rPr lang="en-US" sz="1550" dirty="0"/>
              <a:t> </a:t>
            </a:r>
            <a:r>
              <a:rPr lang="en-US" sz="1550" dirty="0" err="1"/>
              <a:t>otini</a:t>
            </a:r>
            <a:r>
              <a:rPr lang="en-US" sz="1550" dirty="0"/>
              <a:t>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qo'ydi</a:t>
            </a:r>
            <a:r>
              <a:rPr lang="en-US" sz="1550" dirty="0"/>
              <a:t>, </a:t>
            </a:r>
            <a:r>
              <a:rPr lang="en-US" sz="1550" dirty="0" err="1"/>
              <a:t>o'g'ilning</a:t>
            </a:r>
            <a:r>
              <a:rPr lang="en-US" sz="1550" dirty="0"/>
              <a:t> </a:t>
            </a:r>
            <a:r>
              <a:rPr lang="en-US" sz="1550" dirty="0" err="1"/>
              <a:t>otini</a:t>
            </a:r>
            <a:r>
              <a:rPr lang="en-US" sz="1550" dirty="0"/>
              <a:t> </a:t>
            </a:r>
            <a:r>
              <a:rPr lang="en-US" sz="1550" dirty="0" err="1"/>
              <a:t>Xolmo'min</a:t>
            </a:r>
            <a:r>
              <a:rPr lang="en-US" sz="1550" dirty="0"/>
              <a:t> </a:t>
            </a:r>
            <a:r>
              <a:rPr lang="en-US" sz="1550" dirty="0" err="1"/>
              <a:t>qo'ydi</a:t>
            </a:r>
            <a:r>
              <a:rPr lang="en-US" sz="1550" dirty="0"/>
              <a:t>. </a:t>
            </a:r>
            <a:r>
              <a:rPr lang="en-US" sz="1550" dirty="0" err="1"/>
              <a:t>Lekin</a:t>
            </a:r>
            <a:r>
              <a:rPr lang="en-US" sz="1550" dirty="0"/>
              <a:t> </a:t>
            </a:r>
            <a:r>
              <a:rPr lang="en-US" sz="1550" dirty="0" err="1"/>
              <a:t>Xolmo'minning</a:t>
            </a:r>
            <a:r>
              <a:rPr lang="en-US" sz="1550" dirty="0"/>
              <a:t> </a:t>
            </a:r>
            <a:r>
              <a:rPr lang="en-US" sz="1550" dirty="0" err="1"/>
              <a:t>enasi</a:t>
            </a:r>
            <a:r>
              <a:rPr lang="en-US" sz="1550" dirty="0"/>
              <a:t> </a:t>
            </a:r>
            <a:r>
              <a:rPr lang="en-US" sz="1550" dirty="0" err="1"/>
              <a:t>qora</a:t>
            </a:r>
            <a:r>
              <a:rPr lang="en-US" sz="1550" dirty="0"/>
              <a:t> </a:t>
            </a:r>
            <a:r>
              <a:rPr lang="en-US" sz="1550" dirty="0" err="1"/>
              <a:t>bosib</a:t>
            </a:r>
            <a:r>
              <a:rPr lang="en-US" sz="1550" dirty="0"/>
              <a:t> </a:t>
            </a:r>
            <a:r>
              <a:rPr lang="en-US" sz="1550" dirty="0" err="1"/>
              <a:t>o'ldi</a:t>
            </a:r>
            <a:r>
              <a:rPr lang="en-US" sz="1550" dirty="0"/>
              <a:t>, </a:t>
            </a:r>
            <a:r>
              <a:rPr lang="en-US" sz="1550" dirty="0" err="1"/>
              <a:t>o'g'li</a:t>
            </a:r>
            <a:r>
              <a:rPr lang="en-US" sz="1550" dirty="0"/>
              <a:t> </a:t>
            </a:r>
            <a:r>
              <a:rPr lang="en-US" sz="1550" dirty="0" err="1"/>
              <a:t>etak</a:t>
            </a:r>
            <a:r>
              <a:rPr lang="en-US" sz="1550" dirty="0"/>
              <a:t> </a:t>
            </a:r>
            <a:r>
              <a:rPr lang="en-US" sz="1550" dirty="0" err="1"/>
              <a:t>ostida</a:t>
            </a:r>
            <a:r>
              <a:rPr lang="en-US" sz="1550" dirty="0"/>
              <a:t> </a:t>
            </a:r>
            <a:r>
              <a:rPr lang="en-US" sz="1550" dirty="0" err="1"/>
              <a:t>qoldi</a:t>
            </a:r>
            <a:r>
              <a:rPr lang="en-US" sz="1550" dirty="0"/>
              <a:t>. </a:t>
            </a:r>
            <a:r>
              <a:rPr lang="en-US" sz="1550" dirty="0" err="1"/>
              <a:t>Xolbekaning</a:t>
            </a:r>
            <a:r>
              <a:rPr lang="en-US" sz="1550" dirty="0"/>
              <a:t> </a:t>
            </a:r>
            <a:r>
              <a:rPr lang="en-US" sz="1550" dirty="0" err="1"/>
              <a:t>enasi</a:t>
            </a:r>
            <a:r>
              <a:rPr lang="en-US" sz="1550" dirty="0"/>
              <a:t> </a:t>
            </a:r>
            <a:r>
              <a:rPr lang="en-US" sz="1550" dirty="0" err="1"/>
              <a:t>emizib</a:t>
            </a:r>
            <a:r>
              <a:rPr lang="en-US" sz="1550" dirty="0"/>
              <a:t> </a:t>
            </a:r>
            <a:r>
              <a:rPr lang="en-US" sz="1550" dirty="0" err="1"/>
              <a:t>katta</a:t>
            </a:r>
            <a:r>
              <a:rPr lang="en-US" sz="1550" dirty="0"/>
              <a:t> </a:t>
            </a:r>
            <a:r>
              <a:rPr lang="en-US" sz="1550" dirty="0" err="1"/>
              <a:t>qildi</a:t>
            </a:r>
            <a:r>
              <a:rPr lang="en-US" sz="1550" dirty="0"/>
              <a:t>. </a:t>
            </a:r>
            <a:r>
              <a:rPr lang="en-US" sz="1550" dirty="0" err="1"/>
              <a:t>Bular</a:t>
            </a:r>
            <a:r>
              <a:rPr lang="en-US" sz="1550" dirty="0"/>
              <a:t> </a:t>
            </a:r>
            <a:r>
              <a:rPr lang="en-US" sz="1550" dirty="0" err="1"/>
              <a:t>shirxo'ra</a:t>
            </a:r>
            <a:r>
              <a:rPr lang="en-US" sz="1550" dirty="0"/>
              <a:t> </a:t>
            </a:r>
            <a:r>
              <a:rPr lang="en-US" sz="1550" dirty="0" err="1"/>
              <a:t>bo'lib</a:t>
            </a:r>
            <a:r>
              <a:rPr lang="en-US" sz="1550" dirty="0"/>
              <a:t>, </a:t>
            </a:r>
            <a:r>
              <a:rPr lang="en-US" sz="1550" dirty="0" err="1"/>
              <a:t>nikoh</a:t>
            </a:r>
            <a:r>
              <a:rPr lang="en-US" sz="1550" dirty="0"/>
              <a:t> </a:t>
            </a:r>
            <a:r>
              <a:rPr lang="en-US" sz="1550" dirty="0" err="1"/>
              <a:t>yurmaydigan</a:t>
            </a:r>
            <a:r>
              <a:rPr lang="en-US" sz="1550" dirty="0"/>
              <a:t> </a:t>
            </a:r>
            <a:r>
              <a:rPr lang="en-US" sz="1550" dirty="0" err="1"/>
              <a:t>bo'lib</a:t>
            </a:r>
            <a:r>
              <a:rPr lang="en-US" sz="1550" dirty="0"/>
              <a:t> </a:t>
            </a:r>
            <a:r>
              <a:rPr lang="en-US" sz="1550" dirty="0" err="1"/>
              <a:t>qoldi</a:t>
            </a:r>
            <a:r>
              <a:rPr lang="en-US" sz="1550" dirty="0"/>
              <a:t>. </a:t>
            </a:r>
            <a:r>
              <a:rPr lang="en-US" sz="1550" dirty="0" err="1"/>
              <a:t>Ikki</a:t>
            </a:r>
            <a:r>
              <a:rPr lang="en-US" sz="1550" dirty="0"/>
              <a:t> </a:t>
            </a:r>
            <a:r>
              <a:rPr lang="en-US" sz="1550" dirty="0" err="1"/>
              <a:t>vazirning</a:t>
            </a:r>
            <a:r>
              <a:rPr lang="en-US" sz="1550" dirty="0"/>
              <a:t> </a:t>
            </a:r>
            <a:r>
              <a:rPr lang="en-US" sz="1550" dirty="0" err="1"/>
              <a:t>avvalgi</a:t>
            </a:r>
            <a:r>
              <a:rPr lang="en-US" sz="1550" dirty="0"/>
              <a:t> </a:t>
            </a:r>
            <a:r>
              <a:rPr lang="en-US" sz="1550" dirty="0" err="1"/>
              <a:t>va'dalarini</a:t>
            </a:r>
            <a:r>
              <a:rPr lang="en-US" sz="1550" dirty="0"/>
              <a:t> </a:t>
            </a:r>
            <a:r>
              <a:rPr lang="en-US" sz="1550" dirty="0" err="1"/>
              <a:t>shaharning</a:t>
            </a:r>
            <a:r>
              <a:rPr lang="en-US" sz="1550" dirty="0"/>
              <a:t> </a:t>
            </a:r>
            <a:r>
              <a:rPr lang="en-US" sz="1550" dirty="0" err="1"/>
              <a:t>odamlari</a:t>
            </a:r>
            <a:r>
              <a:rPr lang="en-US" sz="1550" dirty="0"/>
              <a:t> </a:t>
            </a:r>
            <a:r>
              <a:rPr lang="en-US" sz="1550" dirty="0" err="1"/>
              <a:t>eshitgan</a:t>
            </a:r>
            <a:r>
              <a:rPr lang="en-US" sz="1550" dirty="0"/>
              <a:t> </a:t>
            </a:r>
            <a:r>
              <a:rPr lang="en-US" sz="1550" dirty="0" err="1"/>
              <a:t>edi</a:t>
            </a:r>
            <a:r>
              <a:rPr lang="en-US" sz="1550" dirty="0"/>
              <a:t>. </a:t>
            </a:r>
            <a:r>
              <a:rPr lang="en-US" sz="1550" dirty="0" err="1"/>
              <a:t>Mardumi</a:t>
            </a:r>
            <a:r>
              <a:rPr lang="en-US" sz="1550" dirty="0"/>
              <a:t> </a:t>
            </a:r>
            <a:r>
              <a:rPr lang="en-US" sz="1550" dirty="0" err="1"/>
              <a:t>shahar</a:t>
            </a:r>
            <a:r>
              <a:rPr lang="en-US" sz="1550" dirty="0"/>
              <a:t>: «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Xolmo'minning</a:t>
            </a:r>
            <a:r>
              <a:rPr lang="en-US" sz="1550" dirty="0"/>
              <a:t> </a:t>
            </a:r>
            <a:r>
              <a:rPr lang="en-US" sz="1550" dirty="0" err="1"/>
              <a:t>baxshandasi</a:t>
            </a:r>
            <a:r>
              <a:rPr lang="en-US" sz="1550" dirty="0"/>
              <a:t>», - der </a:t>
            </a:r>
            <a:r>
              <a:rPr lang="en-US" sz="1550" dirty="0" err="1"/>
              <a:t>edi</a:t>
            </a:r>
            <a:r>
              <a:rPr lang="en-US" sz="1550" dirty="0"/>
              <a:t>, </a:t>
            </a:r>
            <a:r>
              <a:rPr lang="en-US" sz="1550" dirty="0" err="1"/>
              <a:t>sut</a:t>
            </a:r>
            <a:r>
              <a:rPr lang="en-US" sz="1550" dirty="0"/>
              <a:t> </a:t>
            </a:r>
            <a:r>
              <a:rPr lang="en-US" sz="1550" dirty="0" err="1"/>
              <a:t>emishganini</a:t>
            </a:r>
            <a:r>
              <a:rPr lang="en-US" sz="1550" dirty="0"/>
              <a:t> </a:t>
            </a:r>
            <a:r>
              <a:rPr lang="en-US" sz="1550" dirty="0" err="1"/>
              <a:t>bilmas</a:t>
            </a:r>
            <a:r>
              <a:rPr lang="en-US" sz="1550" dirty="0"/>
              <a:t> </a:t>
            </a:r>
            <a:r>
              <a:rPr lang="en-US" sz="1550" dirty="0" err="1"/>
              <a:t>edi</a:t>
            </a:r>
            <a:r>
              <a:rPr lang="en-US" sz="1550" dirty="0"/>
              <a:t>. Ammo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o'n</a:t>
            </a:r>
            <a:r>
              <a:rPr lang="en-US" sz="1550" dirty="0"/>
              <a:t> </a:t>
            </a:r>
            <a:r>
              <a:rPr lang="en-US" sz="1550" dirty="0" err="1"/>
              <a:t>to'rtga</a:t>
            </a:r>
            <a:r>
              <a:rPr lang="en-US" sz="1550" dirty="0"/>
              <a:t> </a:t>
            </a:r>
            <a:r>
              <a:rPr lang="en-US" sz="1550" dirty="0" err="1"/>
              <a:t>kirgandan</a:t>
            </a:r>
            <a:r>
              <a:rPr lang="en-US" sz="1550" dirty="0"/>
              <a:t> </a:t>
            </a:r>
            <a:r>
              <a:rPr lang="en-US" sz="1550" dirty="0" err="1"/>
              <a:t>keyin</a:t>
            </a:r>
            <a:r>
              <a:rPr lang="en-US" sz="1550" dirty="0"/>
              <a:t>... </a:t>
            </a:r>
            <a:r>
              <a:rPr lang="en-US" sz="1550" dirty="0" err="1"/>
              <a:t>ovozasi</a:t>
            </a:r>
            <a:r>
              <a:rPr lang="en-US" sz="1550" dirty="0"/>
              <a:t> </a:t>
            </a:r>
            <a:r>
              <a:rPr lang="en-US" sz="1550" dirty="0" err="1"/>
              <a:t>olamga</a:t>
            </a:r>
            <a:r>
              <a:rPr lang="en-US" sz="1550" dirty="0"/>
              <a:t> </a:t>
            </a:r>
            <a:r>
              <a:rPr lang="en-US" sz="1550" dirty="0" err="1"/>
              <a:t>ketdi</a:t>
            </a:r>
            <a:r>
              <a:rPr lang="en-US" sz="1550" dirty="0"/>
              <a:t>, </a:t>
            </a:r>
            <a:r>
              <a:rPr lang="en-US" sz="1550" dirty="0" err="1"/>
              <a:t>dong'i</a:t>
            </a:r>
            <a:r>
              <a:rPr lang="en-US" sz="1550" dirty="0"/>
              <a:t> </a:t>
            </a:r>
            <a:r>
              <a:rPr lang="en-US" sz="1550" dirty="0" err="1"/>
              <a:t>Dog'istondan</a:t>
            </a:r>
            <a:r>
              <a:rPr lang="en-US" sz="1550" dirty="0"/>
              <a:t> </a:t>
            </a:r>
            <a:r>
              <a:rPr lang="en-US" sz="1550" dirty="0" err="1"/>
              <a:t>o'tdi</a:t>
            </a:r>
            <a:r>
              <a:rPr lang="en-US" sz="1550" dirty="0"/>
              <a:t>. </a:t>
            </a:r>
            <a:r>
              <a:rPr lang="en-US" sz="1550" dirty="0" err="1"/>
              <a:t>Xolbekaning</a:t>
            </a:r>
            <a:r>
              <a:rPr lang="en-US" sz="1550" dirty="0"/>
              <a:t> </a:t>
            </a:r>
            <a:r>
              <a:rPr lang="en-US" sz="1550" dirty="0" err="1"/>
              <a:t>tavsif-vasiyatini</a:t>
            </a:r>
            <a:r>
              <a:rPr lang="en-US" sz="1550" dirty="0"/>
              <a:t>, hush </a:t>
            </a:r>
            <a:r>
              <a:rPr lang="en-US" sz="1550" dirty="0" err="1"/>
              <a:t>zeboligini</a:t>
            </a:r>
            <a:r>
              <a:rPr lang="en-US" sz="1550" dirty="0"/>
              <a:t> </a:t>
            </a:r>
            <a:r>
              <a:rPr lang="en-US" sz="1550" dirty="0" err="1"/>
              <a:t>eshitgan</a:t>
            </a:r>
            <a:r>
              <a:rPr lang="en-US" sz="1550" dirty="0"/>
              <a:t> </a:t>
            </a:r>
            <a:r>
              <a:rPr lang="en-US" sz="1550" dirty="0" err="1"/>
              <a:t>podsho</a:t>
            </a:r>
            <a:r>
              <a:rPr lang="en-US" sz="1550" dirty="0"/>
              <a:t> </a:t>
            </a:r>
            <a:r>
              <a:rPr lang="en-US" sz="1550" dirty="0" err="1"/>
              <a:t>va</a:t>
            </a:r>
            <a:r>
              <a:rPr lang="en-US" sz="1550" dirty="0"/>
              <a:t> </a:t>
            </a:r>
            <a:r>
              <a:rPr lang="en-US" sz="1550" dirty="0" err="1"/>
              <a:t>to'ralar</a:t>
            </a:r>
            <a:r>
              <a:rPr lang="en-US" sz="1550" dirty="0"/>
              <a:t>, </a:t>
            </a:r>
            <a:r>
              <a:rPr lang="en-US" sz="1550" dirty="0" err="1"/>
              <a:t>polvon-botirlar</a:t>
            </a:r>
            <a:r>
              <a:rPr lang="en-US" sz="1550" dirty="0"/>
              <a:t> </a:t>
            </a:r>
            <a:r>
              <a:rPr lang="en-US" sz="1550" dirty="0" err="1"/>
              <a:t>har</a:t>
            </a:r>
            <a:r>
              <a:rPr lang="en-US" sz="1550" dirty="0"/>
              <a:t> </a:t>
            </a:r>
            <a:r>
              <a:rPr lang="en-US" sz="1550" dirty="0" err="1"/>
              <a:t>mamlakatdan</a:t>
            </a:r>
            <a:r>
              <a:rPr lang="en-US" sz="1550" dirty="0"/>
              <a:t>, </a:t>
            </a:r>
            <a:r>
              <a:rPr lang="en-US" sz="1550" dirty="0" err="1"/>
              <a:t>har</a:t>
            </a:r>
            <a:r>
              <a:rPr lang="en-US" sz="1550" dirty="0"/>
              <a:t> </a:t>
            </a:r>
            <a:r>
              <a:rPr lang="en-US" sz="1550" dirty="0" err="1"/>
              <a:t>yurtdan</a:t>
            </a:r>
            <a:r>
              <a:rPr lang="en-US" sz="1550" dirty="0"/>
              <a:t>, </a:t>
            </a:r>
            <a:r>
              <a:rPr lang="en-US" sz="1550" dirty="0" err="1"/>
              <a:t>har</a:t>
            </a:r>
            <a:r>
              <a:rPr lang="en-US" sz="1550" dirty="0"/>
              <a:t> </a:t>
            </a:r>
            <a:r>
              <a:rPr lang="en-US" sz="1550" dirty="0" err="1"/>
              <a:t>diyordan</a:t>
            </a:r>
            <a:r>
              <a:rPr lang="en-US" sz="1550" dirty="0"/>
              <a:t> </a:t>
            </a:r>
            <a:r>
              <a:rPr lang="en-US" sz="1550" dirty="0" err="1"/>
              <a:t>sovchi</a:t>
            </a:r>
            <a:r>
              <a:rPr lang="en-US" sz="1550" dirty="0"/>
              <a:t> </a:t>
            </a:r>
            <a:r>
              <a:rPr lang="en-US" sz="1550" dirty="0" err="1"/>
              <a:t>qo'ya</a:t>
            </a:r>
            <a:r>
              <a:rPr lang="en-US" sz="1550" dirty="0"/>
              <a:t> </a:t>
            </a:r>
            <a:r>
              <a:rPr lang="en-US" sz="1550" dirty="0" err="1"/>
              <a:t>berdi</a:t>
            </a:r>
            <a:r>
              <a:rPr lang="en-US" sz="1550" dirty="0"/>
              <a:t>. </a:t>
            </a:r>
            <a:r>
              <a:rPr lang="en-US" sz="1550" dirty="0" err="1"/>
              <a:t>Sovchilarga</a:t>
            </a:r>
            <a:r>
              <a:rPr lang="en-US" sz="1550" dirty="0"/>
              <a:t> </a:t>
            </a:r>
            <a:r>
              <a:rPr lang="en-US" sz="1550" dirty="0" err="1"/>
              <a:t>Xolbeka</a:t>
            </a:r>
            <a:r>
              <a:rPr lang="en-US" sz="1550" dirty="0"/>
              <a:t>: «</a:t>
            </a:r>
            <a:r>
              <a:rPr lang="en-US" sz="1550" dirty="0" err="1"/>
              <a:t>Har</a:t>
            </a:r>
            <a:r>
              <a:rPr lang="en-US" sz="1550" dirty="0"/>
              <a:t> </a:t>
            </a:r>
            <a:r>
              <a:rPr lang="en-US" sz="1550" dirty="0" err="1"/>
              <a:t>kim</a:t>
            </a:r>
            <a:r>
              <a:rPr lang="en-US" sz="1550" dirty="0"/>
              <a:t> </a:t>
            </a:r>
            <a:r>
              <a:rPr lang="en-US" sz="1550" dirty="0" err="1"/>
              <a:t>meni</a:t>
            </a:r>
            <a:r>
              <a:rPr lang="en-US" sz="1550" dirty="0"/>
              <a:t> </a:t>
            </a:r>
            <a:r>
              <a:rPr lang="en-US" sz="1550" dirty="0" err="1"/>
              <a:t>olaman</a:t>
            </a:r>
            <a:r>
              <a:rPr lang="en-US" sz="1550" dirty="0"/>
              <a:t> deb </a:t>
            </a:r>
            <a:r>
              <a:rPr lang="en-US" sz="1550" dirty="0" err="1"/>
              <a:t>kelsa</a:t>
            </a:r>
            <a:r>
              <a:rPr lang="en-US" sz="1550" dirty="0"/>
              <a:t>, </a:t>
            </a:r>
            <a:r>
              <a:rPr lang="en-US" sz="1550" dirty="0" err="1"/>
              <a:t>oldiga</a:t>
            </a:r>
            <a:r>
              <a:rPr lang="en-US" sz="1550" dirty="0"/>
              <a:t> nard </a:t>
            </a:r>
            <a:r>
              <a:rPr lang="en-US" sz="1550" dirty="0" err="1"/>
              <a:t>o'yinini</a:t>
            </a:r>
            <a:r>
              <a:rPr lang="en-US" sz="1550" dirty="0"/>
              <a:t> </a:t>
            </a:r>
            <a:r>
              <a:rPr lang="en-US" sz="1550" dirty="0" err="1"/>
              <a:t>qo'yaman</a:t>
            </a:r>
            <a:r>
              <a:rPr lang="en-US" sz="1550" dirty="0"/>
              <a:t>, </a:t>
            </a:r>
            <a:r>
              <a:rPr lang="en-US" sz="1550" dirty="0" err="1"/>
              <a:t>o'ynayman</a:t>
            </a:r>
            <a:r>
              <a:rPr lang="en-US" sz="1550" dirty="0"/>
              <a:t>, </a:t>
            </a:r>
            <a:r>
              <a:rPr lang="en-US" sz="1550" dirty="0" err="1"/>
              <a:t>utsa</a:t>
            </a:r>
            <a:r>
              <a:rPr lang="en-US" sz="1550" dirty="0"/>
              <a:t> </a:t>
            </a:r>
            <a:r>
              <a:rPr lang="en-US" sz="1550" dirty="0" err="1"/>
              <a:t>tegaman</a:t>
            </a:r>
            <a:r>
              <a:rPr lang="en-US" sz="1550" dirty="0"/>
              <a:t>, </a:t>
            </a:r>
            <a:r>
              <a:rPr lang="en-US" sz="1550" dirty="0" err="1"/>
              <a:t>utdirsa</a:t>
            </a:r>
            <a:r>
              <a:rPr lang="en-US" sz="1550" dirty="0"/>
              <a:t> </a:t>
            </a:r>
            <a:r>
              <a:rPr lang="en-US" sz="1550" dirty="0" err="1"/>
              <a:t>so'yaman</a:t>
            </a:r>
            <a:r>
              <a:rPr lang="en-US" sz="1550" dirty="0"/>
              <a:t>», - deb </a:t>
            </a:r>
            <a:r>
              <a:rPr lang="en-US" sz="1550" dirty="0" err="1"/>
              <a:t>elga</a:t>
            </a:r>
            <a:r>
              <a:rPr lang="en-US" sz="1550" dirty="0"/>
              <a:t> </a:t>
            </a:r>
            <a:r>
              <a:rPr lang="en-US" sz="1550" dirty="0" err="1"/>
              <a:t>shuhrat</a:t>
            </a:r>
            <a:r>
              <a:rPr lang="en-US" sz="1550" dirty="0"/>
              <a:t> </a:t>
            </a:r>
            <a:r>
              <a:rPr lang="en-US" sz="1550" dirty="0" err="1"/>
              <a:t>berdi</a:t>
            </a:r>
            <a:r>
              <a:rPr lang="en-US" sz="1550" dirty="0"/>
              <a:t>.</a:t>
            </a:r>
            <a:endParaRPr lang="ru-RU" sz="1550" dirty="0"/>
          </a:p>
          <a:p>
            <a:pPr algn="just"/>
            <a:r>
              <a:rPr lang="en-US" sz="1550" dirty="0" err="1"/>
              <a:t>Har</a:t>
            </a:r>
            <a:r>
              <a:rPr lang="en-US" sz="1550" dirty="0"/>
              <a:t> </a:t>
            </a:r>
            <a:r>
              <a:rPr lang="en-US" sz="1550" dirty="0" err="1"/>
              <a:t>to'ra-kattalar</a:t>
            </a:r>
            <a:r>
              <a:rPr lang="en-US" sz="1550" dirty="0"/>
              <a:t>, </a:t>
            </a:r>
            <a:r>
              <a:rPr lang="en-US" sz="1550" dirty="0" err="1"/>
              <a:t>xonzodalar</a:t>
            </a:r>
            <a:r>
              <a:rPr lang="en-US" sz="1550" dirty="0"/>
              <a:t>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bilan</a:t>
            </a:r>
            <a:r>
              <a:rPr lang="en-US" sz="1550" dirty="0"/>
              <a:t> nard </a:t>
            </a:r>
            <a:r>
              <a:rPr lang="en-US" sz="1550" dirty="0" err="1"/>
              <a:t>o'ynab</a:t>
            </a:r>
            <a:r>
              <a:rPr lang="en-US" sz="1550" dirty="0"/>
              <a:t> </a:t>
            </a:r>
            <a:r>
              <a:rPr lang="en-US" sz="1550" dirty="0" err="1"/>
              <a:t>utdirib</a:t>
            </a:r>
            <a:r>
              <a:rPr lang="en-US" sz="1550" dirty="0"/>
              <a:t>, </a:t>
            </a:r>
            <a:r>
              <a:rPr lang="en-US" sz="1550" dirty="0" err="1"/>
              <a:t>ko'p</a:t>
            </a:r>
            <a:r>
              <a:rPr lang="en-US" sz="1550" dirty="0"/>
              <a:t> </a:t>
            </a:r>
            <a:r>
              <a:rPr lang="en-US" sz="1550" dirty="0" err="1"/>
              <a:t>kishilarni</a:t>
            </a:r>
            <a:r>
              <a:rPr lang="en-US" sz="1550" dirty="0"/>
              <a:t>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nobud</a:t>
            </a:r>
            <a:r>
              <a:rPr lang="en-US" sz="1550" dirty="0"/>
              <a:t> </a:t>
            </a:r>
            <a:r>
              <a:rPr lang="en-US" sz="1550" dirty="0" err="1"/>
              <a:t>qilib</a:t>
            </a:r>
            <a:r>
              <a:rPr lang="en-US" sz="1550" dirty="0"/>
              <a:t> </a:t>
            </a:r>
            <a:r>
              <a:rPr lang="en-US" sz="1550" dirty="0" err="1"/>
              <a:t>o'ldirib</a:t>
            </a:r>
            <a:r>
              <a:rPr lang="en-US" sz="1550" dirty="0"/>
              <a:t> </a:t>
            </a:r>
            <a:r>
              <a:rPr lang="en-US" sz="1550" dirty="0" err="1"/>
              <a:t>yubordi</a:t>
            </a:r>
            <a:r>
              <a:rPr lang="en-US" sz="1550" dirty="0"/>
              <a:t>. </a:t>
            </a:r>
            <a:r>
              <a:rPr lang="en-US" sz="1550" dirty="0" err="1"/>
              <a:t>Shu</a:t>
            </a:r>
            <a:r>
              <a:rPr lang="en-US" sz="1550" dirty="0"/>
              <a:t> </a:t>
            </a:r>
            <a:r>
              <a:rPr lang="en-US" sz="1550" dirty="0" err="1"/>
              <a:t>mamlakatda</a:t>
            </a:r>
            <a:r>
              <a:rPr lang="en-US" sz="1550" dirty="0"/>
              <a:t> </a:t>
            </a:r>
            <a:r>
              <a:rPr lang="en-US" sz="1550" dirty="0" err="1"/>
              <a:t>Xolbekaga</a:t>
            </a:r>
            <a:r>
              <a:rPr lang="en-US" sz="1550" dirty="0"/>
              <a:t> </a:t>
            </a:r>
            <a:r>
              <a:rPr lang="en-US" sz="1550" dirty="0" err="1"/>
              <a:t>oshiq</a:t>
            </a:r>
            <a:r>
              <a:rPr lang="en-US" sz="1550" dirty="0"/>
              <a:t> </a:t>
            </a:r>
            <a:r>
              <a:rPr lang="en-US" sz="1550" dirty="0" err="1"/>
              <a:t>bo'lmagan</a:t>
            </a:r>
            <a:r>
              <a:rPr lang="en-US" sz="1550" dirty="0"/>
              <a:t> </a:t>
            </a:r>
            <a:r>
              <a:rPr lang="en-US" sz="1550" dirty="0" err="1"/>
              <a:t>odam</a:t>
            </a:r>
            <a:r>
              <a:rPr lang="en-US" sz="1550" dirty="0"/>
              <a:t> </a:t>
            </a:r>
            <a:r>
              <a:rPr lang="en-US" sz="1550" dirty="0" err="1"/>
              <a:t>qolmadi</a:t>
            </a:r>
            <a:r>
              <a:rPr lang="en-US" sz="1550" dirty="0"/>
              <a:t>. </a:t>
            </a:r>
            <a:r>
              <a:rPr lang="en-US" sz="1550" dirty="0" err="1"/>
              <a:t>Kundan</a:t>
            </a:r>
            <a:r>
              <a:rPr lang="en-US" sz="1550" dirty="0"/>
              <a:t>-kun </a:t>
            </a:r>
            <a:r>
              <a:rPr lang="en-US" sz="1550" dirty="0" err="1"/>
              <a:t>Xolbekaning</a:t>
            </a:r>
            <a:r>
              <a:rPr lang="en-US" sz="1550" dirty="0"/>
              <a:t> </a:t>
            </a:r>
            <a:r>
              <a:rPr lang="en-US" sz="1550" dirty="0" err="1"/>
              <a:t>husni</a:t>
            </a:r>
            <a:r>
              <a:rPr lang="en-US" sz="1550" dirty="0"/>
              <a:t> </a:t>
            </a:r>
            <a:r>
              <a:rPr lang="en-US" sz="1550" dirty="0" err="1"/>
              <a:t>ziyoda</a:t>
            </a:r>
            <a:r>
              <a:rPr lang="en-US" sz="1550" dirty="0"/>
              <a:t> </a:t>
            </a:r>
            <a:r>
              <a:rPr lang="en-US" sz="1550" dirty="0" err="1"/>
              <a:t>bo'lib</a:t>
            </a:r>
            <a:r>
              <a:rPr lang="en-US" sz="1550" dirty="0"/>
              <a:t>, </a:t>
            </a:r>
            <a:r>
              <a:rPr lang="en-US" sz="1550" dirty="0" err="1"/>
              <a:t>shuhrat-ovozasi</a:t>
            </a:r>
            <a:r>
              <a:rPr lang="en-US" sz="1550" dirty="0"/>
              <a:t> </a:t>
            </a:r>
            <a:r>
              <a:rPr lang="en-US" sz="1550" dirty="0" err="1"/>
              <a:t>ortar</a:t>
            </a:r>
            <a:r>
              <a:rPr lang="en-US" sz="1550" dirty="0"/>
              <a:t> </a:t>
            </a:r>
            <a:r>
              <a:rPr lang="en-US" sz="1550" dirty="0" err="1"/>
              <a:t>edi</a:t>
            </a:r>
            <a:r>
              <a:rPr lang="en-US" sz="1550" dirty="0"/>
              <a:t>. </a:t>
            </a:r>
            <a:r>
              <a:rPr lang="en-US" sz="1550" dirty="0" err="1"/>
              <a:t>Kunlardan</a:t>
            </a:r>
            <a:r>
              <a:rPr lang="en-US" sz="1550" dirty="0"/>
              <a:t> </a:t>
            </a:r>
            <a:r>
              <a:rPr lang="en-US" sz="1550" dirty="0" err="1"/>
              <a:t>bir</a:t>
            </a:r>
            <a:r>
              <a:rPr lang="en-US" sz="1550" dirty="0"/>
              <a:t> kun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qirq</a:t>
            </a:r>
            <a:r>
              <a:rPr lang="en-US" sz="1550" dirty="0"/>
              <a:t> </a:t>
            </a:r>
            <a:r>
              <a:rPr lang="en-US" sz="1550" dirty="0" err="1"/>
              <a:t>zinali</a:t>
            </a:r>
            <a:r>
              <a:rPr lang="en-US" sz="1550" dirty="0"/>
              <a:t> </a:t>
            </a:r>
            <a:r>
              <a:rPr lang="en-US" sz="1550" dirty="0" err="1"/>
              <a:t>ko'shkining</a:t>
            </a:r>
            <a:r>
              <a:rPr lang="en-US" sz="1550" dirty="0"/>
              <a:t> </a:t>
            </a:r>
            <a:r>
              <a:rPr lang="en-US" sz="1550" dirty="0" err="1"/>
              <a:t>ustiga</a:t>
            </a:r>
            <a:r>
              <a:rPr lang="en-US" sz="1550" dirty="0"/>
              <a:t> </a:t>
            </a:r>
            <a:r>
              <a:rPr lang="en-US" sz="1550" dirty="0" err="1"/>
              <a:t>chiqib</a:t>
            </a:r>
            <a:r>
              <a:rPr lang="en-US" sz="1550" dirty="0"/>
              <a:t>, </a:t>
            </a:r>
            <a:r>
              <a:rPr lang="en-US" sz="1550" dirty="0" err="1"/>
              <a:t>olamni</a:t>
            </a:r>
            <a:r>
              <a:rPr lang="en-US" sz="1550" dirty="0"/>
              <a:t> </a:t>
            </a:r>
            <a:r>
              <a:rPr lang="en-US" sz="1550" dirty="0" err="1"/>
              <a:t>tomosha</a:t>
            </a:r>
            <a:r>
              <a:rPr lang="en-US" sz="1550" dirty="0"/>
              <a:t> </a:t>
            </a:r>
            <a:r>
              <a:rPr lang="en-US" sz="1550" dirty="0" err="1"/>
              <a:t>qilib</a:t>
            </a:r>
            <a:r>
              <a:rPr lang="en-US" sz="1550" dirty="0"/>
              <a:t> </a:t>
            </a:r>
            <a:r>
              <a:rPr lang="en-US" sz="1550" dirty="0" err="1"/>
              <a:t>o'tirib</a:t>
            </a:r>
            <a:r>
              <a:rPr lang="en-US" sz="1550" dirty="0"/>
              <a:t> </a:t>
            </a:r>
            <a:r>
              <a:rPr lang="en-US" sz="1550" dirty="0" err="1"/>
              <a:t>edi</a:t>
            </a:r>
            <a:r>
              <a:rPr lang="en-US" sz="1550" dirty="0"/>
              <a:t>, </a:t>
            </a:r>
            <a:r>
              <a:rPr lang="en-US" sz="1550" dirty="0" err="1"/>
              <a:t>shu</a:t>
            </a:r>
            <a:r>
              <a:rPr lang="en-US" sz="1550" dirty="0"/>
              <a:t> </a:t>
            </a:r>
            <a:r>
              <a:rPr lang="en-US" sz="1550" dirty="0" err="1"/>
              <a:t>shaharning</a:t>
            </a:r>
            <a:r>
              <a:rPr lang="en-US" sz="1550" dirty="0"/>
              <a:t> </a:t>
            </a:r>
            <a:r>
              <a:rPr lang="en-US" sz="1550" dirty="0" err="1"/>
              <a:t>podshosi</a:t>
            </a:r>
            <a:r>
              <a:rPr lang="en-US" sz="1550" dirty="0"/>
              <a:t> </a:t>
            </a:r>
            <a:r>
              <a:rPr lang="en-US" sz="1550" dirty="0" err="1"/>
              <a:t>Buvraxon</a:t>
            </a:r>
            <a:r>
              <a:rPr lang="en-US" sz="1550" dirty="0"/>
              <a:t> </a:t>
            </a:r>
            <a:r>
              <a:rPr lang="en-US" sz="1550" dirty="0" err="1"/>
              <a:t>Xolbekaning</a:t>
            </a:r>
            <a:r>
              <a:rPr lang="en-US" sz="1550" dirty="0"/>
              <a:t> </a:t>
            </a:r>
            <a:r>
              <a:rPr lang="en-US" sz="1550" dirty="0" err="1"/>
              <a:t>jamolini</a:t>
            </a:r>
            <a:r>
              <a:rPr lang="en-US" sz="1550" dirty="0"/>
              <a:t> </a:t>
            </a:r>
            <a:r>
              <a:rPr lang="en-US" sz="1550" dirty="0" err="1"/>
              <a:t>ko'rib</a:t>
            </a:r>
            <a:r>
              <a:rPr lang="en-US" sz="1550" dirty="0"/>
              <a:t>, </a:t>
            </a:r>
            <a:r>
              <a:rPr lang="en-US" sz="1550" dirty="0" err="1"/>
              <a:t>yuz</a:t>
            </a:r>
            <a:r>
              <a:rPr lang="en-US" sz="1550" dirty="0"/>
              <a:t> </a:t>
            </a:r>
            <a:r>
              <a:rPr lang="en-US" sz="1550" dirty="0" err="1"/>
              <a:t>shaydoyi</a:t>
            </a:r>
            <a:r>
              <a:rPr lang="en-US" sz="1550" dirty="0"/>
              <a:t> </a:t>
            </a:r>
            <a:r>
              <a:rPr lang="en-US" sz="1550" dirty="0" err="1"/>
              <a:t>dil</a:t>
            </a:r>
            <a:r>
              <a:rPr lang="en-US" sz="1550" dirty="0"/>
              <a:t> </a:t>
            </a:r>
            <a:r>
              <a:rPr lang="en-US" sz="1550" dirty="0" err="1"/>
              <a:t>bilan</a:t>
            </a:r>
            <a:r>
              <a:rPr lang="en-US" sz="1550" dirty="0"/>
              <a:t> </a:t>
            </a:r>
            <a:r>
              <a:rPr lang="en-US" sz="1550" dirty="0" err="1"/>
              <a:t>oshiqi</a:t>
            </a:r>
            <a:r>
              <a:rPr lang="en-US" sz="1550" dirty="0"/>
              <a:t> </a:t>
            </a:r>
            <a:r>
              <a:rPr lang="en-US" sz="1550" dirty="0" err="1"/>
              <a:t>beqaror</a:t>
            </a:r>
            <a:r>
              <a:rPr lang="en-US" sz="1550" dirty="0"/>
              <a:t> </a:t>
            </a:r>
            <a:r>
              <a:rPr lang="en-US" sz="1550" dirty="0" err="1"/>
              <a:t>bo'lib</a:t>
            </a:r>
            <a:r>
              <a:rPr lang="en-US" sz="1550" dirty="0"/>
              <a:t>, </a:t>
            </a:r>
            <a:r>
              <a:rPr lang="en-US" sz="1550" dirty="0" err="1"/>
              <a:t>ixtiyorini</a:t>
            </a:r>
            <a:r>
              <a:rPr lang="en-US" sz="1550" dirty="0"/>
              <a:t> </a:t>
            </a:r>
            <a:r>
              <a:rPr lang="en-US" sz="1550" dirty="0" err="1"/>
              <a:t>qo'lidan</a:t>
            </a:r>
            <a:r>
              <a:rPr lang="en-US" sz="1550" dirty="0"/>
              <a:t> </a:t>
            </a:r>
            <a:r>
              <a:rPr lang="en-US" sz="1550" dirty="0" err="1"/>
              <a:t>oldirib</a:t>
            </a:r>
            <a:r>
              <a:rPr lang="en-US" sz="1550" dirty="0"/>
              <a:t>, </a:t>
            </a:r>
            <a:r>
              <a:rPr lang="en-US" sz="1550" dirty="0" err="1"/>
              <a:t>dilida</a:t>
            </a:r>
            <a:r>
              <a:rPr lang="en-US" sz="1550" dirty="0"/>
              <a:t> </a:t>
            </a:r>
            <a:r>
              <a:rPr lang="en-US" sz="1550" dirty="0" err="1"/>
              <a:t>sabr</a:t>
            </a:r>
            <a:r>
              <a:rPr lang="en-US" sz="1550" dirty="0"/>
              <a:t>-u </a:t>
            </a:r>
            <a:r>
              <a:rPr lang="en-US" sz="1550" dirty="0" err="1"/>
              <a:t>qarori</a:t>
            </a:r>
            <a:r>
              <a:rPr lang="en-US" sz="1550" dirty="0"/>
              <a:t> </a:t>
            </a:r>
            <a:r>
              <a:rPr lang="en-US" sz="1550" dirty="0" err="1"/>
              <a:t>qolmay</a:t>
            </a:r>
            <a:r>
              <a:rPr lang="en-US" sz="1550" dirty="0"/>
              <a:t>, </a:t>
            </a:r>
            <a:r>
              <a:rPr lang="en-US" sz="1550" dirty="0" err="1"/>
              <a:t>arkiga</a:t>
            </a:r>
            <a:r>
              <a:rPr lang="en-US" sz="1550" dirty="0"/>
              <a:t> </a:t>
            </a:r>
            <a:r>
              <a:rPr lang="en-US" sz="1550" dirty="0" err="1"/>
              <a:t>borib</a:t>
            </a:r>
            <a:r>
              <a:rPr lang="en-US" sz="1550" dirty="0"/>
              <a:t> </a:t>
            </a:r>
            <a:r>
              <a:rPr lang="en-US" sz="1550" dirty="0" err="1"/>
              <a:t>tushib</a:t>
            </a:r>
            <a:r>
              <a:rPr lang="en-US" sz="1550" dirty="0"/>
              <a:t>, </a:t>
            </a:r>
            <a:r>
              <a:rPr lang="en-US" sz="1550" dirty="0" err="1"/>
              <a:t>bostirib</a:t>
            </a:r>
            <a:r>
              <a:rPr lang="en-US" sz="1550" dirty="0"/>
              <a:t>, </a:t>
            </a:r>
            <a:r>
              <a:rPr lang="en-US" sz="1550" dirty="0" err="1"/>
              <a:t>sovchini</a:t>
            </a:r>
            <a:r>
              <a:rPr lang="en-US" sz="1550" dirty="0"/>
              <a:t> </a:t>
            </a:r>
            <a:r>
              <a:rPr lang="en-US" sz="1550" dirty="0" err="1"/>
              <a:t>qo'ya</a:t>
            </a:r>
            <a:r>
              <a:rPr lang="en-US" sz="1550" dirty="0"/>
              <a:t> </a:t>
            </a:r>
            <a:r>
              <a:rPr lang="en-US" sz="1550" dirty="0" err="1"/>
              <a:t>berdi</a:t>
            </a:r>
            <a:r>
              <a:rPr lang="en-US" sz="1550" dirty="0"/>
              <a:t>. «</a:t>
            </a:r>
            <a:r>
              <a:rPr lang="en-US" sz="1550" dirty="0" err="1"/>
              <a:t>Tegsa</a:t>
            </a:r>
            <a:r>
              <a:rPr lang="en-US" sz="1550" dirty="0"/>
              <a:t> ham </a:t>
            </a:r>
            <a:r>
              <a:rPr lang="en-US" sz="1550" dirty="0" err="1"/>
              <a:t>olaman</a:t>
            </a:r>
            <a:r>
              <a:rPr lang="en-US" sz="1550" dirty="0"/>
              <a:t>, </a:t>
            </a:r>
            <a:r>
              <a:rPr lang="en-US" sz="1550" dirty="0" err="1"/>
              <a:t>tegmasa</a:t>
            </a:r>
            <a:r>
              <a:rPr lang="en-US" sz="1550" dirty="0"/>
              <a:t> ham </a:t>
            </a:r>
            <a:r>
              <a:rPr lang="en-US" sz="1550" dirty="0" err="1"/>
              <a:t>olaman</a:t>
            </a:r>
            <a:r>
              <a:rPr lang="en-US" sz="1550" dirty="0"/>
              <a:t>, </a:t>
            </a:r>
            <a:r>
              <a:rPr lang="en-US" sz="1550" dirty="0" err="1"/>
              <a:t>boshqaning</a:t>
            </a:r>
            <a:r>
              <a:rPr lang="en-US" sz="1550" dirty="0"/>
              <a:t> </a:t>
            </a:r>
            <a:r>
              <a:rPr lang="en-US" sz="1550" dirty="0" err="1"/>
              <a:t>kelganini</a:t>
            </a:r>
            <a:r>
              <a:rPr lang="en-US" sz="1550" dirty="0"/>
              <a:t> </a:t>
            </a:r>
            <a:r>
              <a:rPr lang="en-US" sz="1550" dirty="0" err="1"/>
              <a:t>ko'raman</a:t>
            </a:r>
            <a:r>
              <a:rPr lang="en-US" sz="1550" dirty="0"/>
              <a:t>», - deb </a:t>
            </a:r>
            <a:r>
              <a:rPr lang="en-US" sz="1550" dirty="0" err="1"/>
              <a:t>odam</a:t>
            </a:r>
            <a:r>
              <a:rPr lang="en-US" sz="1550" dirty="0"/>
              <a:t> </a:t>
            </a:r>
            <a:r>
              <a:rPr lang="en-US" sz="1550" dirty="0" err="1"/>
              <a:t>yubordi</a:t>
            </a:r>
            <a:r>
              <a:rPr lang="en-US" sz="1550" dirty="0"/>
              <a:t>. </a:t>
            </a:r>
            <a:r>
              <a:rPr lang="en-US" sz="1550" dirty="0" err="1"/>
              <a:t>Xolbeka</a:t>
            </a:r>
            <a:r>
              <a:rPr lang="en-US" sz="1550" dirty="0"/>
              <a:t> </a:t>
            </a:r>
            <a:r>
              <a:rPr lang="en-US" sz="1550" dirty="0" err="1"/>
              <a:t>javob</a:t>
            </a:r>
            <a:r>
              <a:rPr lang="en-US" sz="1550" dirty="0"/>
              <a:t> </a:t>
            </a:r>
            <a:r>
              <a:rPr lang="en-US" sz="1550" dirty="0" err="1"/>
              <a:t>aytdi</a:t>
            </a:r>
            <a:r>
              <a:rPr lang="en-US" sz="1550" dirty="0"/>
              <a:t>: «</a:t>
            </a:r>
            <a:r>
              <a:rPr lang="en-US" sz="1550" dirty="0" err="1"/>
              <a:t>Podsho</a:t>
            </a:r>
            <a:r>
              <a:rPr lang="en-US" sz="1550" dirty="0"/>
              <a:t> </a:t>
            </a:r>
            <a:r>
              <a:rPr lang="en-US" sz="1550" dirty="0" err="1"/>
              <a:t>nomardlik</a:t>
            </a:r>
            <a:r>
              <a:rPr lang="en-US" sz="1550" dirty="0"/>
              <a:t> </a:t>
            </a:r>
            <a:r>
              <a:rPr lang="en-US" sz="1550" dirty="0" err="1"/>
              <a:t>qilmasin</a:t>
            </a:r>
            <a:r>
              <a:rPr lang="en-US" sz="1550" dirty="0"/>
              <a:t>, </a:t>
            </a:r>
            <a:r>
              <a:rPr lang="en-US" sz="1550" dirty="0" err="1"/>
              <a:t>o'ziday</a:t>
            </a:r>
            <a:r>
              <a:rPr lang="en-US" sz="1550" dirty="0"/>
              <a:t> </a:t>
            </a:r>
            <a:r>
              <a:rPr lang="en-US" sz="1550" dirty="0" err="1"/>
              <a:t>podsholarga</a:t>
            </a:r>
            <a:r>
              <a:rPr lang="en-US" sz="1550" dirty="0"/>
              <a:t> </a:t>
            </a:r>
            <a:r>
              <a:rPr lang="en-US" sz="1550" dirty="0" err="1"/>
              <a:t>ta'na-malomat</a:t>
            </a:r>
            <a:r>
              <a:rPr lang="en-US" sz="1550" dirty="0"/>
              <a:t> </a:t>
            </a:r>
            <a:r>
              <a:rPr lang="en-US" sz="1550" dirty="0" err="1"/>
              <a:t>bo'lmasin</a:t>
            </a:r>
            <a:r>
              <a:rPr lang="en-US" sz="1550" dirty="0"/>
              <a:t>. </a:t>
            </a:r>
            <a:r>
              <a:rPr lang="en-US" sz="1550" dirty="0" err="1"/>
              <a:t>Mening</a:t>
            </a:r>
            <a:r>
              <a:rPr lang="en-US" sz="1550" dirty="0"/>
              <a:t> </a:t>
            </a:r>
            <a:r>
              <a:rPr lang="en-US" sz="1550" dirty="0" err="1"/>
              <a:t>shu</a:t>
            </a:r>
            <a:r>
              <a:rPr lang="en-US" sz="1550" dirty="0"/>
              <a:t> </a:t>
            </a:r>
            <a:r>
              <a:rPr lang="en-US" sz="1550" dirty="0" err="1"/>
              <a:t>shartim</a:t>
            </a:r>
            <a:r>
              <a:rPr lang="en-US" sz="1550" dirty="0"/>
              <a:t>, </a:t>
            </a:r>
            <a:r>
              <a:rPr lang="en-US" sz="1550" dirty="0" err="1"/>
              <a:t>eshitmagan</a:t>
            </a:r>
            <a:r>
              <a:rPr lang="en-US" sz="1550" dirty="0"/>
              <a:t>, </a:t>
            </a:r>
            <a:r>
              <a:rPr lang="en-US" sz="1550" dirty="0" err="1"/>
              <a:t>bilmagan</a:t>
            </a:r>
            <a:r>
              <a:rPr lang="en-US" sz="1550" dirty="0"/>
              <a:t> </a:t>
            </a:r>
            <a:r>
              <a:rPr lang="en-US" sz="1550" dirty="0" err="1"/>
              <a:t>odam</a:t>
            </a:r>
            <a:r>
              <a:rPr lang="en-US" sz="1550" dirty="0"/>
              <a:t> </a:t>
            </a:r>
            <a:r>
              <a:rPr lang="en-US" sz="1550" dirty="0" err="1"/>
              <a:t>yo'q</a:t>
            </a:r>
            <a:r>
              <a:rPr lang="en-US" sz="1550" dirty="0"/>
              <a:t>.</a:t>
            </a:r>
            <a:endParaRPr lang="ru-RU" sz="155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18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-27384"/>
            <a:ext cx="792088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/>
              <a:t>	</a:t>
            </a:r>
            <a:r>
              <a:rPr lang="en-US" sz="1400" dirty="0" err="1" smtClean="0"/>
              <a:t>Ayol</a:t>
            </a:r>
            <a:r>
              <a:rPr lang="en-US" sz="1400" dirty="0" smtClean="0"/>
              <a:t> </a:t>
            </a:r>
            <a:r>
              <a:rPr lang="en-US" sz="1400" dirty="0" err="1"/>
              <a:t>bo'lsam</a:t>
            </a:r>
            <a:r>
              <a:rPr lang="en-US" sz="1400" dirty="0"/>
              <a:t> ham </a:t>
            </a:r>
            <a:r>
              <a:rPr lang="en-US" sz="1400" dirty="0" err="1"/>
              <a:t>qavlimdan</a:t>
            </a:r>
            <a:r>
              <a:rPr lang="en-US" sz="1400" dirty="0"/>
              <a:t> </a:t>
            </a:r>
            <a:r>
              <a:rPr lang="en-US" sz="1400" dirty="0" err="1"/>
              <a:t>qaytmayman</a:t>
            </a:r>
            <a:r>
              <a:rPr lang="en-US" sz="1400" dirty="0"/>
              <a:t>, </a:t>
            </a:r>
            <a:r>
              <a:rPr lang="en-US" sz="1400" dirty="0" err="1"/>
              <a:t>shohingdan</a:t>
            </a:r>
            <a:r>
              <a:rPr lang="en-US" sz="1400" dirty="0"/>
              <a:t> </a:t>
            </a:r>
            <a:r>
              <a:rPr lang="en-US" sz="1400" dirty="0" err="1"/>
              <a:t>qo'rqmayman</a:t>
            </a:r>
            <a:r>
              <a:rPr lang="en-US" sz="1400" dirty="0"/>
              <a:t>. "</a:t>
            </a:r>
            <a:r>
              <a:rPr lang="en-US" sz="1400" dirty="0" err="1"/>
              <a:t>qizga</a:t>
            </a:r>
            <a:r>
              <a:rPr lang="en-US" sz="1400" dirty="0"/>
              <a:t> </a:t>
            </a:r>
            <a:r>
              <a:rPr lang="en-US" sz="1400" dirty="0" err="1"/>
              <a:t>oshiq</a:t>
            </a:r>
            <a:r>
              <a:rPr lang="en-US" sz="1400" dirty="0"/>
              <a:t> </a:t>
            </a:r>
            <a:r>
              <a:rPr lang="en-US" sz="1400" dirty="0" err="1"/>
              <a:t>bo'lgan</a:t>
            </a:r>
            <a:r>
              <a:rPr lang="en-US" sz="1400" dirty="0"/>
              <a:t> </a:t>
            </a:r>
            <a:r>
              <a:rPr lang="en-US" sz="1400" dirty="0" err="1"/>
              <a:t>bo'lsa</a:t>
            </a:r>
            <a:r>
              <a:rPr lang="en-US" sz="1400" dirty="0"/>
              <a:t>, </a:t>
            </a:r>
            <a:r>
              <a:rPr lang="en-US" sz="1400" dirty="0" err="1"/>
              <a:t>kelsin</a:t>
            </a:r>
            <a:r>
              <a:rPr lang="en-US" sz="1400" dirty="0"/>
              <a:t>, nard </a:t>
            </a:r>
            <a:r>
              <a:rPr lang="en-US" sz="1400" dirty="0" err="1"/>
              <a:t>o'ynasin</a:t>
            </a:r>
            <a:r>
              <a:rPr lang="en-US" sz="1400" dirty="0"/>
              <a:t>; </a:t>
            </a:r>
            <a:r>
              <a:rPr lang="en-US" sz="1400" dirty="0" err="1"/>
              <a:t>utsa</a:t>
            </a:r>
            <a:r>
              <a:rPr lang="en-US" sz="1400" dirty="0"/>
              <a:t> </a:t>
            </a:r>
            <a:r>
              <a:rPr lang="en-US" sz="1400" dirty="0" err="1"/>
              <a:t>tegaman</a:t>
            </a:r>
            <a:r>
              <a:rPr lang="en-US" sz="1400" dirty="0"/>
              <a:t>: </a:t>
            </a:r>
            <a:r>
              <a:rPr lang="en-US" sz="1400" dirty="0" err="1"/>
              <a:t>utdirsa</a:t>
            </a:r>
            <a:r>
              <a:rPr lang="en-US" sz="1400" dirty="0"/>
              <a:t> </a:t>
            </a:r>
            <a:r>
              <a:rPr lang="en-US" sz="1400" dirty="0" err="1"/>
              <a:t>podsho</a:t>
            </a:r>
            <a:r>
              <a:rPr lang="en-US" sz="1400" dirty="0"/>
              <a:t> deb </a:t>
            </a:r>
            <a:r>
              <a:rPr lang="en-US" sz="1400" dirty="0" err="1"/>
              <a:t>siylamayman</a:t>
            </a:r>
            <a:r>
              <a:rPr lang="en-US" sz="1400" dirty="0"/>
              <a:t>, </a:t>
            </a:r>
            <a:r>
              <a:rPr lang="en-US" sz="1400" dirty="0" err="1"/>
              <a:t>so'yaman</a:t>
            </a:r>
            <a:r>
              <a:rPr lang="en-US" sz="1400" dirty="0"/>
              <a:t>, </a:t>
            </a:r>
            <a:r>
              <a:rPr lang="en-US" sz="1400" dirty="0" err="1"/>
              <a:t>jonidan</a:t>
            </a:r>
            <a:r>
              <a:rPr lang="en-US" sz="1400" dirty="0"/>
              <a:t> </a:t>
            </a:r>
            <a:r>
              <a:rPr lang="en-US" sz="1400" dirty="0" err="1"/>
              <a:t>kechsa</a:t>
            </a:r>
            <a:r>
              <a:rPr lang="en-US" sz="1400" dirty="0"/>
              <a:t> </a:t>
            </a:r>
            <a:r>
              <a:rPr lang="en-US" sz="1400" dirty="0" err="1"/>
              <a:t>bizga</a:t>
            </a:r>
            <a:r>
              <a:rPr lang="en-US" sz="1400" dirty="0"/>
              <a:t> </a:t>
            </a:r>
            <a:r>
              <a:rPr lang="en-US" sz="1400" dirty="0" err="1"/>
              <a:t>kelsin</a:t>
            </a:r>
            <a:r>
              <a:rPr lang="en-US" sz="1400" dirty="0"/>
              <a:t>», - deb </a:t>
            </a:r>
            <a:r>
              <a:rPr lang="en-US" sz="1400" dirty="0" err="1"/>
              <a:t>sovchisini</a:t>
            </a:r>
            <a:r>
              <a:rPr lang="en-US" sz="1400" dirty="0"/>
              <a:t> </a:t>
            </a:r>
            <a:r>
              <a:rPr lang="en-US" sz="1400" dirty="0" err="1"/>
              <a:t>qaytardi</a:t>
            </a:r>
            <a:r>
              <a:rPr lang="en-US" sz="1400" dirty="0"/>
              <a:t>. </a:t>
            </a:r>
            <a:r>
              <a:rPr lang="en-US" sz="1400" dirty="0" err="1"/>
              <a:t>Sovchi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voqealarni</a:t>
            </a:r>
            <a:r>
              <a:rPr lang="en-US" sz="1400" dirty="0"/>
              <a:t> </a:t>
            </a:r>
            <a:r>
              <a:rPr lang="en-US" sz="1400" dirty="0" err="1"/>
              <a:t>podshosiga</a:t>
            </a:r>
            <a:r>
              <a:rPr lang="en-US" sz="1400" dirty="0"/>
              <a:t> </a:t>
            </a:r>
            <a:r>
              <a:rPr lang="en-US" sz="1400" dirty="0" err="1"/>
              <a:t>bayon</a:t>
            </a:r>
            <a:r>
              <a:rPr lang="en-US" sz="1400" dirty="0"/>
              <a:t> </a:t>
            </a:r>
            <a:r>
              <a:rPr lang="en-US" sz="1400" dirty="0" err="1"/>
              <a:t>qildi</a:t>
            </a:r>
            <a:r>
              <a:rPr lang="en-US" sz="1400" dirty="0"/>
              <a:t>. </a:t>
            </a:r>
            <a:r>
              <a:rPr lang="en-US" sz="1400" dirty="0" err="1"/>
              <a:t>Podsho</a:t>
            </a:r>
            <a:r>
              <a:rPr lang="en-US" sz="1400" dirty="0"/>
              <a:t> </a:t>
            </a:r>
            <a:r>
              <a:rPr lang="en-US" sz="1400" dirty="0" err="1"/>
              <a:t>eshitib</a:t>
            </a:r>
            <a:r>
              <a:rPr lang="en-US" sz="1400" dirty="0"/>
              <a:t>, </a:t>
            </a:r>
            <a:r>
              <a:rPr lang="en-US" sz="1400" dirty="0" err="1"/>
              <a:t>hayron-lol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, </a:t>
            </a:r>
            <a:r>
              <a:rPr lang="en-US" sz="1400" dirty="0" err="1"/>
              <a:t>arkoni</a:t>
            </a:r>
            <a:r>
              <a:rPr lang="en-US" sz="1400" dirty="0"/>
              <a:t> </a:t>
            </a:r>
            <a:r>
              <a:rPr lang="en-US" sz="1400" dirty="0" err="1"/>
              <a:t>davlatiga</a:t>
            </a:r>
            <a:r>
              <a:rPr lang="en-US" sz="1400" dirty="0"/>
              <a:t> </a:t>
            </a:r>
            <a:r>
              <a:rPr lang="en-US" sz="1400" dirty="0" err="1"/>
              <a:t>qarab</a:t>
            </a:r>
            <a:r>
              <a:rPr lang="en-US" sz="1400" dirty="0"/>
              <a:t>, </a:t>
            </a:r>
            <a:r>
              <a:rPr lang="en-US" sz="1400" dirty="0" err="1"/>
              <a:t>ulardan</a:t>
            </a:r>
            <a:r>
              <a:rPr lang="en-US" sz="1400" dirty="0"/>
              <a:t> </a:t>
            </a:r>
            <a:r>
              <a:rPr lang="en-US" sz="1400" dirty="0" err="1"/>
              <a:t>maslahat</a:t>
            </a:r>
            <a:r>
              <a:rPr lang="en-US" sz="1400" dirty="0"/>
              <a:t> </a:t>
            </a:r>
            <a:r>
              <a:rPr lang="en-US" sz="1400" dirty="0" err="1"/>
              <a:t>so'rab</a:t>
            </a:r>
            <a:r>
              <a:rPr lang="en-US" sz="1400" dirty="0"/>
              <a:t>: -  E </a:t>
            </a:r>
            <a:r>
              <a:rPr lang="en-US" sz="1400" dirty="0" err="1"/>
              <a:t>umarolarim</a:t>
            </a:r>
            <a:r>
              <a:rPr lang="en-US" sz="1400" dirty="0"/>
              <a:t>, e </a:t>
            </a:r>
            <a:r>
              <a:rPr lang="en-US" sz="1400" dirty="0" err="1"/>
              <a:t>vaziri</a:t>
            </a:r>
            <a:r>
              <a:rPr lang="en-US" sz="1400" dirty="0"/>
              <a:t> </a:t>
            </a:r>
            <a:r>
              <a:rPr lang="en-US" sz="1400" dirty="0" err="1"/>
              <a:t>Oonolarim</a:t>
            </a:r>
            <a:r>
              <a:rPr lang="en-US" sz="1400" dirty="0"/>
              <a:t>,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ishning</a:t>
            </a:r>
            <a:r>
              <a:rPr lang="en-US" sz="1400" dirty="0"/>
              <a:t> </a:t>
            </a:r>
            <a:r>
              <a:rPr lang="en-US" sz="1400" dirty="0" err="1"/>
              <a:t>oxiri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bo'ladi</a:t>
            </a:r>
            <a:r>
              <a:rPr lang="en-US" sz="1400" dirty="0"/>
              <a:t>? </a:t>
            </a:r>
            <a:r>
              <a:rPr lang="en-US" sz="1400" dirty="0" err="1"/>
              <a:t>Borib</a:t>
            </a:r>
            <a:r>
              <a:rPr lang="en-US" sz="1400" dirty="0"/>
              <a:t> </a:t>
            </a:r>
            <a:r>
              <a:rPr lang="en-US" sz="1400" dirty="0" err="1"/>
              <a:t>nardini</a:t>
            </a:r>
            <a:r>
              <a:rPr lang="en-US" sz="1400" dirty="0"/>
              <a:t> </a:t>
            </a:r>
            <a:r>
              <a:rPr lang="en-US" sz="1400" dirty="0" err="1"/>
              <a:t>o’nasak</a:t>
            </a:r>
            <a:r>
              <a:rPr lang="en-US" sz="1400" dirty="0"/>
              <a:t>, </a:t>
            </a:r>
            <a:r>
              <a:rPr lang="en-US" sz="1400" dirty="0" err="1"/>
              <a:t>utdirsak</a:t>
            </a:r>
            <a:r>
              <a:rPr lang="en-US" sz="1400" dirty="0"/>
              <a:t>, </a:t>
            </a:r>
            <a:r>
              <a:rPr lang="en-US" sz="1400" dirty="0" err="1"/>
              <a:t>bizni</a:t>
            </a:r>
            <a:r>
              <a:rPr lang="en-US" sz="1400" dirty="0"/>
              <a:t> </a:t>
            </a:r>
            <a:r>
              <a:rPr lang="en-US" sz="1400" dirty="0" err="1"/>
              <a:t>shoh</a:t>
            </a:r>
            <a:r>
              <a:rPr lang="en-US" sz="1400" dirty="0"/>
              <a:t> deb </a:t>
            </a:r>
            <a:r>
              <a:rPr lang="en-US" sz="1400" dirty="0" err="1"/>
              <a:t>siylamasa</a:t>
            </a:r>
            <a:r>
              <a:rPr lang="en-US" sz="1400" dirty="0"/>
              <a:t>, </a:t>
            </a:r>
            <a:r>
              <a:rPr lang="en-US" sz="1400" dirty="0" err="1"/>
              <a:t>qo'yaylik</a:t>
            </a:r>
            <a:r>
              <a:rPr lang="en-US" sz="1400" dirty="0"/>
              <a:t> </a:t>
            </a:r>
            <a:r>
              <a:rPr lang="en-US" sz="1400" dirty="0" err="1"/>
              <a:t>desak</a:t>
            </a:r>
            <a:r>
              <a:rPr lang="en-US" sz="1400" dirty="0"/>
              <a:t>, </a:t>
            </a:r>
            <a:r>
              <a:rPr lang="en-US" sz="1400" dirty="0" err="1"/>
              <a:t>lshqibozlik</a:t>
            </a:r>
            <a:r>
              <a:rPr lang="en-US" sz="1400" dirty="0"/>
              <a:t> </a:t>
            </a:r>
            <a:r>
              <a:rPr lang="en-US" sz="1400" dirty="0" err="1"/>
              <a:t>yomon</a:t>
            </a:r>
            <a:r>
              <a:rPr lang="en-US" sz="1400" dirty="0"/>
              <a:t> </a:t>
            </a:r>
            <a:r>
              <a:rPr lang="en-US" sz="1400" dirty="0" err="1"/>
              <a:t>bo'lsa</a:t>
            </a:r>
            <a:r>
              <a:rPr lang="en-US" sz="1400" dirty="0"/>
              <a:t>, </a:t>
            </a:r>
            <a:r>
              <a:rPr lang="en-US" sz="1400" dirty="0" err="1"/>
              <a:t>borsa</a:t>
            </a:r>
            <a:r>
              <a:rPr lang="en-US" sz="1400" dirty="0"/>
              <a:t> </a:t>
            </a:r>
            <a:r>
              <a:rPr lang="en-US" sz="1400" dirty="0" err="1"/>
              <a:t>qo'ysak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kun </a:t>
            </a:r>
            <a:r>
              <a:rPr lang="en-US" sz="1400" dirty="0" err="1"/>
              <a:t>o'zbak-cho'zbak</a:t>
            </a:r>
            <a:r>
              <a:rPr lang="en-US" sz="1400" dirty="0"/>
              <a:t>, </a:t>
            </a:r>
            <a:r>
              <a:rPr lang="en-US" sz="1400" dirty="0" err="1"/>
              <a:t>karvon-sarvon</a:t>
            </a:r>
            <a:r>
              <a:rPr lang="en-US" sz="1400" dirty="0"/>
              <a:t>, </a:t>
            </a:r>
            <a:r>
              <a:rPr lang="en-US" sz="1400" dirty="0" err="1"/>
              <a:t>qozoqmi-suzoqmi</a:t>
            </a:r>
            <a:r>
              <a:rPr lang="en-US" sz="1400" dirty="0"/>
              <a:t> - </a:t>
            </a:r>
            <a:r>
              <a:rPr lang="en-US" sz="1400" dirty="0" err="1"/>
              <a:t>birov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utib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ketsa</a:t>
            </a:r>
            <a:r>
              <a:rPr lang="en-US" sz="1400" dirty="0"/>
              <a:t>,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bo'ladi</a:t>
            </a:r>
            <a:r>
              <a:rPr lang="en-US" sz="1400" dirty="0"/>
              <a:t>? - </a:t>
            </a:r>
            <a:r>
              <a:rPr lang="en-US" sz="1400" dirty="0" err="1"/>
              <a:t>dedi</a:t>
            </a:r>
            <a:r>
              <a:rPr lang="en-US" sz="1400" dirty="0"/>
              <a:t>. </a:t>
            </a:r>
            <a:r>
              <a:rPr lang="en-US" sz="1400" dirty="0" err="1"/>
              <a:t>Arkoni</a:t>
            </a:r>
            <a:r>
              <a:rPr lang="en-US" sz="1400" dirty="0"/>
              <a:t> </a:t>
            </a:r>
            <a:r>
              <a:rPr lang="en-US" sz="1400" dirty="0" err="1"/>
              <a:t>davlat</a:t>
            </a:r>
            <a:r>
              <a:rPr lang="en-US" sz="1400" dirty="0"/>
              <a:t>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maslahatni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</a:t>
            </a:r>
            <a:r>
              <a:rPr lang="en-US" sz="1400" dirty="0" err="1"/>
              <a:t>Taqsir</a:t>
            </a:r>
            <a:r>
              <a:rPr lang="en-US" sz="1400" dirty="0"/>
              <a:t> </a:t>
            </a:r>
            <a:r>
              <a:rPr lang="en-US" sz="1400" dirty="0" err="1"/>
              <a:t>podshoyim</a:t>
            </a:r>
            <a:r>
              <a:rPr lang="en-US" sz="1400" dirty="0"/>
              <a:t>, </a:t>
            </a:r>
            <a:r>
              <a:rPr lang="en-US" sz="1400" dirty="0" err="1"/>
              <a:t>buning</a:t>
            </a:r>
            <a:r>
              <a:rPr lang="en-US" sz="1400" dirty="0"/>
              <a:t> </a:t>
            </a:r>
            <a:r>
              <a:rPr lang="en-US" sz="1400" dirty="0" err="1"/>
              <a:t>iloji</a:t>
            </a:r>
            <a:r>
              <a:rPr lang="en-US" sz="1400" dirty="0"/>
              <a:t> </a:t>
            </a:r>
            <a:r>
              <a:rPr lang="en-US" sz="1400" dirty="0" err="1"/>
              <a:t>shulki</a:t>
            </a:r>
            <a:r>
              <a:rPr lang="en-US" sz="1400" dirty="0"/>
              <a:t>, </a:t>
            </a:r>
            <a:r>
              <a:rPr lang="en-US" sz="1400" dirty="0" err="1"/>
              <a:t>baxtini</a:t>
            </a:r>
            <a:r>
              <a:rPr lang="en-US" sz="1400" dirty="0"/>
              <a:t> </a:t>
            </a:r>
            <a:r>
              <a:rPr lang="en-US" sz="1400" dirty="0" err="1"/>
              <a:t>bog'lang</a:t>
            </a:r>
            <a:r>
              <a:rPr lang="en-US" sz="1400" dirty="0"/>
              <a:t>,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kim</a:t>
            </a:r>
            <a:r>
              <a:rPr lang="en-US" sz="1400" dirty="0"/>
              <a:t> </a:t>
            </a:r>
            <a:r>
              <a:rPr lang="en-US" sz="1400" dirty="0" err="1"/>
              <a:t>Xolbeka</a:t>
            </a:r>
            <a:r>
              <a:rPr lang="en-US" sz="1400" dirty="0"/>
              <a:t> deb </a:t>
            </a:r>
            <a:r>
              <a:rPr lang="en-US" sz="1400" dirty="0" err="1"/>
              <a:t>otini</a:t>
            </a:r>
            <a:r>
              <a:rPr lang="en-US" sz="1400" dirty="0"/>
              <a:t> </a:t>
            </a:r>
            <a:r>
              <a:rPr lang="en-US" sz="1400" dirty="0" err="1"/>
              <a:t>aytolmasin</a:t>
            </a:r>
            <a:r>
              <a:rPr lang="en-US" sz="1400" dirty="0"/>
              <a:t>, </a:t>
            </a:r>
            <a:r>
              <a:rPr lang="en-US" sz="1400" dirty="0" err="1"/>
              <a:t>balki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shaharga</a:t>
            </a:r>
            <a:r>
              <a:rPr lang="en-US" sz="1400" dirty="0"/>
              <a:t> </a:t>
            </a:r>
            <a:r>
              <a:rPr lang="en-US" sz="1400" dirty="0" err="1"/>
              <a:t>kelolmasin</a:t>
            </a:r>
            <a:r>
              <a:rPr lang="en-US" sz="1400" dirty="0"/>
              <a:t>, </a:t>
            </a:r>
            <a:r>
              <a:rPr lang="en-US" sz="1400" dirty="0" err="1"/>
              <a:t>o'zi</a:t>
            </a:r>
            <a:r>
              <a:rPr lang="en-US" sz="1400" dirty="0"/>
              <a:t> ham </a:t>
            </a:r>
            <a:r>
              <a:rPr lang="en-US" sz="1400" dirty="0" err="1"/>
              <a:t>to'rt-besh</a:t>
            </a:r>
            <a:r>
              <a:rPr lang="en-US" sz="1400" dirty="0"/>
              <a:t> </a:t>
            </a:r>
            <a:r>
              <a:rPr lang="en-US" sz="1400" dirty="0" err="1"/>
              <a:t>yil</a:t>
            </a:r>
            <a:r>
              <a:rPr lang="en-US" sz="1400" dirty="0"/>
              <a:t> </a:t>
            </a:r>
            <a:r>
              <a:rPr lang="en-US" sz="1400" dirty="0" err="1"/>
              <a:t>o'tgandan</a:t>
            </a:r>
            <a:r>
              <a:rPr lang="en-US" sz="1400" dirty="0"/>
              <a:t> </a:t>
            </a:r>
            <a:r>
              <a:rPr lang="en-US" sz="1400" dirty="0" err="1"/>
              <a:t>keyin</a:t>
            </a:r>
            <a:r>
              <a:rPr lang="en-US" sz="1400" dirty="0"/>
              <a:t>, </a:t>
            </a:r>
            <a:r>
              <a:rPr lang="en-US" sz="1400" dirty="0" err="1"/>
              <a:t>er</a:t>
            </a:r>
            <a:r>
              <a:rPr lang="en-US" sz="1400" dirty="0"/>
              <a:t> </a:t>
            </a:r>
            <a:r>
              <a:rPr lang="en-US" sz="1400" dirty="0" err="1"/>
              <a:t>talab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, </a:t>
            </a:r>
            <a:r>
              <a:rPr lang="en-US" sz="1400" dirty="0" err="1"/>
              <a:t>sizga</a:t>
            </a:r>
            <a:r>
              <a:rPr lang="en-US" sz="1400" dirty="0"/>
              <a:t> </a:t>
            </a:r>
            <a:r>
              <a:rPr lang="en-US" sz="1400" dirty="0" err="1"/>
              <a:t>tegmay</a:t>
            </a:r>
            <a:r>
              <a:rPr lang="en-US" sz="1400" dirty="0"/>
              <a:t> </a:t>
            </a:r>
            <a:r>
              <a:rPr lang="en-US" sz="1400" dirty="0" err="1"/>
              <a:t>kimga</a:t>
            </a:r>
            <a:r>
              <a:rPr lang="en-US" sz="1400" dirty="0"/>
              <a:t> </a:t>
            </a:r>
            <a:r>
              <a:rPr lang="en-US" sz="1400" dirty="0" err="1"/>
              <a:t>tegadi</a:t>
            </a:r>
            <a:r>
              <a:rPr lang="en-US" sz="1400" dirty="0"/>
              <a:t>, - deb </a:t>
            </a:r>
            <a:r>
              <a:rPr lang="en-US" sz="1400" dirty="0" err="1"/>
              <a:t>ma'qul</a:t>
            </a:r>
            <a:r>
              <a:rPr lang="en-US" sz="1400" dirty="0"/>
              <a:t> </a:t>
            </a:r>
            <a:r>
              <a:rPr lang="en-US" sz="1400" dirty="0" err="1"/>
              <a:t>qildi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Podsho</a:t>
            </a:r>
            <a:r>
              <a:rPr lang="en-US" sz="1400" dirty="0"/>
              <a:t> </a:t>
            </a:r>
            <a:r>
              <a:rPr lang="en-US" sz="1400" dirty="0" err="1"/>
              <a:t>ko'cha</a:t>
            </a:r>
            <a:r>
              <a:rPr lang="en-US" sz="1400" dirty="0"/>
              <a:t>, </a:t>
            </a:r>
            <a:r>
              <a:rPr lang="en-US" sz="1400" dirty="0" err="1"/>
              <a:t>guzarlarga</a:t>
            </a:r>
            <a:r>
              <a:rPr lang="en-US" sz="1400" dirty="0"/>
              <a:t> </a:t>
            </a:r>
            <a:r>
              <a:rPr lang="en-US" sz="1400" dirty="0" err="1"/>
              <a:t>jarchi</a:t>
            </a:r>
            <a:r>
              <a:rPr lang="en-US" sz="1400" dirty="0"/>
              <a:t> </a:t>
            </a:r>
            <a:r>
              <a:rPr lang="en-US" sz="1400" dirty="0" err="1"/>
              <a:t>qo'yib</a:t>
            </a:r>
            <a:r>
              <a:rPr lang="en-US" sz="1400" dirty="0"/>
              <a:t>: «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kim</a:t>
            </a:r>
            <a:r>
              <a:rPr lang="en-US" sz="1400" dirty="0"/>
              <a:t> </a:t>
            </a:r>
            <a:r>
              <a:rPr lang="en-US" sz="1400" dirty="0" err="1"/>
              <a:t>Xolbeka</a:t>
            </a:r>
            <a:r>
              <a:rPr lang="en-US" sz="1400" dirty="0"/>
              <a:t> deb </a:t>
            </a:r>
            <a:r>
              <a:rPr lang="en-US" sz="1400" dirty="0" err="1"/>
              <a:t>aytsa</a:t>
            </a:r>
            <a:r>
              <a:rPr lang="en-US" sz="1400" dirty="0"/>
              <a:t>, </a:t>
            </a:r>
            <a:r>
              <a:rPr lang="en-US" sz="1400" dirty="0" err="1"/>
              <a:t>olti</a:t>
            </a:r>
            <a:r>
              <a:rPr lang="en-US" sz="1400" dirty="0"/>
              <a:t> </a:t>
            </a:r>
            <a:r>
              <a:rPr lang="en-US" sz="1400" dirty="0" err="1"/>
              <a:t>oy</a:t>
            </a:r>
            <a:r>
              <a:rPr lang="en-US" sz="1400" dirty="0"/>
              <a:t> </a:t>
            </a:r>
            <a:r>
              <a:rPr lang="en-US" sz="1400" dirty="0" err="1"/>
              <a:t>zindonda</a:t>
            </a:r>
            <a:r>
              <a:rPr lang="en-US" sz="1400" dirty="0"/>
              <a:t> </a:t>
            </a:r>
            <a:r>
              <a:rPr lang="en-US" sz="1400" dirty="0" err="1"/>
              <a:t>boqdiraman</a:t>
            </a:r>
            <a:r>
              <a:rPr lang="en-US" sz="1400" dirty="0"/>
              <a:t>, </a:t>
            </a:r>
            <a:r>
              <a:rPr lang="en-US" sz="1400" dirty="0" err="1"/>
              <a:t>suyagini</a:t>
            </a:r>
            <a:r>
              <a:rPr lang="en-US" sz="1400" dirty="0"/>
              <a:t> </a:t>
            </a:r>
            <a:r>
              <a:rPr lang="en-US" sz="1400" dirty="0" err="1"/>
              <a:t>toshga</a:t>
            </a:r>
            <a:r>
              <a:rPr lang="en-US" sz="1400" dirty="0"/>
              <a:t> </a:t>
            </a:r>
            <a:r>
              <a:rPr lang="en-US" sz="1400" dirty="0" err="1"/>
              <a:t>chaqdiraman</a:t>
            </a:r>
            <a:r>
              <a:rPr lang="en-US" sz="1400" dirty="0"/>
              <a:t>, </a:t>
            </a:r>
            <a:r>
              <a:rPr lang="en-US" sz="1400" dirty="0" err="1"/>
              <a:t>terisini</a:t>
            </a:r>
            <a:r>
              <a:rPr lang="en-US" sz="1400" dirty="0"/>
              <a:t> </a:t>
            </a:r>
            <a:r>
              <a:rPr lang="en-US" sz="1400" dirty="0" err="1"/>
              <a:t>tiriklay</a:t>
            </a:r>
            <a:r>
              <a:rPr lang="en-US" sz="1400" dirty="0"/>
              <a:t> </a:t>
            </a:r>
            <a:r>
              <a:rPr lang="en-US" sz="1400" dirty="0" err="1"/>
              <a:t>so'yaman</a:t>
            </a:r>
            <a:r>
              <a:rPr lang="en-US" sz="1400" dirty="0"/>
              <a:t>, </a:t>
            </a:r>
            <a:r>
              <a:rPr lang="en-US" sz="1400" dirty="0" err="1"/>
              <a:t>ichiga</a:t>
            </a:r>
            <a:r>
              <a:rPr lang="en-US" sz="1400" dirty="0"/>
              <a:t> </a:t>
            </a:r>
            <a:r>
              <a:rPr lang="en-US" sz="1400" dirty="0" err="1"/>
              <a:t>somon</a:t>
            </a:r>
            <a:r>
              <a:rPr lang="en-US" sz="1400" dirty="0"/>
              <a:t> </a:t>
            </a:r>
            <a:r>
              <a:rPr lang="en-US" sz="1400" dirty="0" err="1"/>
              <a:t>tiqdiraman</a:t>
            </a:r>
            <a:r>
              <a:rPr lang="en-US" sz="1400" dirty="0"/>
              <a:t>, </a:t>
            </a:r>
            <a:r>
              <a:rPr lang="en-US" sz="1400" dirty="0" err="1"/>
              <a:t>ikki</a:t>
            </a:r>
            <a:r>
              <a:rPr lang="en-US" sz="1400" dirty="0"/>
              <a:t> </a:t>
            </a:r>
            <a:r>
              <a:rPr lang="en-US" sz="1400" dirty="0" err="1"/>
              <a:t>ko'zini</a:t>
            </a:r>
            <a:r>
              <a:rPr lang="en-US" sz="1400" dirty="0"/>
              <a:t> </a:t>
            </a:r>
            <a:r>
              <a:rPr lang="en-US" sz="1400" dirty="0" err="1"/>
              <a:t>o'yaman</a:t>
            </a:r>
            <a:r>
              <a:rPr lang="en-US" sz="1400" dirty="0"/>
              <a:t>, </a:t>
            </a:r>
            <a:r>
              <a:rPr lang="en-US" sz="1400" dirty="0" err="1"/>
              <a:t>tepasiga</a:t>
            </a:r>
            <a:r>
              <a:rPr lang="en-US" sz="1400" dirty="0"/>
              <a:t> </a:t>
            </a:r>
            <a:r>
              <a:rPr lang="en-US" sz="1400" dirty="0" err="1"/>
              <a:t>moyni</a:t>
            </a:r>
            <a:r>
              <a:rPr lang="en-US" sz="1400" dirty="0"/>
              <a:t> </a:t>
            </a:r>
            <a:r>
              <a:rPr lang="en-US" sz="1400" dirty="0" err="1"/>
              <a:t>quyaman</a:t>
            </a:r>
            <a:r>
              <a:rPr lang="en-US" sz="1400" dirty="0"/>
              <a:t>», - deb </a:t>
            </a:r>
            <a:r>
              <a:rPr lang="en-US" sz="1400" dirty="0" err="1"/>
              <a:t>qichqirta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.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kimning</a:t>
            </a:r>
            <a:r>
              <a:rPr lang="en-US" sz="1400" dirty="0"/>
              <a:t> </a:t>
            </a:r>
            <a:r>
              <a:rPr lang="en-US" sz="1400" dirty="0" err="1"/>
              <a:t>zahrasi</a:t>
            </a:r>
            <a:r>
              <a:rPr lang="en-US" sz="1400" dirty="0"/>
              <a:t> </a:t>
            </a:r>
            <a:r>
              <a:rPr lang="en-US" sz="1400" dirty="0" err="1"/>
              <a:t>yo'qki</a:t>
            </a:r>
            <a:r>
              <a:rPr lang="en-US" sz="1400" dirty="0"/>
              <a:t>, </a:t>
            </a:r>
            <a:r>
              <a:rPr lang="en-US" sz="1400" dirty="0" err="1"/>
              <a:t>Xolbeka</a:t>
            </a:r>
            <a:r>
              <a:rPr lang="en-US" sz="1400" dirty="0"/>
              <a:t> deb </a:t>
            </a:r>
            <a:r>
              <a:rPr lang="en-US" sz="1400" dirty="0" err="1"/>
              <a:t>aytsa</a:t>
            </a:r>
            <a:r>
              <a:rPr lang="en-US" sz="1400" dirty="0"/>
              <a:t>.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o'rtada</a:t>
            </a:r>
            <a:r>
              <a:rPr lang="en-US" sz="1400" dirty="0"/>
              <a:t> </a:t>
            </a:r>
            <a:r>
              <a:rPr lang="en-US" sz="1400" dirty="0" err="1"/>
              <a:t>to'rt-besh</a:t>
            </a:r>
            <a:r>
              <a:rPr lang="en-US" sz="1400" dirty="0"/>
              <a:t> </a:t>
            </a:r>
            <a:r>
              <a:rPr lang="en-US" sz="1400" dirty="0" err="1"/>
              <a:t>yil</a:t>
            </a:r>
            <a:r>
              <a:rPr lang="en-US" sz="1400" dirty="0"/>
              <a:t> </a:t>
            </a:r>
            <a:r>
              <a:rPr lang="en-US" sz="1400" dirty="0" err="1"/>
              <a:t>o'tib</a:t>
            </a:r>
            <a:r>
              <a:rPr lang="en-US" sz="1400" dirty="0"/>
              <a:t> </a:t>
            </a:r>
            <a:r>
              <a:rPr lang="en-US" sz="1400" dirty="0" err="1"/>
              <a:t>ketdi</a:t>
            </a:r>
            <a:r>
              <a:rPr lang="en-US" sz="1400" dirty="0"/>
              <a:t>. </a:t>
            </a:r>
            <a:r>
              <a:rPr lang="en-US" sz="1400" dirty="0" err="1"/>
              <a:t>Xolbeka</a:t>
            </a:r>
            <a:r>
              <a:rPr lang="en-US" sz="1400" dirty="0"/>
              <a:t> ham </a:t>
            </a:r>
            <a:r>
              <a:rPr lang="en-US" sz="1400" dirty="0" err="1"/>
              <a:t>podshoga</a:t>
            </a:r>
            <a:r>
              <a:rPr lang="en-US" sz="1400" dirty="0"/>
              <a:t> </a:t>
            </a:r>
            <a:r>
              <a:rPr lang="en-US" sz="1400" dirty="0" err="1"/>
              <a:t>bo'ysunmadi</a:t>
            </a:r>
            <a:r>
              <a:rPr lang="en-US" sz="1400" dirty="0"/>
              <a:t>, </a:t>
            </a:r>
            <a:r>
              <a:rPr lang="en-US" sz="1400" dirty="0" err="1"/>
              <a:t>qirqin</a:t>
            </a:r>
            <a:r>
              <a:rPr lang="en-US" sz="1400" dirty="0"/>
              <a:t> </a:t>
            </a:r>
            <a:r>
              <a:rPr lang="en-US" sz="1400" dirty="0" err="1"/>
              <a:t>qizi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, </a:t>
            </a:r>
            <a:r>
              <a:rPr lang="en-US" sz="1400" dirty="0" err="1"/>
              <a:t>necha</a:t>
            </a:r>
            <a:r>
              <a:rPr lang="en-US" sz="1400" dirty="0"/>
              <a:t> </a:t>
            </a:r>
            <a:r>
              <a:rPr lang="en-US" sz="1400" dirty="0" err="1"/>
              <a:t>turli</a:t>
            </a:r>
            <a:r>
              <a:rPr lang="en-US" sz="1400" dirty="0"/>
              <a:t> </a:t>
            </a:r>
            <a:r>
              <a:rPr lang="en-US" sz="1400" dirty="0" err="1"/>
              <a:t>nozi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davrini</a:t>
            </a:r>
            <a:r>
              <a:rPr lang="en-US" sz="1400" dirty="0"/>
              <a:t> </a:t>
            </a:r>
            <a:r>
              <a:rPr lang="en-US" sz="1400" dirty="0" err="1"/>
              <a:t>surib</a:t>
            </a:r>
            <a:r>
              <a:rPr lang="en-US" sz="1400" dirty="0"/>
              <a:t> </a:t>
            </a:r>
            <a:r>
              <a:rPr lang="en-US" sz="1400" dirty="0" err="1"/>
              <a:t>o'tira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Kunlardan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kun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noz</a:t>
            </a:r>
            <a:r>
              <a:rPr lang="en-US" sz="1400" dirty="0"/>
              <a:t> </a:t>
            </a:r>
            <a:r>
              <a:rPr lang="en-US" sz="1400" dirty="0" err="1"/>
              <a:t>uyquda</a:t>
            </a:r>
            <a:r>
              <a:rPr lang="en-US" sz="1400" dirty="0"/>
              <a:t> </a:t>
            </a:r>
            <a:r>
              <a:rPr lang="en-US" sz="1400" dirty="0" err="1"/>
              <a:t>yotib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tush</a:t>
            </a:r>
            <a:r>
              <a:rPr lang="en-US" sz="1400" dirty="0"/>
              <a:t> </a:t>
            </a:r>
            <a:r>
              <a:rPr lang="en-US" sz="1400" dirty="0" err="1"/>
              <a:t>ko'rdi</a:t>
            </a:r>
            <a:r>
              <a:rPr lang="en-US" sz="1400" dirty="0"/>
              <a:t>: </a:t>
            </a:r>
            <a:r>
              <a:rPr lang="en-US" sz="1400" dirty="0" err="1"/>
              <a:t>chiltanlar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mardon</a:t>
            </a:r>
            <a:r>
              <a:rPr lang="en-US" sz="1400" dirty="0"/>
              <a:t> </a:t>
            </a:r>
            <a:r>
              <a:rPr lang="en-US" sz="1400" dirty="0" err="1"/>
              <a:t>g'oyiblar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tongda</a:t>
            </a:r>
            <a:r>
              <a:rPr lang="en-US" sz="1400" dirty="0"/>
              <a:t> </a:t>
            </a:r>
            <a:r>
              <a:rPr lang="en-US" sz="1400" dirty="0" err="1"/>
              <a:t>suhbat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o'tirib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chiltan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Xolbekaning</a:t>
            </a:r>
            <a:r>
              <a:rPr lang="en-US" sz="1400" dirty="0"/>
              <a:t> </a:t>
            </a:r>
            <a:r>
              <a:rPr lang="en-US" sz="1400" dirty="0" err="1"/>
              <a:t>ruhini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bordi</a:t>
            </a:r>
            <a:r>
              <a:rPr lang="en-US" sz="1400" dirty="0"/>
              <a:t>, </a:t>
            </a:r>
            <a:r>
              <a:rPr lang="en-US" sz="1400" dirty="0" err="1"/>
              <a:t>bittasi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, </a:t>
            </a:r>
            <a:r>
              <a:rPr lang="en-US" sz="1400" dirty="0" err="1"/>
              <a:t>Kuntug'mishning</a:t>
            </a:r>
            <a:r>
              <a:rPr lang="en-US" sz="1400" dirty="0"/>
              <a:t> </a:t>
            </a:r>
            <a:r>
              <a:rPr lang="en-US" sz="1400" dirty="0" err="1"/>
              <a:t>ruhini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bordi</a:t>
            </a:r>
            <a:r>
              <a:rPr lang="en-US" sz="1400" dirty="0"/>
              <a:t>. </a:t>
            </a:r>
            <a:r>
              <a:rPr lang="en-US" sz="1400" dirty="0" err="1"/>
              <a:t>Chiltanlar</a:t>
            </a:r>
            <a:r>
              <a:rPr lang="en-US" sz="1400" dirty="0"/>
              <a:t> </a:t>
            </a:r>
            <a:r>
              <a:rPr lang="en-US" sz="1400" dirty="0" err="1"/>
              <a:t>to'y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Xolbekani</a:t>
            </a:r>
            <a:r>
              <a:rPr lang="en-US" sz="1400" dirty="0"/>
              <a:t> </a:t>
            </a:r>
            <a:r>
              <a:rPr lang="en-US" sz="1400" dirty="0" err="1"/>
              <a:t>to'raga</a:t>
            </a:r>
            <a:r>
              <a:rPr lang="en-US" sz="1400" dirty="0"/>
              <a:t> </a:t>
            </a:r>
            <a:r>
              <a:rPr lang="en-US" sz="1400" dirty="0" err="1"/>
              <a:t>topshirdilar</a:t>
            </a:r>
            <a:r>
              <a:rPr lang="en-US" sz="1400" dirty="0"/>
              <a:t>. </a:t>
            </a:r>
            <a:r>
              <a:rPr lang="en-US" sz="1400" dirty="0" err="1"/>
              <a:t>Ikkovi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to'shakda</a:t>
            </a:r>
            <a:r>
              <a:rPr lang="en-US" sz="1400" dirty="0"/>
              <a:t> </a:t>
            </a:r>
            <a:r>
              <a:rPr lang="en-US" sz="1400" dirty="0" err="1"/>
              <a:t>yotib</a:t>
            </a:r>
            <a:r>
              <a:rPr lang="en-US" sz="1400" dirty="0"/>
              <a:t> </a:t>
            </a:r>
            <a:r>
              <a:rPr lang="en-US" sz="1400" dirty="0" err="1"/>
              <a:t>bir-biroviga</a:t>
            </a:r>
            <a:r>
              <a:rPr lang="en-US" sz="1400" dirty="0"/>
              <a:t> </a:t>
            </a:r>
            <a:r>
              <a:rPr lang="en-US" sz="1400" dirty="0" err="1"/>
              <a:t>so'z</a:t>
            </a:r>
            <a:r>
              <a:rPr lang="en-US" sz="1400" dirty="0"/>
              <a:t> </a:t>
            </a:r>
            <a:r>
              <a:rPr lang="en-US" sz="1400" dirty="0" err="1"/>
              <a:t>qotib</a:t>
            </a:r>
            <a:r>
              <a:rPr lang="en-US" sz="1400" dirty="0"/>
              <a:t>,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so'radi</a:t>
            </a:r>
            <a:r>
              <a:rPr lang="en-US" sz="1400" dirty="0"/>
              <a:t>: «</a:t>
            </a:r>
            <a:r>
              <a:rPr lang="en-US" sz="1400" dirty="0" err="1"/>
              <a:t>Sen</a:t>
            </a:r>
            <a:r>
              <a:rPr lang="en-US" sz="1400" dirty="0"/>
              <a:t> </a:t>
            </a:r>
            <a:r>
              <a:rPr lang="en-US" sz="1400" dirty="0" err="1"/>
              <a:t>kimsan</a:t>
            </a:r>
            <a:r>
              <a:rPr lang="en-US" sz="1400" dirty="0"/>
              <a:t>, joy-</a:t>
            </a:r>
            <a:r>
              <a:rPr lang="en-US" sz="1400" dirty="0" err="1"/>
              <a:t>manziling</a:t>
            </a:r>
            <a:r>
              <a:rPr lang="en-US" sz="1400" dirty="0"/>
              <a:t> </a:t>
            </a:r>
            <a:r>
              <a:rPr lang="en-US" sz="1400" dirty="0" err="1"/>
              <a:t>qayda</a:t>
            </a:r>
            <a:r>
              <a:rPr lang="en-US" sz="1400" dirty="0"/>
              <a:t>, </a:t>
            </a:r>
            <a:r>
              <a:rPr lang="en-US" sz="1400" dirty="0" err="1"/>
              <a:t>oting</a:t>
            </a:r>
            <a:r>
              <a:rPr lang="en-US" sz="1400" dirty="0"/>
              <a:t> </a:t>
            </a:r>
            <a:r>
              <a:rPr lang="en-US" sz="1400" dirty="0" err="1"/>
              <a:t>kimdir</a:t>
            </a:r>
            <a:r>
              <a:rPr lang="en-US" sz="1400" dirty="0"/>
              <a:t>?» </a:t>
            </a:r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 «</a:t>
            </a:r>
            <a:r>
              <a:rPr lang="en-US" sz="1400" dirty="0" err="1"/>
              <a:t>Otim</a:t>
            </a:r>
            <a:r>
              <a:rPr lang="en-US" sz="1400" dirty="0"/>
              <a:t> </a:t>
            </a:r>
            <a:r>
              <a:rPr lang="en-US" sz="1400" dirty="0" err="1"/>
              <a:t>Kuntug'mish</a:t>
            </a:r>
            <a:r>
              <a:rPr lang="en-US" sz="1400" dirty="0"/>
              <a:t>, </a:t>
            </a:r>
            <a:r>
              <a:rPr lang="en-US" sz="1400" dirty="0" err="1"/>
              <a:t>otamning</a:t>
            </a:r>
            <a:r>
              <a:rPr lang="en-US" sz="1400" dirty="0"/>
              <a:t> </a:t>
            </a:r>
            <a:r>
              <a:rPr lang="en-US" sz="1400" dirty="0" err="1"/>
              <a:t>oti</a:t>
            </a:r>
            <a:r>
              <a:rPr lang="en-US" sz="1400" dirty="0"/>
              <a:t> </a:t>
            </a:r>
            <a:r>
              <a:rPr lang="en-US" sz="1400" dirty="0" err="1"/>
              <a:t>Avliyoyi</a:t>
            </a:r>
            <a:r>
              <a:rPr lang="en-US" sz="1400" dirty="0"/>
              <a:t> </a:t>
            </a:r>
            <a:r>
              <a:rPr lang="en-US" sz="1400" dirty="0" err="1"/>
              <a:t>Qoraxon</a:t>
            </a:r>
            <a:r>
              <a:rPr lang="en-US" sz="1400" dirty="0"/>
              <a:t>, </a:t>
            </a:r>
            <a:r>
              <a:rPr lang="en-US" sz="1400" dirty="0" err="1"/>
              <a:t>otam</a:t>
            </a:r>
            <a:r>
              <a:rPr lang="en-US" sz="1400" dirty="0"/>
              <a:t> </a:t>
            </a:r>
            <a:r>
              <a:rPr lang="en-US" sz="1400" dirty="0" err="1"/>
              <a:t>No'g'ayga</a:t>
            </a:r>
            <a:r>
              <a:rPr lang="en-US" sz="1400" dirty="0"/>
              <a:t> </a:t>
            </a:r>
            <a:r>
              <a:rPr lang="en-US" sz="1400" dirty="0" err="1"/>
              <a:t>podsho</a:t>
            </a:r>
            <a:r>
              <a:rPr lang="en-US" sz="1400" dirty="0"/>
              <a:t>, </a:t>
            </a:r>
            <a:r>
              <a:rPr lang="en-US" sz="1400" dirty="0" err="1"/>
              <a:t>No'g'ay</a:t>
            </a:r>
            <a:r>
              <a:rPr lang="en-US" sz="1400" dirty="0"/>
              <a:t> </a:t>
            </a:r>
            <a:r>
              <a:rPr lang="en-US" sz="1400" dirty="0" err="1"/>
              <a:t>to'rasi</a:t>
            </a:r>
            <a:r>
              <a:rPr lang="en-US" sz="1400" dirty="0"/>
              <a:t> </a:t>
            </a:r>
            <a:r>
              <a:rPr lang="en-US" sz="1400" dirty="0" err="1"/>
              <a:t>bo'laman</a:t>
            </a:r>
            <a:r>
              <a:rPr lang="en-US" sz="1400" dirty="0"/>
              <a:t>. </a:t>
            </a:r>
            <a:r>
              <a:rPr lang="en-US" sz="1400" dirty="0" err="1"/>
              <a:t>Sen</a:t>
            </a:r>
            <a:r>
              <a:rPr lang="en-US" sz="1400" dirty="0"/>
              <a:t> </a:t>
            </a:r>
            <a:r>
              <a:rPr lang="en-US" sz="1400" dirty="0" err="1"/>
              <a:t>kimsan</a:t>
            </a:r>
            <a:r>
              <a:rPr lang="en-US" sz="1400" dirty="0"/>
              <a:t>, </a:t>
            </a:r>
            <a:r>
              <a:rPr lang="en-US" sz="1400" dirty="0" err="1"/>
              <a:t>oting</a:t>
            </a:r>
            <a:r>
              <a:rPr lang="en-US" sz="1400" dirty="0"/>
              <a:t> </a:t>
            </a:r>
            <a:r>
              <a:rPr lang="en-US" sz="1400" dirty="0" err="1"/>
              <a:t>kimdir</a:t>
            </a:r>
            <a:r>
              <a:rPr lang="en-US" sz="1400" dirty="0"/>
              <a:t>, </a:t>
            </a:r>
            <a:r>
              <a:rPr lang="en-US" sz="1400" dirty="0" err="1"/>
              <a:t>yurting</a:t>
            </a:r>
            <a:r>
              <a:rPr lang="en-US" sz="1400" dirty="0"/>
              <a:t> </a:t>
            </a:r>
            <a:r>
              <a:rPr lang="en-US" sz="1400" dirty="0" err="1"/>
              <a:t>qayerda</a:t>
            </a:r>
            <a:r>
              <a:rPr lang="en-US" sz="1400" dirty="0"/>
              <a:t>?»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 «</a:t>
            </a:r>
            <a:r>
              <a:rPr lang="en-US" sz="1400" dirty="0" err="1"/>
              <a:t>Otim</a:t>
            </a:r>
            <a:r>
              <a:rPr lang="en-US" sz="1400" dirty="0"/>
              <a:t> </a:t>
            </a:r>
            <a:r>
              <a:rPr lang="en-US" sz="1400" dirty="0" err="1"/>
              <a:t>Xolbeka</a:t>
            </a:r>
            <a:r>
              <a:rPr lang="en-US" sz="1400" dirty="0"/>
              <a:t>, </a:t>
            </a:r>
            <a:r>
              <a:rPr lang="en-US" sz="1400" dirty="0" err="1"/>
              <a:t>otamning</a:t>
            </a:r>
            <a:r>
              <a:rPr lang="en-US" sz="1400" dirty="0"/>
              <a:t> </a:t>
            </a:r>
            <a:r>
              <a:rPr lang="en-US" sz="1400" dirty="0" err="1"/>
              <a:t>oti</a:t>
            </a:r>
            <a:r>
              <a:rPr lang="en-US" sz="1400" dirty="0"/>
              <a:t> </a:t>
            </a:r>
            <a:r>
              <a:rPr lang="en-US" sz="1400" dirty="0" err="1"/>
              <a:t>Shoir</a:t>
            </a:r>
            <a:r>
              <a:rPr lang="en-US" sz="1400" dirty="0"/>
              <a:t> </a:t>
            </a:r>
            <a:r>
              <a:rPr lang="en-US" sz="1400" dirty="0" err="1"/>
              <a:t>vazir</a:t>
            </a:r>
            <a:r>
              <a:rPr lang="en-US" sz="1400" dirty="0"/>
              <a:t>, </a:t>
            </a:r>
            <a:r>
              <a:rPr lang="en-US" sz="1400" dirty="0" err="1"/>
              <a:t>yurtim</a:t>
            </a:r>
            <a:r>
              <a:rPr lang="en-US" sz="1400" dirty="0"/>
              <a:t> </a:t>
            </a:r>
            <a:r>
              <a:rPr lang="en-US" sz="1400" dirty="0" err="1"/>
              <a:t>shahri</a:t>
            </a:r>
            <a:r>
              <a:rPr lang="en-US" sz="1400" dirty="0"/>
              <a:t> </a:t>
            </a:r>
            <a:r>
              <a:rPr lang="en-US" sz="1400" dirty="0" err="1"/>
              <a:t>Zangarda</a:t>
            </a:r>
            <a:r>
              <a:rPr lang="en-US" sz="1400" dirty="0"/>
              <a:t>».</a:t>
            </a:r>
            <a:endParaRPr lang="ru-RU" sz="1400" dirty="0"/>
          </a:p>
          <a:p>
            <a:pPr algn="just"/>
            <a:r>
              <a:rPr lang="en-US" sz="1400" dirty="0" err="1"/>
              <a:t>Ikkovi</a:t>
            </a:r>
            <a:r>
              <a:rPr lang="en-US" sz="1400" dirty="0"/>
              <a:t> </a:t>
            </a:r>
            <a:r>
              <a:rPr lang="en-US" sz="1400" dirty="0" err="1"/>
              <a:t>bir-birovi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o'ynashib</a:t>
            </a:r>
            <a:r>
              <a:rPr lang="en-US" sz="1400" dirty="0"/>
              <a:t> </a:t>
            </a:r>
            <a:r>
              <a:rPr lang="en-US" sz="1400" dirty="0" err="1"/>
              <a:t>to'rasining</a:t>
            </a:r>
            <a:r>
              <a:rPr lang="en-US" sz="1400" dirty="0"/>
              <a:t> uzugini2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qo'liga</a:t>
            </a:r>
            <a:r>
              <a:rPr lang="en-US" sz="1400" dirty="0"/>
              <a:t> </a:t>
            </a:r>
            <a:r>
              <a:rPr lang="en-US" sz="1400" dirty="0" err="1"/>
              <a:t>soldi</a:t>
            </a:r>
            <a:r>
              <a:rPr lang="en-US" sz="1400" dirty="0"/>
              <a:t>; </a:t>
            </a:r>
            <a:r>
              <a:rPr lang="en-US" sz="1400" dirty="0" err="1"/>
              <a:t>Xolbekaning</a:t>
            </a:r>
            <a:r>
              <a:rPr lang="en-US" sz="1400" dirty="0"/>
              <a:t> </a:t>
            </a:r>
            <a:r>
              <a:rPr lang="en-US" sz="1400" dirty="0" err="1"/>
              <a:t>uzugini</a:t>
            </a:r>
            <a:r>
              <a:rPr lang="en-US" sz="1400" dirty="0"/>
              <a:t> </a:t>
            </a:r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qo'liga</a:t>
            </a:r>
            <a:r>
              <a:rPr lang="en-US" sz="1400" dirty="0"/>
              <a:t> </a:t>
            </a:r>
            <a:r>
              <a:rPr lang="en-US" sz="1400" dirty="0" err="1"/>
              <a:t>soldi</a:t>
            </a:r>
            <a:r>
              <a:rPr lang="en-US" sz="1400" dirty="0"/>
              <a:t>. (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kecha</a:t>
            </a:r>
            <a:r>
              <a:rPr lang="en-US" sz="1400" dirty="0"/>
              <a:t> </a:t>
            </a:r>
            <a:r>
              <a:rPr lang="en-US" sz="1400" dirty="0" err="1"/>
              <a:t>Kuntug'mish</a:t>
            </a:r>
            <a:r>
              <a:rPr lang="en-US" sz="1400" dirty="0"/>
              <a:t> ham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tush</a:t>
            </a:r>
            <a:r>
              <a:rPr lang="en-US" sz="1400" dirty="0"/>
              <a:t> </a:t>
            </a:r>
            <a:r>
              <a:rPr lang="en-US" sz="1400" dirty="0" err="1"/>
              <a:t>ko'rdi</a:t>
            </a:r>
            <a:r>
              <a:rPr lang="en-US" sz="1400" dirty="0"/>
              <a:t>.)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ishda</a:t>
            </a:r>
            <a:r>
              <a:rPr lang="en-US" sz="1400" dirty="0"/>
              <a:t> </a:t>
            </a:r>
            <a:r>
              <a:rPr lang="en-US" sz="1400" dirty="0" err="1"/>
              <a:t>ikkovi</a:t>
            </a:r>
            <a:r>
              <a:rPr lang="en-US" sz="1400" dirty="0"/>
              <a:t> ham </a:t>
            </a:r>
            <a:r>
              <a:rPr lang="en-US" sz="1400" dirty="0" err="1"/>
              <a:t>uyg'ondi</a:t>
            </a:r>
            <a:r>
              <a:rPr lang="en-US" sz="1400" dirty="0"/>
              <a:t>. </a:t>
            </a:r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oh </a:t>
            </a:r>
            <a:r>
              <a:rPr lang="en-US" sz="1400" dirty="0" err="1"/>
              <a:t>tortib</a:t>
            </a:r>
            <a:r>
              <a:rPr lang="en-US" sz="1400" dirty="0"/>
              <a:t>,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dardini</a:t>
            </a:r>
            <a:r>
              <a:rPr lang="en-US" sz="1400" dirty="0"/>
              <a:t>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kimga</a:t>
            </a:r>
            <a:r>
              <a:rPr lang="en-US" sz="1400" dirty="0"/>
              <a:t> </a:t>
            </a:r>
            <a:r>
              <a:rPr lang="en-US" sz="1400" dirty="0" err="1"/>
              <a:t>aytolmay</a:t>
            </a:r>
            <a:r>
              <a:rPr lang="en-US" sz="1400" dirty="0"/>
              <a:t>, </a:t>
            </a:r>
            <a:r>
              <a:rPr lang="en-US" sz="1400" dirty="0" err="1"/>
              <a:t>niginga</a:t>
            </a:r>
            <a:r>
              <a:rPr lang="en-US" sz="1400" dirty="0"/>
              <a:t> </a:t>
            </a:r>
            <a:r>
              <a:rPr lang="en-US" sz="1400" dirty="0" err="1"/>
              <a:t>qarasa</a:t>
            </a:r>
            <a:r>
              <a:rPr lang="en-US" sz="1400" dirty="0"/>
              <a:t>, </a:t>
            </a:r>
            <a:r>
              <a:rPr lang="en-US" sz="1400" dirty="0" err="1"/>
              <a:t>boshqa</a:t>
            </a:r>
            <a:r>
              <a:rPr lang="en-US" sz="1400" dirty="0"/>
              <a:t> </a:t>
            </a:r>
            <a:r>
              <a:rPr lang="en-US" sz="1400" dirty="0" err="1"/>
              <a:t>nigin</a:t>
            </a:r>
            <a:r>
              <a:rPr lang="en-US" sz="1400" dirty="0"/>
              <a:t>; </a:t>
            </a:r>
            <a:r>
              <a:rPr lang="en-US" sz="1400" dirty="0" err="1"/>
              <a:t>qog'ozga</a:t>
            </a:r>
            <a:r>
              <a:rPr lang="en-US" sz="1400" dirty="0"/>
              <a:t> </a:t>
            </a:r>
            <a:r>
              <a:rPr lang="en-US" sz="1400" dirty="0" err="1"/>
              <a:t>muhr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bossa</a:t>
            </a:r>
            <a:r>
              <a:rPr lang="en-US" sz="1400" dirty="0"/>
              <a:t>, </a:t>
            </a:r>
            <a:r>
              <a:rPr lang="en-US" sz="1400" dirty="0" err="1"/>
              <a:t>Xolbekaning</a:t>
            </a:r>
            <a:r>
              <a:rPr lang="en-US" sz="1400" dirty="0"/>
              <a:t> </a:t>
            </a:r>
            <a:r>
              <a:rPr lang="en-US" sz="1400" dirty="0" err="1"/>
              <a:t>oti</a:t>
            </a:r>
            <a:r>
              <a:rPr lang="en-US" sz="1400" dirty="0"/>
              <a:t> </a:t>
            </a:r>
            <a:r>
              <a:rPr lang="en-US" sz="1400" dirty="0" err="1"/>
              <a:t>chiqadi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Xolbeka</a:t>
            </a:r>
            <a:r>
              <a:rPr lang="en-US" sz="1400" dirty="0"/>
              <a:t> ham </a:t>
            </a:r>
            <a:r>
              <a:rPr lang="en-US" sz="1400" dirty="0" err="1"/>
              <a:t>uyqudan</a:t>
            </a:r>
            <a:r>
              <a:rPr lang="en-US" sz="1400" dirty="0"/>
              <a:t> </a:t>
            </a:r>
            <a:r>
              <a:rPr lang="en-US" sz="1400" dirty="0" err="1"/>
              <a:t>uyg'onib</a:t>
            </a:r>
            <a:r>
              <a:rPr lang="en-US" sz="1400" dirty="0"/>
              <a:t>,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ishqida</a:t>
            </a:r>
            <a:r>
              <a:rPr lang="en-US" sz="1400" dirty="0"/>
              <a:t> </a:t>
            </a:r>
            <a:r>
              <a:rPr lang="en-US" sz="1400" dirty="0" err="1"/>
              <a:t>ilonday</a:t>
            </a:r>
            <a:r>
              <a:rPr lang="en-US" sz="1400" dirty="0"/>
              <a:t> </a:t>
            </a:r>
            <a:r>
              <a:rPr lang="en-US" sz="1400" dirty="0" err="1"/>
              <a:t>to'lg'onib</a:t>
            </a:r>
            <a:r>
              <a:rPr lang="en-US" sz="1400" dirty="0"/>
              <a:t>, </a:t>
            </a:r>
            <a:r>
              <a:rPr lang="en-US" sz="1400" dirty="0" err="1"/>
              <a:t>aslo</a:t>
            </a:r>
            <a:r>
              <a:rPr lang="en-US" sz="1400" dirty="0"/>
              <a:t> </a:t>
            </a:r>
            <a:r>
              <a:rPr lang="en-US" sz="1400" dirty="0" err="1"/>
              <a:t>orom-qarori</a:t>
            </a:r>
            <a:r>
              <a:rPr lang="en-US" sz="1400" dirty="0"/>
              <a:t> </a:t>
            </a:r>
            <a:r>
              <a:rPr lang="en-US" sz="1400" dirty="0" err="1"/>
              <a:t>qolmadi</a:t>
            </a:r>
            <a:r>
              <a:rPr lang="en-US" sz="1400" dirty="0"/>
              <a:t>. Bu ham </a:t>
            </a:r>
            <a:r>
              <a:rPr lang="en-US" sz="1400" dirty="0" err="1"/>
              <a:t>uzugini</a:t>
            </a:r>
            <a:r>
              <a:rPr lang="en-US" sz="1400" dirty="0"/>
              <a:t> </a:t>
            </a:r>
            <a:r>
              <a:rPr lang="en-US" sz="1400" dirty="0" err="1"/>
              <a:t>ko'rsa</a:t>
            </a:r>
            <a:r>
              <a:rPr lang="en-US" sz="1400" dirty="0"/>
              <a:t>, </a:t>
            </a:r>
            <a:r>
              <a:rPr lang="en-US" sz="1400" dirty="0" err="1"/>
              <a:t>o'ziniki</a:t>
            </a:r>
            <a:r>
              <a:rPr lang="en-US" sz="1400" dirty="0"/>
              <a:t> </a:t>
            </a:r>
            <a:r>
              <a:rPr lang="en-US" sz="1400" dirty="0" err="1"/>
              <a:t>emas</a:t>
            </a:r>
            <a:r>
              <a:rPr lang="en-US" sz="1400" dirty="0"/>
              <a:t>; </a:t>
            </a:r>
            <a:r>
              <a:rPr lang="en-US" sz="1400" dirty="0" err="1"/>
              <a:t>qog'ozga</a:t>
            </a:r>
            <a:r>
              <a:rPr lang="en-US" sz="1400" dirty="0"/>
              <a:t> </a:t>
            </a:r>
            <a:r>
              <a:rPr lang="en-US" sz="1400" dirty="0" err="1"/>
              <a:t>bosib</a:t>
            </a:r>
            <a:r>
              <a:rPr lang="en-US" sz="1400" dirty="0"/>
              <a:t> </a:t>
            </a:r>
            <a:r>
              <a:rPr lang="en-US" sz="1400" dirty="0" err="1"/>
              <a:t>ko'rsa</a:t>
            </a:r>
            <a:r>
              <a:rPr lang="en-US" sz="1400" dirty="0"/>
              <a:t>, </a:t>
            </a:r>
            <a:r>
              <a:rPr lang="en-US" sz="1400" dirty="0" err="1"/>
              <a:t>Kuntug'mish</a:t>
            </a:r>
            <a:r>
              <a:rPr lang="en-US" sz="1400" dirty="0"/>
              <a:t>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oti</a:t>
            </a:r>
            <a:r>
              <a:rPr lang="en-US" sz="1400" dirty="0"/>
              <a:t> </a:t>
            </a:r>
            <a:r>
              <a:rPr lang="en-US" sz="1400" dirty="0" err="1"/>
              <a:t>chiqadi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/>
              <a:t> </a:t>
            </a:r>
            <a:endParaRPr lang="ru-RU" sz="1400" dirty="0"/>
          </a:p>
          <a:p>
            <a:pPr algn="just"/>
            <a:r>
              <a:rPr lang="en-US" sz="1400" dirty="0" err="1"/>
              <a:t>Xolbekaning</a:t>
            </a:r>
            <a:r>
              <a:rPr lang="en-US" sz="1400" dirty="0"/>
              <a:t> </a:t>
            </a:r>
            <a:r>
              <a:rPr lang="en-US" sz="1400" dirty="0" err="1"/>
              <a:t>Bahragul</a:t>
            </a:r>
            <a:r>
              <a:rPr lang="en-US" sz="1400" dirty="0"/>
              <a:t> </a:t>
            </a:r>
            <a:r>
              <a:rPr lang="en-US" sz="1400" dirty="0" err="1"/>
              <a:t>degan</a:t>
            </a:r>
            <a:r>
              <a:rPr lang="en-US" sz="1400" dirty="0"/>
              <a:t> </a:t>
            </a:r>
            <a:r>
              <a:rPr lang="en-US" sz="1400" dirty="0" err="1"/>
              <a:t>kanizi</a:t>
            </a:r>
            <a:r>
              <a:rPr lang="en-US" sz="1400" dirty="0"/>
              <a:t> </a:t>
            </a:r>
            <a:r>
              <a:rPr lang="en-US" sz="1400" dirty="0" err="1"/>
              <a:t>bor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, </a:t>
            </a:r>
            <a:r>
              <a:rPr lang="en-US" sz="1400" dirty="0" err="1"/>
              <a:t>aksari</a:t>
            </a:r>
            <a:r>
              <a:rPr lang="en-US" sz="1400" dirty="0"/>
              <a:t> </a:t>
            </a:r>
            <a:r>
              <a:rPr lang="en-US" sz="1400" dirty="0" err="1"/>
              <a:t>sirlarini</a:t>
            </a:r>
            <a:r>
              <a:rPr lang="en-US" sz="1400" dirty="0"/>
              <a:t> </a:t>
            </a:r>
            <a:r>
              <a:rPr lang="en-US" sz="1400" dirty="0" err="1"/>
              <a:t>Bahragulga</a:t>
            </a:r>
            <a:r>
              <a:rPr lang="en-US" sz="1400" dirty="0"/>
              <a:t> </a:t>
            </a:r>
            <a:r>
              <a:rPr lang="en-US" sz="1400" dirty="0" err="1"/>
              <a:t>aytar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. </a:t>
            </a:r>
            <a:r>
              <a:rPr lang="en-US" sz="1400" dirty="0" err="1"/>
              <a:t>Bahragul</a:t>
            </a:r>
            <a:r>
              <a:rPr lang="en-US" sz="1400" dirty="0"/>
              <a:t> </a:t>
            </a:r>
            <a:r>
              <a:rPr lang="en-US" sz="1400" dirty="0" err="1"/>
              <a:t>Xolbekaning</a:t>
            </a:r>
            <a:r>
              <a:rPr lang="en-US" sz="1400" dirty="0"/>
              <a:t> </a:t>
            </a:r>
            <a:r>
              <a:rPr lang="en-US" sz="1400" dirty="0" err="1"/>
              <a:t>bezovtaligini</a:t>
            </a:r>
            <a:r>
              <a:rPr lang="en-US" sz="1400" dirty="0"/>
              <a:t> </a:t>
            </a:r>
            <a:r>
              <a:rPr lang="en-US" sz="1400" dirty="0" err="1"/>
              <a:t>anglab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</a:t>
            </a:r>
            <a:r>
              <a:rPr lang="en-US" sz="1400" dirty="0" err="1"/>
              <a:t>Oybibim</a:t>
            </a:r>
            <a:r>
              <a:rPr lang="en-US" sz="1400" dirty="0"/>
              <a:t>, </a:t>
            </a:r>
            <a:r>
              <a:rPr lang="en-US" sz="1400" dirty="0" err="1"/>
              <a:t>seni</a:t>
            </a:r>
            <a:r>
              <a:rPr lang="en-US" sz="1400" dirty="0"/>
              <a:t> </a:t>
            </a:r>
            <a:r>
              <a:rPr lang="en-US" sz="1400" dirty="0" err="1"/>
              <a:t>ilgarilarday</a:t>
            </a:r>
            <a:r>
              <a:rPr lang="en-US" sz="1400" dirty="0"/>
              <a:t> </a:t>
            </a:r>
            <a:r>
              <a:rPr lang="en-US" sz="1400" dirty="0" err="1"/>
              <a:t>ko'rmayman</a:t>
            </a:r>
            <a:r>
              <a:rPr lang="en-US" sz="1400" dirty="0"/>
              <a:t>, </a:t>
            </a:r>
            <a:r>
              <a:rPr lang="en-US" sz="1400" dirty="0" err="1"/>
              <a:t>xotiringning</a:t>
            </a:r>
            <a:r>
              <a:rPr lang="en-US" sz="1400" dirty="0"/>
              <a:t> </a:t>
            </a:r>
            <a:r>
              <a:rPr lang="en-US" sz="1400" dirty="0" err="1"/>
              <a:t>mushavvashligini</a:t>
            </a:r>
            <a:r>
              <a:rPr lang="en-US" sz="1400" dirty="0"/>
              <a:t> </a:t>
            </a:r>
            <a:r>
              <a:rPr lang="en-US" sz="1400" dirty="0" err="1"/>
              <a:t>menga</a:t>
            </a:r>
            <a:r>
              <a:rPr lang="en-US" sz="1400" dirty="0"/>
              <a:t> </a:t>
            </a:r>
            <a:r>
              <a:rPr lang="en-US" sz="1400" dirty="0" err="1"/>
              <a:t>bildirsang</a:t>
            </a:r>
            <a:r>
              <a:rPr lang="en-US" sz="1400" dirty="0"/>
              <a:t>, </a:t>
            </a:r>
            <a:r>
              <a:rPr lang="en-US" sz="1400" dirty="0" err="1"/>
              <a:t>tanda</a:t>
            </a:r>
            <a:r>
              <a:rPr lang="en-US" sz="1400" dirty="0"/>
              <a:t> </a:t>
            </a:r>
            <a:r>
              <a:rPr lang="en-US" sz="1400" dirty="0" err="1"/>
              <a:t>jonim</a:t>
            </a:r>
            <a:r>
              <a:rPr lang="en-US" sz="1400" dirty="0"/>
              <a:t> </a:t>
            </a:r>
            <a:r>
              <a:rPr lang="en-US" sz="1400" dirty="0" err="1"/>
              <a:t>bor</a:t>
            </a:r>
            <a:r>
              <a:rPr lang="en-US" sz="1400" dirty="0"/>
              <a:t>, </a:t>
            </a:r>
            <a:r>
              <a:rPr lang="en-US" sz="1400" dirty="0" err="1"/>
              <a:t>tadorikini</a:t>
            </a:r>
            <a:r>
              <a:rPr lang="en-US" sz="1400" dirty="0"/>
              <a:t> - </a:t>
            </a:r>
            <a:r>
              <a:rPr lang="en-US" sz="1400" dirty="0" err="1"/>
              <a:t>ilojini</a:t>
            </a:r>
            <a:r>
              <a:rPr lang="en-US" sz="1400" dirty="0"/>
              <a:t> </a:t>
            </a:r>
            <a:r>
              <a:rPr lang="en-US" sz="1400" dirty="0" err="1"/>
              <a:t>qilsam</a:t>
            </a:r>
            <a:r>
              <a:rPr lang="en-US" sz="1400" dirty="0"/>
              <a:t> </a:t>
            </a:r>
            <a:r>
              <a:rPr lang="en-US" sz="1400" dirty="0" err="1"/>
              <a:t>kerak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endParaRPr lang="ru-RU" sz="1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554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0"/>
            <a:ext cx="810039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/>
              <a:t>Xolbeka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E </a:t>
            </a:r>
            <a:r>
              <a:rPr lang="en-US" sz="1400" dirty="0" err="1"/>
              <a:t>Bahragul</a:t>
            </a:r>
            <a:r>
              <a:rPr lang="en-US" sz="1400" dirty="0"/>
              <a:t>, </a:t>
            </a:r>
            <a:r>
              <a:rPr lang="en-US" sz="1400" dirty="0" err="1"/>
              <a:t>menga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dard</a:t>
            </a:r>
            <a:r>
              <a:rPr lang="en-US" sz="1400" dirty="0"/>
              <a:t>-e </a:t>
            </a:r>
            <a:r>
              <a:rPr lang="en-US" sz="1400" dirty="0" err="1"/>
              <a:t>tekkan</a:t>
            </a:r>
            <a:r>
              <a:rPr lang="en-US" sz="1400" dirty="0"/>
              <a:t>, </a:t>
            </a:r>
            <a:r>
              <a:rPr lang="en-US" sz="1400" dirty="0" err="1"/>
              <a:t>iloji</a:t>
            </a:r>
            <a:r>
              <a:rPr lang="en-US" sz="1400" dirty="0"/>
              <a:t> ne </a:t>
            </a:r>
            <a:r>
              <a:rPr lang="en-US" sz="1400" dirty="0" err="1"/>
              <a:t>bo'lishi</a:t>
            </a:r>
            <a:r>
              <a:rPr lang="en-US" sz="1400" dirty="0"/>
              <a:t> </a:t>
            </a:r>
            <a:r>
              <a:rPr lang="en-US" sz="1400" dirty="0" err="1"/>
              <a:t>aslo</a:t>
            </a:r>
            <a:r>
              <a:rPr lang="en-US" sz="1400" dirty="0"/>
              <a:t> </a:t>
            </a:r>
            <a:r>
              <a:rPr lang="en-US" sz="1400" dirty="0" err="1"/>
              <a:t>sira</a:t>
            </a:r>
            <a:r>
              <a:rPr lang="en-US" sz="1400" dirty="0"/>
              <a:t> </a:t>
            </a:r>
            <a:r>
              <a:rPr lang="en-US" sz="1400" dirty="0" err="1"/>
              <a:t>yo'q</a:t>
            </a:r>
            <a:r>
              <a:rPr lang="en-US" sz="1400" dirty="0"/>
              <a:t>, - deb </a:t>
            </a:r>
            <a:r>
              <a:rPr lang="en-US" sz="1400" dirty="0" err="1"/>
              <a:t>niginni</a:t>
            </a:r>
            <a:r>
              <a:rPr lang="en-US" sz="1400" dirty="0"/>
              <a:t> </a:t>
            </a:r>
            <a:r>
              <a:rPr lang="en-US" sz="1400" dirty="0" err="1"/>
              <a:t>ko'rsatib</a:t>
            </a:r>
            <a:r>
              <a:rPr lang="en-US" sz="1400" dirty="0"/>
              <a:t>, </a:t>
            </a:r>
            <a:r>
              <a:rPr lang="en-US" sz="1400" dirty="0" err="1"/>
              <a:t>ko'rgan</a:t>
            </a:r>
            <a:r>
              <a:rPr lang="en-US" sz="1400" dirty="0"/>
              <a:t> </a:t>
            </a:r>
            <a:r>
              <a:rPr lang="en-US" sz="1400" dirty="0" err="1"/>
              <a:t>tushfarini</a:t>
            </a:r>
            <a:r>
              <a:rPr lang="en-US" sz="1400" dirty="0"/>
              <a:t> </a:t>
            </a:r>
            <a:r>
              <a:rPr lang="en-US" sz="1400" dirty="0" err="1"/>
              <a:t>Bahragulga</a:t>
            </a:r>
            <a:r>
              <a:rPr lang="en-US" sz="1400" dirty="0"/>
              <a:t> </a:t>
            </a:r>
            <a:r>
              <a:rPr lang="en-US" sz="1400" dirty="0" err="1"/>
              <a:t>bir-bir</a:t>
            </a:r>
            <a:r>
              <a:rPr lang="en-US" sz="1400" dirty="0"/>
              <a:t> </a:t>
            </a:r>
            <a:r>
              <a:rPr lang="en-US" sz="1400" dirty="0" err="1"/>
              <a:t>bayon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yana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 -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suratkashni</a:t>
            </a:r>
            <a:r>
              <a:rPr lang="en-US" sz="1400" dirty="0"/>
              <a:t> </a:t>
            </a:r>
            <a:r>
              <a:rPr lang="en-US" sz="1400" dirty="0" err="1"/>
              <a:t>keltirsang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Bahragul</a:t>
            </a:r>
            <a:r>
              <a:rPr lang="en-US" sz="1400" dirty="0"/>
              <a:t> </a:t>
            </a:r>
            <a:r>
              <a:rPr lang="en-US" sz="1400" dirty="0" err="1"/>
              <a:t>suratkashni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keldi</a:t>
            </a:r>
            <a:r>
              <a:rPr lang="en-US" sz="1400" dirty="0"/>
              <a:t>.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oyim</a:t>
            </a:r>
            <a:r>
              <a:rPr lang="en-US" sz="1400" dirty="0"/>
              <a:t> </a:t>
            </a:r>
            <a:r>
              <a:rPr lang="en-US" sz="1400" dirty="0" err="1"/>
              <a:t>o'zining</a:t>
            </a:r>
            <a:r>
              <a:rPr lang="en-US" sz="1400" dirty="0"/>
              <a:t> </a:t>
            </a:r>
            <a:r>
              <a:rPr lang="en-US" sz="1400" dirty="0" err="1"/>
              <a:t>suratini</a:t>
            </a:r>
            <a:r>
              <a:rPr lang="en-US" sz="1400" dirty="0"/>
              <a:t> </a:t>
            </a:r>
            <a:r>
              <a:rPr lang="en-US" sz="1400" dirty="0" err="1"/>
              <a:t>qog'ozga</a:t>
            </a:r>
            <a:r>
              <a:rPr lang="en-US" sz="1400" dirty="0"/>
              <a:t> </a:t>
            </a:r>
            <a:r>
              <a:rPr lang="en-US" sz="1400" dirty="0" err="1"/>
              <a:t>soldirib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sandiqcha</a:t>
            </a:r>
            <a:r>
              <a:rPr lang="en-US" sz="1400" dirty="0"/>
              <a:t> </a:t>
            </a:r>
            <a:r>
              <a:rPr lang="en-US" sz="1400" dirty="0" err="1"/>
              <a:t>tayyor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ichini</a:t>
            </a:r>
            <a:r>
              <a:rPr lang="en-US" sz="1400" dirty="0"/>
              <a:t> </a:t>
            </a:r>
            <a:r>
              <a:rPr lang="en-US" sz="1400" dirty="0" err="1"/>
              <a:t>mumlab</a:t>
            </a:r>
            <a:r>
              <a:rPr lang="en-US" sz="1400" dirty="0"/>
              <a:t>, </a:t>
            </a:r>
            <a:r>
              <a:rPr lang="en-US" sz="1400" dirty="0" err="1"/>
              <a:t>sirtini</a:t>
            </a:r>
            <a:r>
              <a:rPr lang="en-US" sz="1400" dirty="0"/>
              <a:t> </a:t>
            </a:r>
            <a:r>
              <a:rPr lang="en-US" sz="1400" dirty="0" err="1"/>
              <a:t>tillo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berkitib</a:t>
            </a:r>
            <a:r>
              <a:rPr lang="en-US" sz="1400" dirty="0"/>
              <a:t>, </a:t>
            </a:r>
            <a:r>
              <a:rPr lang="en-US" sz="1400" dirty="0" err="1"/>
              <a:t>o'zining</a:t>
            </a:r>
            <a:r>
              <a:rPr lang="en-US" sz="1400" dirty="0"/>
              <a:t> </a:t>
            </a:r>
            <a:r>
              <a:rPr lang="en-US" sz="1400" dirty="0" err="1"/>
              <a:t>sochidan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tola</a:t>
            </a:r>
            <a:r>
              <a:rPr lang="en-US" sz="1400" dirty="0"/>
              <a:t> </a:t>
            </a:r>
            <a:r>
              <a:rPr lang="en-US" sz="1400" dirty="0" err="1"/>
              <a:t>soch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,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uzugini</a:t>
            </a:r>
            <a:r>
              <a:rPr lang="en-US" sz="1400" dirty="0"/>
              <a:t> </a:t>
            </a:r>
            <a:r>
              <a:rPr lang="en-US" sz="1400" dirty="0" err="1"/>
              <a:t>o'zining</a:t>
            </a:r>
            <a:r>
              <a:rPr lang="en-US" sz="1400" dirty="0"/>
              <a:t> </a:t>
            </a:r>
            <a:r>
              <a:rPr lang="en-US" sz="1400" dirty="0" err="1"/>
              <a:t>suratiga</a:t>
            </a:r>
            <a:r>
              <a:rPr lang="en-US" sz="1400" dirty="0"/>
              <a:t> </a:t>
            </a:r>
            <a:r>
              <a:rPr lang="en-US" sz="1400" dirty="0" err="1"/>
              <a:t>o'rab</a:t>
            </a:r>
            <a:r>
              <a:rPr lang="en-US" sz="1400" dirty="0"/>
              <a:t>, </a:t>
            </a:r>
            <a:r>
              <a:rPr lang="en-US" sz="1400" dirty="0" err="1"/>
              <a:t>necha</a:t>
            </a:r>
            <a:r>
              <a:rPr lang="en-US" sz="1400" dirty="0"/>
              <a:t> </a:t>
            </a:r>
            <a:r>
              <a:rPr lang="en-US" sz="1400" dirty="0" err="1"/>
              <a:t>arzi</a:t>
            </a:r>
            <a:r>
              <a:rPr lang="en-US" sz="1400" dirty="0"/>
              <a:t> </a:t>
            </a:r>
            <a:r>
              <a:rPr lang="en-US" sz="1400" dirty="0" err="1"/>
              <a:t>hollarini</a:t>
            </a:r>
            <a:r>
              <a:rPr lang="en-US" sz="1400" dirty="0"/>
              <a:t> ham </a:t>
            </a:r>
            <a:r>
              <a:rPr lang="en-US" sz="1400" dirty="0" err="1"/>
              <a:t>arz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sandiqni</a:t>
            </a:r>
            <a:r>
              <a:rPr lang="en-US" sz="1400" dirty="0"/>
              <a:t> </a:t>
            </a:r>
            <a:r>
              <a:rPr lang="en-US" sz="1400" dirty="0" err="1"/>
              <a:t>qulflab</a:t>
            </a:r>
            <a:r>
              <a:rPr lang="en-US" sz="1400" dirty="0"/>
              <a:t>, </a:t>
            </a:r>
            <a:r>
              <a:rPr lang="en-US" sz="1400" dirty="0" err="1"/>
              <a:t>kalitini</a:t>
            </a:r>
            <a:r>
              <a:rPr lang="en-US" sz="1400" dirty="0"/>
              <a:t> </a:t>
            </a:r>
            <a:r>
              <a:rPr lang="en-US" sz="1400" dirty="0" err="1"/>
              <a:t>sandiqqa</a:t>
            </a:r>
            <a:r>
              <a:rPr lang="en-US" sz="1400" dirty="0"/>
              <a:t> </a:t>
            </a:r>
            <a:r>
              <a:rPr lang="en-US" sz="1400" dirty="0" err="1"/>
              <a:t>bog'lab</a:t>
            </a:r>
            <a:r>
              <a:rPr lang="en-US" sz="1400" dirty="0"/>
              <a:t>,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shahardan</a:t>
            </a:r>
            <a:r>
              <a:rPr lang="en-US" sz="1400" dirty="0"/>
              <a:t> </a:t>
            </a:r>
            <a:r>
              <a:rPr lang="en-US" sz="1400" dirty="0" err="1"/>
              <a:t>chiqib</a:t>
            </a:r>
            <a:r>
              <a:rPr lang="en-US" sz="1400" dirty="0"/>
              <a:t>,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sandig'ini</a:t>
            </a:r>
            <a:r>
              <a:rPr lang="en-US" sz="1400" dirty="0"/>
              <a:t> </a:t>
            </a:r>
            <a:r>
              <a:rPr lang="en-US" sz="1400" dirty="0" err="1"/>
              <a:t>suvga</a:t>
            </a:r>
            <a:r>
              <a:rPr lang="en-US" sz="1400" dirty="0"/>
              <a:t> (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katta</a:t>
            </a:r>
            <a:r>
              <a:rPr lang="en-US" sz="1400" dirty="0"/>
              <a:t> </a:t>
            </a:r>
            <a:r>
              <a:rPr lang="en-US" sz="1400" dirty="0" err="1"/>
              <a:t>daryo</a:t>
            </a:r>
            <a:r>
              <a:rPr lang="en-US" sz="1400" dirty="0"/>
              <a:t> </a:t>
            </a:r>
            <a:r>
              <a:rPr lang="en-US" sz="1400" dirty="0" err="1"/>
              <a:t>shaharning</a:t>
            </a:r>
            <a:r>
              <a:rPr lang="en-US" sz="1400" dirty="0"/>
              <a:t> </a:t>
            </a:r>
            <a:r>
              <a:rPr lang="en-US" sz="1400" dirty="0" err="1"/>
              <a:t>ichidan</a:t>
            </a:r>
            <a:r>
              <a:rPr lang="en-US" sz="1400" dirty="0"/>
              <a:t> </a:t>
            </a:r>
            <a:r>
              <a:rPr lang="en-US" sz="1400" dirty="0" err="1"/>
              <a:t>o'tar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) </a:t>
            </a:r>
            <a:r>
              <a:rPr lang="en-US" sz="1400" dirty="0" err="1"/>
              <a:t>solib</a:t>
            </a:r>
            <a:r>
              <a:rPr lang="en-US" sz="1400" dirty="0"/>
              <a:t>: «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ko'rgan</a:t>
            </a:r>
            <a:r>
              <a:rPr lang="en-US" sz="1400" dirty="0"/>
              <a:t> </a:t>
            </a:r>
            <a:r>
              <a:rPr lang="en-US" sz="1400" dirty="0" err="1"/>
              <a:t>tushim</a:t>
            </a:r>
            <a:r>
              <a:rPr lang="en-US" sz="1400" dirty="0"/>
              <a:t> </a:t>
            </a:r>
            <a:r>
              <a:rPr lang="en-US" sz="1400" dirty="0" err="1"/>
              <a:t>rahmoniy</a:t>
            </a:r>
            <a:r>
              <a:rPr lang="en-US" sz="1400" dirty="0"/>
              <a:t> </a:t>
            </a:r>
            <a:r>
              <a:rPr lang="en-US" sz="1400" dirty="0" err="1"/>
              <a:t>bo'lsa</a:t>
            </a:r>
            <a:r>
              <a:rPr lang="en-US" sz="1400" dirty="0"/>
              <a:t>, </a:t>
            </a:r>
            <a:r>
              <a:rPr lang="en-US" sz="1400" dirty="0" err="1"/>
              <a:t>oshiq-ma'shuqlik</a:t>
            </a:r>
            <a:r>
              <a:rPr lang="en-US" sz="1400" dirty="0"/>
              <a:t> </a:t>
            </a:r>
            <a:r>
              <a:rPr lang="en-US" sz="1400" dirty="0" err="1"/>
              <a:t>avvaldan</a:t>
            </a:r>
            <a:r>
              <a:rPr lang="en-US" sz="1400" dirty="0"/>
              <a:t> </a:t>
            </a:r>
            <a:r>
              <a:rPr lang="en-US" sz="1400" dirty="0" err="1"/>
              <a:t>pok</a:t>
            </a:r>
            <a:r>
              <a:rPr lang="en-US" sz="1400" dirty="0"/>
              <a:t> </a:t>
            </a:r>
            <a:r>
              <a:rPr lang="en-US" sz="1400" dirty="0" err="1"/>
              <a:t>bo'lsa</a:t>
            </a:r>
            <a:r>
              <a:rPr lang="en-US" sz="1400" dirty="0"/>
              <a:t>, </a:t>
            </a:r>
            <a:r>
              <a:rPr lang="en-US" sz="1400" dirty="0" err="1"/>
              <a:t>Xudoyo</a:t>
            </a:r>
            <a:r>
              <a:rPr lang="en-US" sz="1400" dirty="0"/>
              <a:t> </a:t>
            </a:r>
            <a:r>
              <a:rPr lang="en-US" sz="1400" dirty="0" err="1"/>
              <a:t>xudovando</a:t>
            </a:r>
            <a:r>
              <a:rPr lang="en-US" sz="1400" dirty="0"/>
              <a:t>,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sandig'im</a:t>
            </a:r>
            <a:r>
              <a:rPr lang="en-US" sz="1400" dirty="0"/>
              <a:t> </a:t>
            </a:r>
            <a:r>
              <a:rPr lang="en-US" sz="1400" dirty="0" err="1"/>
              <a:t>senga</a:t>
            </a:r>
            <a:r>
              <a:rPr lang="en-US" sz="1400" dirty="0"/>
              <a:t> </a:t>
            </a:r>
            <a:r>
              <a:rPr lang="en-US" sz="1400" dirty="0" err="1"/>
              <a:t>omonat</a:t>
            </a:r>
            <a:r>
              <a:rPr lang="en-US" sz="1400" dirty="0"/>
              <a:t>, </a:t>
            </a:r>
            <a:r>
              <a:rPr lang="en-US" sz="1400" dirty="0" err="1"/>
              <a:t>to'radan</a:t>
            </a:r>
            <a:r>
              <a:rPr lang="en-US" sz="1400" dirty="0"/>
              <a:t> </a:t>
            </a:r>
            <a:r>
              <a:rPr lang="en-US" sz="1400" dirty="0" err="1"/>
              <a:t>boshqaga</a:t>
            </a:r>
            <a:r>
              <a:rPr lang="en-US" sz="1400" dirty="0"/>
              <a:t> </a:t>
            </a:r>
            <a:r>
              <a:rPr lang="en-US" sz="1400" dirty="0" err="1"/>
              <a:t>tegmasin</a:t>
            </a:r>
            <a:r>
              <a:rPr lang="en-US" sz="1400" dirty="0"/>
              <a:t>», - deb </a:t>
            </a:r>
            <a:r>
              <a:rPr lang="en-US" sz="1400" dirty="0" err="1"/>
              <a:t>daryoga</a:t>
            </a:r>
            <a:r>
              <a:rPr lang="en-US" sz="1400" dirty="0"/>
              <a:t> </a:t>
            </a:r>
            <a:r>
              <a:rPr lang="en-US" sz="1400" dirty="0" err="1"/>
              <a:t>ravona</a:t>
            </a:r>
            <a:r>
              <a:rPr lang="en-US" sz="1400" dirty="0"/>
              <a:t> </a:t>
            </a:r>
            <a:r>
              <a:rPr lang="en-US" sz="1400" dirty="0" err="1"/>
              <a:t>qildi</a:t>
            </a:r>
            <a:r>
              <a:rPr lang="en-US" sz="1400" dirty="0"/>
              <a:t>. </a:t>
            </a:r>
            <a:r>
              <a:rPr lang="en-US" sz="1400" dirty="0" err="1"/>
              <a:t>Falakning</a:t>
            </a:r>
            <a:r>
              <a:rPr lang="en-US" sz="1400" dirty="0"/>
              <a:t> </a:t>
            </a:r>
            <a:r>
              <a:rPr lang="en-US" sz="1400" dirty="0" err="1"/>
              <a:t>sinoati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necha</a:t>
            </a:r>
            <a:r>
              <a:rPr lang="en-US" sz="1400" dirty="0"/>
              <a:t> kun, </a:t>
            </a:r>
            <a:r>
              <a:rPr lang="en-US" sz="1400" dirty="0" err="1"/>
              <a:t>necha</a:t>
            </a:r>
            <a:r>
              <a:rPr lang="en-US" sz="1400" dirty="0"/>
              <a:t> </a:t>
            </a:r>
            <a:r>
              <a:rPr lang="en-US" sz="1400" dirty="0" err="1"/>
              <a:t>vaqtlar</a:t>
            </a:r>
            <a:r>
              <a:rPr lang="en-US" sz="1400" dirty="0"/>
              <a:t> </a:t>
            </a:r>
            <a:r>
              <a:rPr lang="en-US" sz="1400" dirty="0" err="1"/>
              <a:t>oqib</a:t>
            </a:r>
            <a:r>
              <a:rPr lang="en-US" sz="1400" dirty="0"/>
              <a:t>,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kimning</a:t>
            </a:r>
            <a:r>
              <a:rPr lang="en-US" sz="1400" dirty="0"/>
              <a:t> </a:t>
            </a:r>
            <a:r>
              <a:rPr lang="en-US" sz="1400" dirty="0" err="1"/>
              <a:t>qo'liga</a:t>
            </a:r>
            <a:r>
              <a:rPr lang="en-US" sz="1400" dirty="0"/>
              <a:t> </a:t>
            </a:r>
            <a:r>
              <a:rPr lang="en-US" sz="1400" dirty="0" err="1"/>
              <a:t>tushmay</a:t>
            </a:r>
            <a:r>
              <a:rPr lang="en-US" sz="1400" dirty="0"/>
              <a:t>, </a:t>
            </a:r>
            <a:r>
              <a:rPr lang="en-US" sz="1400" dirty="0" err="1"/>
              <a:t>No'g'ayga</a:t>
            </a:r>
            <a:r>
              <a:rPr lang="en-US" sz="1400" dirty="0"/>
              <a:t> </a:t>
            </a:r>
            <a:r>
              <a:rPr lang="en-US" sz="1400" dirty="0" err="1"/>
              <a:t>doxil</a:t>
            </a:r>
            <a:r>
              <a:rPr lang="en-US" sz="1400" dirty="0"/>
              <a:t> </a:t>
            </a:r>
            <a:r>
              <a:rPr lang="en-US" sz="1400" dirty="0" err="1"/>
              <a:t>bo'ldi</a:t>
            </a:r>
            <a:r>
              <a:rPr lang="en-US" sz="1400" dirty="0"/>
              <a:t>. </a:t>
            </a:r>
            <a:r>
              <a:rPr lang="en-US" sz="1400" dirty="0" err="1"/>
              <a:t>Endi</a:t>
            </a:r>
            <a:r>
              <a:rPr lang="en-US" sz="1400" dirty="0"/>
              <a:t> </a:t>
            </a:r>
            <a:r>
              <a:rPr lang="en-US" sz="1400" dirty="0" err="1"/>
              <a:t>to'radan</a:t>
            </a:r>
            <a:r>
              <a:rPr lang="en-US" sz="1400" dirty="0"/>
              <a:t> </a:t>
            </a:r>
            <a:r>
              <a:rPr lang="en-US" sz="1400" dirty="0" err="1"/>
              <a:t>so'z</a:t>
            </a:r>
            <a:r>
              <a:rPr lang="en-US" sz="1400" dirty="0"/>
              <a:t> </a:t>
            </a:r>
            <a:r>
              <a:rPr lang="en-US" sz="1400" dirty="0" err="1"/>
              <a:t>eshiting</a:t>
            </a:r>
            <a:r>
              <a:rPr lang="en-US" sz="1400" dirty="0"/>
              <a:t>. </a:t>
            </a:r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daryoning</a:t>
            </a:r>
            <a:r>
              <a:rPr lang="en-US" sz="1400" dirty="0"/>
              <a:t> </a:t>
            </a:r>
            <a:r>
              <a:rPr lang="en-US" sz="1400" dirty="0" err="1"/>
              <a:t>yoqasida</a:t>
            </a:r>
            <a:r>
              <a:rPr lang="en-US" sz="1400" dirty="0"/>
              <a:t> </a:t>
            </a:r>
            <a:r>
              <a:rPr lang="en-US" sz="1400" dirty="0" err="1"/>
              <a:t>shikor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yurib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.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ko'ziga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sandiq</a:t>
            </a:r>
            <a:r>
              <a:rPr lang="en-US" sz="1400" dirty="0"/>
              <a:t> </a:t>
            </a:r>
            <a:r>
              <a:rPr lang="en-US" sz="1400" dirty="0" err="1"/>
              <a:t>ko'rindi</a:t>
            </a:r>
            <a:r>
              <a:rPr lang="en-US" sz="1400" dirty="0"/>
              <a:t>. </a:t>
            </a:r>
            <a:r>
              <a:rPr lang="en-US" sz="1400" dirty="0" err="1"/>
              <a:t>Yigitlariga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Ox </a:t>
            </a:r>
            <a:r>
              <a:rPr lang="en-US" sz="1400" dirty="0" err="1"/>
              <a:t>solib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chiqinglar</a:t>
            </a:r>
            <a:r>
              <a:rPr lang="en-US" sz="1400" dirty="0"/>
              <a:t>. </a:t>
            </a:r>
            <a:r>
              <a:rPr lang="en-US" sz="1400" dirty="0" err="1"/>
              <a:t>Yigitlar</a:t>
            </a:r>
            <a:r>
              <a:rPr lang="en-US" sz="1400" dirty="0"/>
              <a:t> </a:t>
            </a:r>
            <a:r>
              <a:rPr lang="en-US" sz="1400" dirty="0" err="1"/>
              <a:t>Kuntug'mishga</a:t>
            </a:r>
            <a:r>
              <a:rPr lang="en-US" sz="1400" dirty="0"/>
              <a:t> </a:t>
            </a:r>
            <a:r>
              <a:rPr lang="en-US" sz="1400" dirty="0" err="1"/>
              <a:t>arz</a:t>
            </a:r>
            <a:r>
              <a:rPr lang="en-US" sz="1400" dirty="0"/>
              <a:t> </a:t>
            </a:r>
            <a:r>
              <a:rPr lang="en-US" sz="1400" dirty="0" err="1"/>
              <a:t>qildiki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</a:t>
            </a:r>
            <a:r>
              <a:rPr lang="en-US" sz="1400" dirty="0" err="1"/>
              <a:t>Daladan</a:t>
            </a:r>
            <a:r>
              <a:rPr lang="en-US" sz="1400" dirty="0"/>
              <a:t>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narsa</a:t>
            </a:r>
            <a:r>
              <a:rPr lang="en-US" sz="1400" dirty="0"/>
              <a:t> </a:t>
            </a:r>
            <a:r>
              <a:rPr lang="en-US" sz="1400" dirty="0" err="1"/>
              <a:t>qo'limizga</a:t>
            </a:r>
            <a:r>
              <a:rPr lang="en-US" sz="1400" dirty="0"/>
              <a:t> </a:t>
            </a:r>
            <a:r>
              <a:rPr lang="en-US" sz="1400" dirty="0" err="1"/>
              <a:t>tushsa</a:t>
            </a:r>
            <a:r>
              <a:rPr lang="en-US" sz="1400" dirty="0"/>
              <a:t>, </a:t>
            </a:r>
            <a:r>
              <a:rPr lang="en-US" sz="1400" dirty="0" err="1"/>
              <a:t>siz</a:t>
            </a:r>
            <a:r>
              <a:rPr lang="en-US" sz="1400" dirty="0"/>
              <a:t> </a:t>
            </a:r>
            <a:r>
              <a:rPr lang="en-US" sz="1400" dirty="0" err="1"/>
              <a:t>podsholik</a:t>
            </a:r>
            <a:r>
              <a:rPr lang="en-US" sz="1400" dirty="0"/>
              <a:t> deb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qo'yasiz</a:t>
            </a:r>
            <a:r>
              <a:rPr lang="en-US" sz="1400" dirty="0"/>
              <a:t>, biz </a:t>
            </a:r>
            <a:r>
              <a:rPr lang="en-US" sz="1400" dirty="0" err="1"/>
              <a:t>xizmatkorlaringiz</a:t>
            </a:r>
            <a:r>
              <a:rPr lang="en-US" sz="1400" dirty="0"/>
              <a:t> </a:t>
            </a:r>
            <a:r>
              <a:rPr lang="en-US" sz="1400" dirty="0" err="1"/>
              <a:t>quruq</a:t>
            </a:r>
            <a:r>
              <a:rPr lang="en-US" sz="1400" dirty="0"/>
              <a:t> </a:t>
            </a:r>
            <a:r>
              <a:rPr lang="en-US" sz="1400" dirty="0" err="1"/>
              <a:t>qolamiz</a:t>
            </a:r>
            <a:r>
              <a:rPr lang="en-US" sz="1400" dirty="0"/>
              <a:t>. Bu </a:t>
            </a:r>
            <a:r>
              <a:rPr lang="en-US" sz="1400" dirty="0" err="1"/>
              <a:t>molni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shart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chiqamiz</a:t>
            </a:r>
            <a:r>
              <a:rPr lang="en-US" sz="1400" dirty="0"/>
              <a:t>, </a:t>
            </a:r>
            <a:r>
              <a:rPr lang="en-US" sz="1400" dirty="0" err="1"/>
              <a:t>taqsir</a:t>
            </a:r>
            <a:r>
              <a:rPr lang="en-US" sz="1400" dirty="0"/>
              <a:t>,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sandiqni</a:t>
            </a:r>
            <a:r>
              <a:rPr lang="en-US" sz="1400" dirty="0"/>
              <a:t> </a:t>
            </a:r>
            <a:r>
              <a:rPr lang="en-US" sz="1400" dirty="0" err="1"/>
              <a:t>bo'lamiz</a:t>
            </a:r>
            <a:r>
              <a:rPr lang="en-US" sz="1400" dirty="0"/>
              <a:t>, </a:t>
            </a:r>
            <a:r>
              <a:rPr lang="en-US" sz="1400" dirty="0" err="1"/>
              <a:t>ichini</a:t>
            </a:r>
            <a:r>
              <a:rPr lang="en-US" sz="1400" dirty="0"/>
              <a:t> </a:t>
            </a:r>
            <a:r>
              <a:rPr lang="en-US" sz="1400" dirty="0" err="1"/>
              <a:t>olasizmi</a:t>
            </a:r>
            <a:r>
              <a:rPr lang="en-US" sz="1400" dirty="0"/>
              <a:t>, </a:t>
            </a:r>
            <a:r>
              <a:rPr lang="en-US" sz="1400" dirty="0" err="1"/>
              <a:t>yo</a:t>
            </a:r>
            <a:r>
              <a:rPr lang="en-US" sz="1400" dirty="0"/>
              <a:t> </a:t>
            </a:r>
            <a:r>
              <a:rPr lang="en-US" sz="1400" dirty="0" err="1"/>
              <a:t>tishini</a:t>
            </a:r>
            <a:r>
              <a:rPr lang="en-US" sz="1400" dirty="0"/>
              <a:t>?</a:t>
            </a:r>
            <a:endParaRPr lang="ru-RU" sz="1400" dirty="0"/>
          </a:p>
          <a:p>
            <a:pPr algn="just"/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</a:t>
            </a:r>
            <a:r>
              <a:rPr lang="en-US" sz="1400" dirty="0" err="1"/>
              <a:t>Sizlar</a:t>
            </a:r>
            <a:r>
              <a:rPr lang="en-US" sz="1400" dirty="0"/>
              <a:t> </a:t>
            </a:r>
            <a:r>
              <a:rPr lang="en-US" sz="1400" dirty="0" err="1"/>
              <a:t>saylab</a:t>
            </a:r>
            <a:r>
              <a:rPr lang="en-US" sz="1400" dirty="0"/>
              <a:t> </a:t>
            </a:r>
            <a:r>
              <a:rPr lang="en-US" sz="1400" dirty="0" err="1"/>
              <a:t>olinglar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Yigitlar</a:t>
            </a:r>
            <a:r>
              <a:rPr lang="en-US" sz="1400" dirty="0"/>
              <a:t> </a:t>
            </a:r>
            <a:r>
              <a:rPr lang="en-US" sz="1400" dirty="0" err="1"/>
              <a:t>bir-biriga</a:t>
            </a:r>
            <a:r>
              <a:rPr lang="en-US" sz="1400" dirty="0"/>
              <a:t> </a:t>
            </a:r>
            <a:r>
              <a:rPr lang="en-US" sz="1400" dirty="0" err="1"/>
              <a:t>qarab</a:t>
            </a:r>
            <a:r>
              <a:rPr lang="en-US" sz="1400" dirty="0"/>
              <a:t>, </a:t>
            </a:r>
            <a:r>
              <a:rPr lang="en-US" sz="1400" dirty="0" err="1"/>
              <a:t>ittifoq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</a:t>
            </a:r>
            <a:r>
              <a:rPr lang="en-US" sz="1400" dirty="0" err="1"/>
              <a:t>Tishi</a:t>
            </a:r>
            <a:r>
              <a:rPr lang="en-US" sz="1400" dirty="0"/>
              <a:t> </a:t>
            </a:r>
            <a:r>
              <a:rPr lang="en-US" sz="1400" dirty="0" err="1"/>
              <a:t>tilla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, </a:t>
            </a:r>
            <a:r>
              <a:rPr lang="en-US" sz="1400" dirty="0" err="1"/>
              <a:t>bizlar</a:t>
            </a:r>
            <a:r>
              <a:rPr lang="en-US" sz="1400" dirty="0"/>
              <a:t> </a:t>
            </a:r>
            <a:r>
              <a:rPr lang="en-US" sz="1400" dirty="0" err="1"/>
              <a:t>tishini</a:t>
            </a:r>
            <a:r>
              <a:rPr lang="en-US" sz="1400" dirty="0"/>
              <a:t> </a:t>
            </a:r>
            <a:r>
              <a:rPr lang="en-US" sz="1400" dirty="0" err="1"/>
              <a:t>olamiz</a:t>
            </a:r>
            <a:r>
              <a:rPr lang="en-US" sz="1400" dirty="0"/>
              <a:t>, - </a:t>
            </a:r>
            <a:r>
              <a:rPr lang="en-US" sz="1400" dirty="0" err="1"/>
              <a:t>dedi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Biz </a:t>
            </a:r>
            <a:r>
              <a:rPr lang="en-US" sz="1400" dirty="0" err="1"/>
              <a:t>ichini</a:t>
            </a:r>
            <a:r>
              <a:rPr lang="en-US" sz="1400" dirty="0"/>
              <a:t> </a:t>
            </a:r>
            <a:r>
              <a:rPr lang="en-US" sz="1400" dirty="0" err="1"/>
              <a:t>olamiz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yigit</a:t>
            </a:r>
            <a:r>
              <a:rPr lang="en-US" sz="1400" dirty="0"/>
              <a:t> </a:t>
            </a:r>
            <a:r>
              <a:rPr lang="en-US" sz="1400" dirty="0" err="1"/>
              <a:t>ot</a:t>
            </a:r>
            <a:r>
              <a:rPr lang="en-US" sz="1400" dirty="0"/>
              <a:t> </a:t>
            </a:r>
            <a:r>
              <a:rPr lang="en-US" sz="1400" dirty="0" err="1"/>
              <a:t>solib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chiqdi</a:t>
            </a:r>
            <a:r>
              <a:rPr lang="en-US" sz="1400" dirty="0"/>
              <a:t>. </a:t>
            </a:r>
            <a:r>
              <a:rPr lang="en-US" sz="1400" dirty="0" err="1"/>
              <a:t>Kaliti</a:t>
            </a:r>
            <a:r>
              <a:rPr lang="en-US" sz="1400" dirty="0"/>
              <a:t> ham </a:t>
            </a:r>
            <a:r>
              <a:rPr lang="en-US" sz="1400" dirty="0" err="1"/>
              <a:t>og'zida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, </a:t>
            </a:r>
            <a:r>
              <a:rPr lang="en-US" sz="1400" dirty="0" err="1"/>
              <a:t>ochib</a:t>
            </a:r>
            <a:r>
              <a:rPr lang="en-US" sz="1400" dirty="0"/>
              <a:t> </a:t>
            </a:r>
            <a:r>
              <a:rPr lang="en-US" sz="1400" dirty="0" err="1"/>
              <a:t>ko’rdilar</a:t>
            </a:r>
            <a:r>
              <a:rPr lang="en-US" sz="1400" dirty="0"/>
              <a:t> </a:t>
            </a:r>
            <a:r>
              <a:rPr lang="en-US" sz="1400" dirty="0" err="1"/>
              <a:t>Ichidan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qog'oz</a:t>
            </a:r>
            <a:r>
              <a:rPr lang="en-US" sz="1400" dirty="0"/>
              <a:t> </a:t>
            </a:r>
            <a:r>
              <a:rPr lang="en-US" sz="1400" dirty="0" err="1"/>
              <a:t>chiqdi</a:t>
            </a:r>
            <a:r>
              <a:rPr lang="en-US" sz="1400" dirty="0"/>
              <a:t>, </a:t>
            </a:r>
            <a:r>
              <a:rPr lang="en-US" sz="1400" dirty="0" err="1"/>
              <a:t>qog'ozni</a:t>
            </a:r>
            <a:r>
              <a:rPr lang="en-US" sz="1400" dirty="0"/>
              <a:t> </a:t>
            </a:r>
            <a:r>
              <a:rPr lang="en-US" sz="1400" dirty="0" err="1"/>
              <a:t>yozib</a:t>
            </a:r>
            <a:r>
              <a:rPr lang="en-US" sz="1400" dirty="0"/>
              <a:t> </a:t>
            </a:r>
            <a:r>
              <a:rPr lang="en-US" sz="1400" dirty="0" err="1"/>
              <a:t>ko'rsa</a:t>
            </a:r>
            <a:r>
              <a:rPr lang="en-US" sz="1400" dirty="0"/>
              <a:t>, </a:t>
            </a:r>
            <a:r>
              <a:rPr lang="en-US" sz="1400" dirty="0" err="1"/>
              <a:t>Xolbeka</a:t>
            </a:r>
            <a:r>
              <a:rPr lang="en-US" sz="1400" dirty="0"/>
              <a:t> </a:t>
            </a:r>
            <a:r>
              <a:rPr lang="en-US" sz="1400" dirty="0" err="1"/>
              <a:t>oyimning</a:t>
            </a:r>
            <a:r>
              <a:rPr lang="en-US" sz="1400" dirty="0"/>
              <a:t> </a:t>
            </a:r>
            <a:r>
              <a:rPr lang="en-US" sz="1400" dirty="0" err="1"/>
              <a:t>to'lgan</a:t>
            </a:r>
            <a:r>
              <a:rPr lang="en-US" sz="1400" dirty="0"/>
              <a:t> </a:t>
            </a:r>
            <a:r>
              <a:rPr lang="en-US" sz="1400" dirty="0" err="1"/>
              <a:t>kamoli</a:t>
            </a:r>
            <a:r>
              <a:rPr lang="en-US" sz="1400" dirty="0"/>
              <a:t>, </a:t>
            </a:r>
            <a:r>
              <a:rPr lang="en-US" sz="1400" dirty="0" err="1"/>
              <a:t>oyday</a:t>
            </a:r>
            <a:r>
              <a:rPr lang="en-US" sz="1400" dirty="0"/>
              <a:t> </a:t>
            </a:r>
            <a:r>
              <a:rPr lang="en-US" sz="1400" dirty="0" err="1"/>
              <a:t>jamoli</a:t>
            </a:r>
            <a:r>
              <a:rPr lang="en-US" sz="1400" dirty="0"/>
              <a:t> </a:t>
            </a:r>
            <a:r>
              <a:rPr lang="en-US" sz="1400" dirty="0" err="1"/>
              <a:t>munavvar</a:t>
            </a:r>
            <a:r>
              <a:rPr lang="en-US" sz="1400" dirty="0"/>
              <a:t> </a:t>
            </a:r>
            <a:r>
              <a:rPr lang="en-US" sz="1400" dirty="0" err="1"/>
              <a:t>bo’lib</a:t>
            </a:r>
            <a:r>
              <a:rPr lang="en-US" sz="1400" dirty="0"/>
              <a:t> </a:t>
            </a:r>
            <a:r>
              <a:rPr lang="en-US" sz="1400" dirty="0" err="1"/>
              <a:t>turibdi</a:t>
            </a:r>
            <a:r>
              <a:rPr lang="en-US" sz="1400" dirty="0"/>
              <a:t> </a:t>
            </a:r>
            <a:r>
              <a:rPr lang="en-US" sz="1400" dirty="0" err="1"/>
              <a:t>Shaxzoda</a:t>
            </a:r>
            <a:r>
              <a:rPr lang="en-US" sz="1400" dirty="0"/>
              <a:t> </a:t>
            </a:r>
            <a:r>
              <a:rPr lang="en-US" sz="1400" dirty="0" err="1"/>
              <a:t>ko’rgan</a:t>
            </a:r>
            <a:r>
              <a:rPr lang="en-US" sz="1400" dirty="0"/>
              <a:t> </a:t>
            </a:r>
            <a:r>
              <a:rPr lang="en-US" sz="1400" dirty="0" err="1"/>
              <a:t>hamona</a:t>
            </a:r>
            <a:r>
              <a:rPr lang="en-US" sz="1400" dirty="0"/>
              <a:t> </a:t>
            </a:r>
            <a:r>
              <a:rPr lang="en-US" sz="1400" dirty="0" err="1"/>
              <a:t>tushida</a:t>
            </a:r>
            <a:r>
              <a:rPr lang="en-US" sz="1400" dirty="0"/>
              <a:t> </a:t>
            </a:r>
            <a:r>
              <a:rPr lang="en-US" sz="1400" dirty="0" err="1"/>
              <a:t>ko’rgan</a:t>
            </a:r>
            <a:r>
              <a:rPr lang="en-US" sz="1400" dirty="0"/>
              <a:t> </a:t>
            </a:r>
            <a:r>
              <a:rPr lang="en-US" sz="1400" dirty="0" err="1"/>
              <a:t>tanib</a:t>
            </a:r>
            <a:r>
              <a:rPr lang="en-US" sz="1400" dirty="0"/>
              <a:t> </a:t>
            </a:r>
            <a:r>
              <a:rPr lang="en-US" sz="1400" dirty="0" err="1"/>
              <a:t>ichki</a:t>
            </a:r>
            <a:r>
              <a:rPr lang="en-US" sz="1400" dirty="0"/>
              <a:t> </a:t>
            </a:r>
            <a:r>
              <a:rPr lang="en-US" sz="1400" dirty="0" err="1"/>
              <a:t>dardini</a:t>
            </a:r>
            <a:r>
              <a:rPr lang="en-US" sz="1400" dirty="0"/>
              <a:t>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kimga</a:t>
            </a:r>
            <a:r>
              <a:rPr lang="en-US" sz="1400" dirty="0"/>
              <a:t> </a:t>
            </a:r>
            <a:r>
              <a:rPr lang="en-US" sz="1400" dirty="0" err="1"/>
              <a:t>aytolmay</a:t>
            </a:r>
            <a:r>
              <a:rPr lang="en-US" sz="1400" dirty="0"/>
              <a:t> </a:t>
            </a:r>
            <a:r>
              <a:rPr lang="en-US" sz="1400" dirty="0" err="1"/>
              <a:t>yurgan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, </a:t>
            </a:r>
            <a:r>
              <a:rPr lang="en-US" sz="1400" dirty="0" err="1"/>
              <a:t>suratini</a:t>
            </a:r>
            <a:r>
              <a:rPr lang="en-US" sz="1400" dirty="0"/>
              <a:t> </a:t>
            </a:r>
            <a:r>
              <a:rPr lang="en-US" sz="1400" dirty="0" err="1"/>
              <a:t>ko'rgandan</a:t>
            </a:r>
            <a:r>
              <a:rPr lang="en-US" sz="1400" dirty="0"/>
              <a:t> </a:t>
            </a:r>
            <a:r>
              <a:rPr lang="en-US" sz="1400" dirty="0" err="1"/>
              <a:t>keyin</a:t>
            </a:r>
            <a:r>
              <a:rPr lang="en-US" sz="1400" dirty="0"/>
              <a:t>, </a:t>
            </a:r>
            <a:r>
              <a:rPr lang="en-US" sz="1400" dirty="0" err="1"/>
              <a:t>osang</a:t>
            </a:r>
            <a:r>
              <a:rPr lang="en-US" sz="1400" dirty="0"/>
              <a:t>, </a:t>
            </a:r>
            <a:r>
              <a:rPr lang="en-US" sz="1400" dirty="0" err="1"/>
              <a:t>ustiga</a:t>
            </a:r>
            <a:r>
              <a:rPr lang="en-US" sz="1400" dirty="0"/>
              <a:t> </a:t>
            </a:r>
            <a:r>
              <a:rPr lang="en-US" sz="1400" dirty="0" err="1"/>
              <a:t>posang</a:t>
            </a:r>
            <a:r>
              <a:rPr lang="en-US" sz="1400" dirty="0"/>
              <a:t>, </a:t>
            </a:r>
            <a:r>
              <a:rPr lang="en-US" sz="1400" dirty="0" err="1"/>
              <a:t>hazor</a:t>
            </a:r>
            <a:r>
              <a:rPr lang="en-US" sz="1400" dirty="0"/>
              <a:t> </a:t>
            </a:r>
            <a:r>
              <a:rPr lang="en-US" sz="1400" dirty="0" err="1"/>
              <a:t>ustiga</a:t>
            </a:r>
            <a:r>
              <a:rPr lang="en-US" sz="1400" dirty="0"/>
              <a:t> </a:t>
            </a:r>
            <a:r>
              <a:rPr lang="en-US" sz="1400" dirty="0" err="1"/>
              <a:t>pansad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ishqi</a:t>
            </a:r>
            <a:r>
              <a:rPr lang="en-US" sz="1400" dirty="0"/>
              <a:t> </a:t>
            </a:r>
            <a:r>
              <a:rPr lang="en-US" sz="1400" dirty="0" err="1"/>
              <a:t>yuz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, </a:t>
            </a:r>
            <a:r>
              <a:rPr lang="en-US" sz="1400" dirty="0" err="1"/>
              <a:t>toqat</a:t>
            </a:r>
            <a:r>
              <a:rPr lang="en-US" sz="1400" dirty="0"/>
              <a:t> </a:t>
            </a:r>
            <a:r>
              <a:rPr lang="en-US" sz="1400" dirty="0" err="1"/>
              <a:t>keltirolmay</a:t>
            </a:r>
            <a:r>
              <a:rPr lang="en-US" sz="1400" dirty="0"/>
              <a:t>, </a:t>
            </a:r>
            <a:r>
              <a:rPr lang="en-US" sz="1400" dirty="0" err="1"/>
              <a:t>behush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 </a:t>
            </a:r>
            <a:r>
              <a:rPr lang="en-US" sz="1400" dirty="0" err="1"/>
              <a:t>yiqildi</a:t>
            </a:r>
            <a:r>
              <a:rPr lang="en-US" sz="1400" dirty="0"/>
              <a:t>.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</a:t>
            </a:r>
            <a:r>
              <a:rPr lang="en-US" sz="1400" dirty="0"/>
              <a:t> </a:t>
            </a:r>
            <a:r>
              <a:rPr lang="en-US" sz="1400" dirty="0" err="1"/>
              <a:t>shoshib</a:t>
            </a:r>
            <a:r>
              <a:rPr lang="en-US" sz="1400" dirty="0"/>
              <a:t>, </a:t>
            </a:r>
            <a:r>
              <a:rPr lang="en-US" sz="1400" dirty="0" err="1"/>
              <a:t>dami</a:t>
            </a:r>
            <a:r>
              <a:rPr lang="en-US" sz="1400" dirty="0"/>
              <a:t> </a:t>
            </a:r>
            <a:r>
              <a:rPr lang="en-US" sz="1400" dirty="0" err="1"/>
              <a:t>ichiga</a:t>
            </a:r>
            <a:r>
              <a:rPr lang="en-US" sz="1400" dirty="0"/>
              <a:t> </a:t>
            </a:r>
            <a:r>
              <a:rPr lang="en-US" sz="1400" dirty="0" err="1"/>
              <a:t>tushib</a:t>
            </a:r>
            <a:r>
              <a:rPr lang="en-US" sz="1400" dirty="0"/>
              <a:t>, </a:t>
            </a:r>
            <a:r>
              <a:rPr lang="en-US" sz="1400" dirty="0" err="1"/>
              <a:t>aqlidan</a:t>
            </a:r>
            <a:r>
              <a:rPr lang="en-US" sz="1400" dirty="0"/>
              <a:t> </a:t>
            </a:r>
            <a:r>
              <a:rPr lang="en-US" sz="1400" dirty="0" err="1"/>
              <a:t>adashib</a:t>
            </a:r>
            <a:r>
              <a:rPr lang="en-US" sz="1400" dirty="0"/>
              <a:t>, </a:t>
            </a:r>
            <a:r>
              <a:rPr lang="en-US" sz="1400" dirty="0" err="1"/>
              <a:t>barisi</a:t>
            </a:r>
            <a:r>
              <a:rPr lang="en-US" sz="1400" dirty="0"/>
              <a:t> </a:t>
            </a:r>
            <a:r>
              <a:rPr lang="en-US" sz="1400" dirty="0" err="1"/>
              <a:t>chuvlashib</a:t>
            </a:r>
            <a:r>
              <a:rPr lang="en-US" sz="1400" dirty="0"/>
              <a:t>, </a:t>
            </a:r>
            <a:r>
              <a:rPr lang="en-US" sz="1400" dirty="0" err="1"/>
              <a:t>to'rani</a:t>
            </a:r>
            <a:r>
              <a:rPr lang="en-US" sz="1400" dirty="0"/>
              <a:t> </a:t>
            </a:r>
            <a:r>
              <a:rPr lang="en-US" sz="1400" dirty="0" err="1"/>
              <a:t>o'rtaga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, hay-</a:t>
            </a:r>
            <a:r>
              <a:rPr lang="en-US" sz="1400" dirty="0" err="1"/>
              <a:t>hayni</a:t>
            </a:r>
            <a:r>
              <a:rPr lang="en-US" sz="1400" dirty="0"/>
              <a:t> </a:t>
            </a:r>
            <a:r>
              <a:rPr lang="en-US" sz="1400" dirty="0" err="1"/>
              <a:t>solib</a:t>
            </a:r>
            <a:r>
              <a:rPr lang="en-US" sz="1400" dirty="0"/>
              <a:t>:</a:t>
            </a:r>
            <a:endParaRPr lang="ru-RU" sz="1400" dirty="0"/>
          </a:p>
          <a:p>
            <a:pPr algn="just"/>
            <a:r>
              <a:rPr lang="en-US" sz="1400" dirty="0"/>
              <a:t>- </a:t>
            </a:r>
            <a:r>
              <a:rPr lang="en-US" sz="1400" dirty="0" err="1"/>
              <a:t>Ko'zingni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! - </a:t>
            </a:r>
            <a:r>
              <a:rPr lang="en-US" sz="1400" dirty="0" err="1"/>
              <a:t>dedi</a:t>
            </a:r>
            <a:r>
              <a:rPr lang="en-US" sz="1400" dirty="0"/>
              <a:t>. </a:t>
            </a:r>
            <a:r>
              <a:rPr lang="en-US" sz="1400" dirty="0" err="1"/>
              <a:t>To'rani</a:t>
            </a:r>
            <a:r>
              <a:rPr lang="en-US" sz="1400" dirty="0"/>
              <a:t> </a:t>
            </a:r>
            <a:r>
              <a:rPr lang="en-US" sz="1400" dirty="0" err="1"/>
              <a:t>aslo</a:t>
            </a:r>
            <a:r>
              <a:rPr lang="en-US" sz="1400" dirty="0"/>
              <a:t> </a:t>
            </a:r>
            <a:r>
              <a:rPr lang="en-US" sz="1400" dirty="0" err="1"/>
              <a:t>o'ziga</a:t>
            </a:r>
            <a:r>
              <a:rPr lang="en-US" sz="1400" dirty="0"/>
              <a:t> </a:t>
            </a:r>
            <a:r>
              <a:rPr lang="en-US" sz="1400" dirty="0" err="1"/>
              <a:t>keltirolmadi</a:t>
            </a:r>
            <a:r>
              <a:rPr lang="en-US" sz="1400" dirty="0"/>
              <a:t>. </a:t>
            </a:r>
            <a:r>
              <a:rPr lang="en-US" sz="1400" dirty="0" err="1"/>
              <a:t>Oxir</a:t>
            </a:r>
            <a:r>
              <a:rPr lang="en-US" sz="1400" dirty="0"/>
              <a:t> </a:t>
            </a:r>
            <a:r>
              <a:rPr lang="en-US" sz="1400" dirty="0" err="1"/>
              <a:t>ikki</a:t>
            </a:r>
            <a:r>
              <a:rPr lang="en-US" sz="1400" dirty="0"/>
              <a:t> </a:t>
            </a:r>
            <a:r>
              <a:rPr lang="en-US" sz="1400" dirty="0" err="1"/>
              <a:t>otga</a:t>
            </a:r>
            <a:r>
              <a:rPr lang="en-US" sz="1400" dirty="0"/>
              <a:t> </a:t>
            </a:r>
            <a:r>
              <a:rPr lang="en-US" sz="1400" dirty="0" err="1"/>
              <a:t>saraja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manzilga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keldilar</a:t>
            </a:r>
            <a:r>
              <a:rPr lang="en-US" sz="1400" dirty="0"/>
              <a:t>.</a:t>
            </a:r>
            <a:endParaRPr lang="ru-RU" sz="1400" dirty="0"/>
          </a:p>
          <a:p>
            <a:pPr algn="just"/>
            <a:r>
              <a:rPr lang="en-US" sz="1400" dirty="0" err="1"/>
              <a:t>Qoraxon</a:t>
            </a:r>
            <a:r>
              <a:rPr lang="en-US" sz="1400" dirty="0"/>
              <a:t> </a:t>
            </a:r>
            <a:r>
              <a:rPr lang="en-US" sz="1400" dirty="0" err="1"/>
              <a:t>bechora</a:t>
            </a:r>
            <a:r>
              <a:rPr lang="en-US" sz="1400" dirty="0"/>
              <a:t> </a:t>
            </a:r>
            <a:r>
              <a:rPr lang="en-US" sz="1400" dirty="0" err="1"/>
              <a:t>yolg'iz</a:t>
            </a:r>
            <a:r>
              <a:rPr lang="en-US" sz="1400" dirty="0"/>
              <a:t> </a:t>
            </a:r>
            <a:r>
              <a:rPr lang="en-US" sz="1400" dirty="0" err="1"/>
              <a:t>farzandini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holda</a:t>
            </a:r>
            <a:r>
              <a:rPr lang="en-US" sz="1400" dirty="0"/>
              <a:t> </a:t>
            </a:r>
            <a:r>
              <a:rPr lang="en-US" sz="1400" dirty="0" err="1"/>
              <a:t>ko'rib</a:t>
            </a:r>
            <a:r>
              <a:rPr lang="en-US" sz="1400" dirty="0"/>
              <a:t>, </a:t>
            </a:r>
            <a:r>
              <a:rPr lang="en-US" sz="1400" dirty="0" err="1"/>
              <a:t>yoqasini</a:t>
            </a:r>
            <a:r>
              <a:rPr lang="en-US" sz="1400" dirty="0"/>
              <a:t> </a:t>
            </a:r>
            <a:r>
              <a:rPr lang="en-US" sz="1400" dirty="0" err="1"/>
              <a:t>pora-pora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qushnochni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qoqdirib</a:t>
            </a:r>
            <a:r>
              <a:rPr lang="en-US" sz="1400" dirty="0"/>
              <a:t>, </a:t>
            </a:r>
            <a:r>
              <a:rPr lang="en-US" sz="1400" dirty="0" err="1"/>
              <a:t>baxshini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boqdirib</a:t>
            </a:r>
            <a:r>
              <a:rPr lang="en-US" sz="1400" dirty="0"/>
              <a:t>, </a:t>
            </a:r>
            <a:r>
              <a:rPr lang="en-US" sz="1400" dirty="0" err="1"/>
              <a:t>mullani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o'qitib</a:t>
            </a:r>
            <a:r>
              <a:rPr lang="en-US" sz="1400" dirty="0"/>
              <a:t>, </a:t>
            </a:r>
            <a:r>
              <a:rPr lang="en-US" sz="1400" dirty="0" err="1"/>
              <a:t>eshonni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halqa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 </a:t>
            </a:r>
            <a:r>
              <a:rPr lang="en-US" sz="1400" dirty="0" err="1"/>
              <a:t>qarata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. </a:t>
            </a:r>
            <a:r>
              <a:rPr lang="en-US" sz="1400" dirty="0" err="1"/>
              <a:t>O'g'liga</a:t>
            </a:r>
            <a:r>
              <a:rPr lang="en-US" sz="1400" dirty="0"/>
              <a:t> </a:t>
            </a:r>
            <a:r>
              <a:rPr lang="en-US" sz="1400" dirty="0" err="1"/>
              <a:t>aslo</a:t>
            </a:r>
            <a:r>
              <a:rPr lang="en-US" sz="1400" dirty="0"/>
              <a:t> </a:t>
            </a:r>
            <a:r>
              <a:rPr lang="en-US" sz="1400" dirty="0" err="1"/>
              <a:t>naf</a:t>
            </a:r>
            <a:r>
              <a:rPr lang="en-US" sz="1400" dirty="0"/>
              <a:t> </a:t>
            </a:r>
            <a:r>
              <a:rPr lang="en-US" sz="1400" dirty="0" err="1"/>
              <a:t>qilmadi</a:t>
            </a:r>
            <a:r>
              <a:rPr lang="en-US" sz="1400" dirty="0"/>
              <a:t>. </a:t>
            </a:r>
            <a:r>
              <a:rPr lang="en-US" sz="1400" dirty="0" err="1"/>
              <a:t>Qoraxon</a:t>
            </a:r>
            <a:r>
              <a:rPr lang="en-US" sz="1400" dirty="0"/>
              <a:t> </a:t>
            </a:r>
            <a:r>
              <a:rPr lang="en-US" sz="1400" dirty="0" err="1"/>
              <a:t>podsho</a:t>
            </a:r>
            <a:r>
              <a:rPr lang="en-US" sz="1400" dirty="0"/>
              <a:t> </a:t>
            </a:r>
            <a:r>
              <a:rPr lang="en-US" sz="1400" dirty="0" err="1"/>
              <a:t>o'g'lining</a:t>
            </a:r>
            <a:r>
              <a:rPr lang="en-US" sz="1400" dirty="0"/>
              <a:t> </a:t>
            </a:r>
            <a:r>
              <a:rPr lang="en-US" sz="1400" dirty="0" err="1"/>
              <a:t>oldida</a:t>
            </a:r>
            <a:r>
              <a:rPr lang="en-US" sz="1400" dirty="0"/>
              <a:t> </a:t>
            </a:r>
            <a:r>
              <a:rPr lang="en-US" sz="1400" dirty="0" err="1"/>
              <a:t>betoqat</a:t>
            </a:r>
            <a:r>
              <a:rPr lang="en-US" sz="1400" dirty="0"/>
              <a:t> </a:t>
            </a:r>
            <a:r>
              <a:rPr lang="en-US" sz="1400" dirty="0" err="1"/>
              <a:t>bo'lib</a:t>
            </a:r>
            <a:r>
              <a:rPr lang="en-US" sz="1400" dirty="0"/>
              <a:t>: - </a:t>
            </a:r>
            <a:r>
              <a:rPr lang="en-US" sz="1400" dirty="0" err="1"/>
              <a:t>Nega</a:t>
            </a:r>
            <a:r>
              <a:rPr lang="en-US" sz="1400" dirty="0"/>
              <a:t> </a:t>
            </a:r>
            <a:r>
              <a:rPr lang="en-US" sz="1400" dirty="0" err="1"/>
              <a:t>ko'zingni</a:t>
            </a:r>
            <a:r>
              <a:rPr lang="en-US" sz="1400" dirty="0"/>
              <a:t> </a:t>
            </a:r>
            <a:r>
              <a:rPr lang="en-US" sz="1400" dirty="0" err="1"/>
              <a:t>ochib</a:t>
            </a:r>
            <a:r>
              <a:rPr lang="en-US" sz="1400" dirty="0"/>
              <a:t> </a:t>
            </a:r>
            <a:r>
              <a:rPr lang="en-US" sz="1400" dirty="0" err="1"/>
              <a:t>gapirmaysan</a:t>
            </a:r>
            <a:r>
              <a:rPr lang="en-US" sz="1400" dirty="0"/>
              <a:t>? - deb </a:t>
            </a:r>
            <a:r>
              <a:rPr lang="en-US" sz="1400" dirty="0" err="1"/>
              <a:t>shuncha</a:t>
            </a:r>
            <a:r>
              <a:rPr lang="en-US" sz="1400" dirty="0"/>
              <a:t> </a:t>
            </a:r>
            <a:r>
              <a:rPr lang="en-US" sz="1400" dirty="0" err="1"/>
              <a:t>iltijo</a:t>
            </a:r>
            <a:r>
              <a:rPr lang="en-US" sz="1400" dirty="0"/>
              <a:t> </a:t>
            </a:r>
            <a:r>
              <a:rPr lang="en-US" sz="1400" dirty="0" err="1"/>
              <a:t>qildi</a:t>
            </a:r>
            <a:r>
              <a:rPr lang="en-US" sz="1400" dirty="0"/>
              <a:t>, </a:t>
            </a:r>
            <a:r>
              <a:rPr lang="en-US" sz="1400" dirty="0" err="1"/>
              <a:t>o'g'li</a:t>
            </a:r>
            <a:r>
              <a:rPr lang="en-US" sz="1400" dirty="0"/>
              <a:t> </a:t>
            </a:r>
            <a:r>
              <a:rPr lang="en-US" sz="1400" dirty="0" err="1"/>
              <a:t>bilmadi</a:t>
            </a:r>
            <a:r>
              <a:rPr lang="en-US" sz="1400" dirty="0"/>
              <a:t>,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qushnochlardan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ayyori</a:t>
            </a:r>
            <a:r>
              <a:rPr lang="en-US" sz="1400" dirty="0"/>
              <a:t> </a:t>
            </a:r>
            <a:r>
              <a:rPr lang="en-US" sz="1400" dirty="0" err="1"/>
              <a:t>bor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.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vujudidan</a:t>
            </a:r>
            <a:r>
              <a:rPr lang="en-US" sz="1400" dirty="0"/>
              <a:t> </a:t>
            </a:r>
            <a:r>
              <a:rPr lang="en-US" sz="1400" dirty="0" err="1"/>
              <a:t>kasal</a:t>
            </a:r>
            <a:r>
              <a:rPr lang="en-US" sz="1400" dirty="0"/>
              <a:t> </a:t>
            </a:r>
            <a:r>
              <a:rPr lang="en-US" sz="1400" dirty="0" err="1"/>
              <a:t>topmay</a:t>
            </a:r>
            <a:r>
              <a:rPr lang="en-US" sz="1400" dirty="0"/>
              <a:t>, </a:t>
            </a:r>
            <a:r>
              <a:rPr lang="en-US" sz="1400" dirty="0" err="1"/>
              <a:t>ishqdan</a:t>
            </a:r>
            <a:r>
              <a:rPr lang="en-US" sz="1400" dirty="0"/>
              <a:t> </a:t>
            </a:r>
            <a:r>
              <a:rPr lang="en-US" sz="1400" dirty="0" err="1"/>
              <a:t>gumon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podshoga</a:t>
            </a:r>
            <a:r>
              <a:rPr lang="en-US" sz="1400" dirty="0"/>
              <a:t> </a:t>
            </a:r>
            <a:r>
              <a:rPr lang="en-US" sz="1400" dirty="0" err="1"/>
              <a:t>aytdi</a:t>
            </a:r>
            <a:r>
              <a:rPr lang="en-US" sz="1400" dirty="0"/>
              <a:t>: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8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60648"/>
            <a:ext cx="799288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- </a:t>
            </a:r>
            <a:r>
              <a:rPr lang="en-US" sz="1400" dirty="0" err="1"/>
              <a:t>Siz</a:t>
            </a:r>
            <a:r>
              <a:rPr lang="en-US" sz="1400" dirty="0"/>
              <a:t> </a:t>
            </a:r>
            <a:r>
              <a:rPr lang="en-US" sz="1400" dirty="0" err="1"/>
              <a:t>dalaga</a:t>
            </a:r>
            <a:r>
              <a:rPr lang="en-US" sz="1400" dirty="0"/>
              <a:t> </a:t>
            </a:r>
            <a:r>
              <a:rPr lang="en-US" sz="1400" dirty="0" err="1"/>
              <a:t>chiqib</a:t>
            </a:r>
            <a:r>
              <a:rPr lang="en-US" sz="1400" dirty="0"/>
              <a:t> </a:t>
            </a:r>
            <a:r>
              <a:rPr lang="en-US" sz="1400" dirty="0" err="1"/>
              <a:t>turing</a:t>
            </a:r>
            <a:r>
              <a:rPr lang="en-US" sz="1400" dirty="0"/>
              <a:t>.</a:t>
            </a:r>
            <a:endParaRPr lang="ru-RU" sz="1400" dirty="0"/>
          </a:p>
          <a:p>
            <a:r>
              <a:rPr lang="en-US" sz="1400" dirty="0" err="1"/>
              <a:t>Qushnoch</a:t>
            </a:r>
            <a:r>
              <a:rPr lang="en-US" sz="1400" dirty="0"/>
              <a:t>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yigitini</a:t>
            </a:r>
            <a:r>
              <a:rPr lang="en-US" sz="1400" dirty="0"/>
              <a:t> </a:t>
            </a:r>
            <a:r>
              <a:rPr lang="en-US" sz="1400" dirty="0" err="1"/>
              <a:t>hozir</a:t>
            </a:r>
            <a:r>
              <a:rPr lang="en-US" sz="1400" dirty="0"/>
              <a:t> </a:t>
            </a:r>
            <a:r>
              <a:rPr lang="en-US" sz="1400" dirty="0" err="1"/>
              <a:t>qilib</a:t>
            </a:r>
            <a:r>
              <a:rPr lang="en-US" sz="1400" dirty="0"/>
              <a:t>, </a:t>
            </a:r>
            <a:r>
              <a:rPr lang="en-US" sz="1400" dirty="0" err="1"/>
              <a:t>bir-ikki-uch</a:t>
            </a:r>
            <a:r>
              <a:rPr lang="en-US" sz="1400" dirty="0"/>
              <a:t> </a:t>
            </a:r>
            <a:r>
              <a:rPr lang="en-US" sz="1400" dirty="0" err="1"/>
              <a:t>piyola</a:t>
            </a:r>
            <a:r>
              <a:rPr lang="en-US" sz="1400" dirty="0"/>
              <a:t> </a:t>
            </a:r>
            <a:r>
              <a:rPr lang="en-US" sz="1400" dirty="0" err="1"/>
              <a:t>sharobni</a:t>
            </a:r>
            <a:r>
              <a:rPr lang="en-US" sz="1400" dirty="0"/>
              <a:t> </a:t>
            </a:r>
            <a:r>
              <a:rPr lang="en-US" sz="1400" dirty="0" err="1"/>
              <a:t>to'raga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. </a:t>
            </a:r>
            <a:r>
              <a:rPr lang="en-US" sz="1400" dirty="0" err="1"/>
              <a:t>Sharobning</a:t>
            </a:r>
            <a:r>
              <a:rPr lang="en-US" sz="1400" dirty="0"/>
              <a:t> </a:t>
            </a:r>
            <a:r>
              <a:rPr lang="en-US" sz="1400" dirty="0" err="1"/>
              <a:t>kayfi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ko'zini</a:t>
            </a:r>
            <a:r>
              <a:rPr lang="en-US" sz="1400" dirty="0"/>
              <a:t> </a:t>
            </a:r>
            <a:r>
              <a:rPr lang="en-US" sz="1400" dirty="0" err="1"/>
              <a:t>ochib</a:t>
            </a:r>
            <a:r>
              <a:rPr lang="en-US" sz="1400" dirty="0"/>
              <a:t> </a:t>
            </a:r>
            <a:r>
              <a:rPr lang="en-US" sz="1400" dirty="0" err="1"/>
              <a:t>qarasa</a:t>
            </a:r>
            <a:r>
              <a:rPr lang="en-US" sz="1400" dirty="0"/>
              <a:t>, </a:t>
            </a:r>
            <a:r>
              <a:rPr lang="en-US" sz="1400" dirty="0" err="1"/>
              <a:t>qirq</a:t>
            </a:r>
            <a:r>
              <a:rPr lang="en-US" sz="1400" dirty="0"/>
              <a:t> </a:t>
            </a:r>
            <a:r>
              <a:rPr lang="en-US" sz="1400" dirty="0" err="1"/>
              <a:t>yigiti</a:t>
            </a:r>
            <a:r>
              <a:rPr lang="en-US" sz="1400" dirty="0"/>
              <a:t> </a:t>
            </a:r>
            <a:r>
              <a:rPr lang="en-US" sz="1400" dirty="0" err="1"/>
              <a:t>yiglab</a:t>
            </a:r>
            <a:r>
              <a:rPr lang="en-US" sz="1400" dirty="0"/>
              <a:t>, </a:t>
            </a:r>
            <a:r>
              <a:rPr lang="en-US" sz="1400" dirty="0" err="1"/>
              <a:t>o'rtaga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o'tiribdi</a:t>
            </a:r>
            <a:r>
              <a:rPr lang="en-US" sz="1400" dirty="0"/>
              <a:t>. </a:t>
            </a:r>
            <a:r>
              <a:rPr lang="en-US" sz="1400" dirty="0" err="1"/>
              <a:t>To'ra</a:t>
            </a:r>
            <a:r>
              <a:rPr lang="en-US" sz="1400" dirty="0"/>
              <a:t> </a:t>
            </a:r>
            <a:r>
              <a:rPr lang="en-US" sz="1400" dirty="0" err="1"/>
              <a:t>ishq</a:t>
            </a:r>
            <a:r>
              <a:rPr lang="en-US" sz="1400" dirty="0"/>
              <a:t> </a:t>
            </a:r>
            <a:r>
              <a:rPr lang="en-US" sz="1400" dirty="0" err="1"/>
              <a:t>dardini</a:t>
            </a:r>
            <a:r>
              <a:rPr lang="en-US" sz="1400" dirty="0"/>
              <a:t> </a:t>
            </a:r>
            <a:r>
              <a:rPr lang="en-US" sz="1400" dirty="0" err="1"/>
              <a:t>pinhon</a:t>
            </a:r>
            <a:r>
              <a:rPr lang="en-US" sz="1400" dirty="0"/>
              <a:t> </a:t>
            </a:r>
            <a:r>
              <a:rPr lang="en-US" sz="1400" dirty="0" err="1"/>
              <a:t>tutolmay</a:t>
            </a:r>
            <a:r>
              <a:rPr lang="en-US" sz="1400" dirty="0"/>
              <a:t>, </a:t>
            </a:r>
            <a:r>
              <a:rPr lang="en-US" sz="1400" dirty="0" err="1"/>
              <a:t>yigitlariga</a:t>
            </a:r>
            <a:r>
              <a:rPr lang="en-US" sz="1400" dirty="0"/>
              <a:t> </a:t>
            </a:r>
            <a:r>
              <a:rPr lang="en-US" sz="1400" dirty="0" err="1"/>
              <a:t>qarab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so'z</a:t>
            </a:r>
            <a:r>
              <a:rPr lang="en-US" sz="1400" dirty="0"/>
              <a:t> </a:t>
            </a:r>
            <a:r>
              <a:rPr lang="en-US" sz="1400" dirty="0" err="1"/>
              <a:t>aytib</a:t>
            </a:r>
            <a:r>
              <a:rPr lang="en-US" sz="1400" dirty="0"/>
              <a:t> </a:t>
            </a:r>
            <a:r>
              <a:rPr lang="en-US" sz="1400" dirty="0" err="1"/>
              <a:t>turibdi</a:t>
            </a:r>
            <a:r>
              <a:rPr lang="en-US" sz="1400" dirty="0"/>
              <a:t>.</a:t>
            </a:r>
            <a:endParaRPr lang="ru-RU" sz="1400" dirty="0"/>
          </a:p>
          <a:p>
            <a:r>
              <a:rPr lang="en-US" sz="1400" dirty="0" err="1"/>
              <a:t>So'zi</a:t>
            </a:r>
            <a:r>
              <a:rPr lang="en-US" sz="1400" dirty="0"/>
              <a:t> </a:t>
            </a:r>
            <a:r>
              <a:rPr lang="en-US" sz="1400" dirty="0" err="1"/>
              <a:t>budir</a:t>
            </a:r>
            <a:r>
              <a:rPr lang="en-US" sz="1400" dirty="0"/>
              <a:t>: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/>
              <a:t>Bog' </a:t>
            </a:r>
            <a:r>
              <a:rPr lang="en-US" sz="1400" dirty="0" err="1"/>
              <a:t>ichinda</a:t>
            </a:r>
            <a:r>
              <a:rPr lang="en-US" sz="1400" dirty="0"/>
              <a:t> </a:t>
            </a:r>
            <a:r>
              <a:rPr lang="en-US" sz="1400" dirty="0" err="1"/>
              <a:t>olma-anor</a:t>
            </a:r>
            <a:r>
              <a:rPr lang="en-US" sz="1400" dirty="0"/>
              <a:t> </a:t>
            </a:r>
            <a:r>
              <a:rPr lang="en-US" sz="1400" dirty="0" err="1"/>
              <a:t>istaydir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Bo'yi</a:t>
            </a:r>
            <a:r>
              <a:rPr lang="en-US" sz="1400" dirty="0"/>
              <a:t> </a:t>
            </a:r>
            <a:r>
              <a:rPr lang="en-US" sz="1400" dirty="0" err="1"/>
              <a:t>mahbub</a:t>
            </a:r>
            <a:r>
              <a:rPr lang="en-US" sz="1400" dirty="0"/>
              <a:t>, </a:t>
            </a:r>
            <a:r>
              <a:rPr lang="en-US" sz="1400" dirty="0" err="1"/>
              <a:t>mushki</a:t>
            </a:r>
            <a:r>
              <a:rPr lang="en-US" sz="1400" dirty="0"/>
              <a:t> </a:t>
            </a:r>
            <a:r>
              <a:rPr lang="en-US" sz="1400" dirty="0" err="1"/>
              <a:t>dildor</a:t>
            </a:r>
            <a:r>
              <a:rPr lang="en-US" sz="1400" dirty="0"/>
              <a:t> </a:t>
            </a:r>
            <a:r>
              <a:rPr lang="en-US" sz="1400" dirty="0" err="1"/>
              <a:t>istaydir</a:t>
            </a:r>
            <a:r>
              <a:rPr lang="en-US" sz="1400" dirty="0"/>
              <a:t>. </a:t>
            </a:r>
            <a:endParaRPr lang="ru-RU" sz="1400" dirty="0"/>
          </a:p>
          <a:p>
            <a:pPr algn="ctr"/>
            <a:r>
              <a:rPr lang="en-US" sz="1400" dirty="0" err="1"/>
              <a:t>Qadrdonlar</a:t>
            </a:r>
            <a:r>
              <a:rPr lang="en-US" sz="1400" dirty="0"/>
              <a:t>, </a:t>
            </a:r>
            <a:r>
              <a:rPr lang="en-US" sz="1400" dirty="0" err="1"/>
              <a:t>birga</a:t>
            </a:r>
            <a:r>
              <a:rPr lang="en-US" sz="1400" dirty="0"/>
              <a:t> </a:t>
            </a:r>
            <a:r>
              <a:rPr lang="en-US" sz="1400" dirty="0" err="1"/>
              <a:t>yurgan</a:t>
            </a:r>
            <a:r>
              <a:rPr lang="en-US" sz="1400" dirty="0"/>
              <a:t> </a:t>
            </a:r>
            <a:r>
              <a:rPr lang="en-US" sz="1400" dirty="0" err="1"/>
              <a:t>beklarim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Do'stlar</a:t>
            </a:r>
            <a:r>
              <a:rPr lang="en-US" sz="1400" dirty="0"/>
              <a:t>-ay, </a:t>
            </a:r>
            <a:r>
              <a:rPr lang="en-US" sz="1400" dirty="0" err="1"/>
              <a:t>ko'ngil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yor</a:t>
            </a:r>
            <a:r>
              <a:rPr lang="en-US" sz="1400" dirty="0"/>
              <a:t> </a:t>
            </a:r>
            <a:r>
              <a:rPr lang="en-US" sz="1400" dirty="0" err="1"/>
              <a:t>istaydir</a:t>
            </a:r>
            <a:r>
              <a:rPr lang="en-US" sz="1400" dirty="0"/>
              <a:t>.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Beklarim</a:t>
            </a:r>
            <a:r>
              <a:rPr lang="en-US" sz="1400" dirty="0"/>
              <a:t>, </a:t>
            </a:r>
            <a:r>
              <a:rPr lang="en-US" sz="1400" dirty="0" err="1"/>
              <a:t>qilmanglar</a:t>
            </a:r>
            <a:r>
              <a:rPr lang="en-US" sz="1400" dirty="0"/>
              <a:t> </a:t>
            </a:r>
            <a:r>
              <a:rPr lang="en-US" sz="1400" dirty="0" err="1"/>
              <a:t>bag'rimni</a:t>
            </a:r>
            <a:r>
              <a:rPr lang="en-US" sz="1400" dirty="0"/>
              <a:t> kabob, </a:t>
            </a:r>
            <a:endParaRPr lang="ru-RU" sz="1400" dirty="0"/>
          </a:p>
          <a:p>
            <a:pPr algn="ctr"/>
            <a:r>
              <a:rPr lang="en-US" sz="1400" dirty="0" err="1"/>
              <a:t>G'aribning</a:t>
            </a:r>
            <a:r>
              <a:rPr lang="en-US" sz="1400" dirty="0"/>
              <a:t> </a:t>
            </a:r>
            <a:r>
              <a:rPr lang="en-US" sz="1400" dirty="0" err="1"/>
              <a:t>ko'nglini</a:t>
            </a:r>
            <a:r>
              <a:rPr lang="en-US" sz="1400" dirty="0"/>
              <a:t> </a:t>
            </a:r>
            <a:r>
              <a:rPr lang="en-US" sz="1400" dirty="0" err="1"/>
              <a:t>ovlamoq</a:t>
            </a:r>
            <a:r>
              <a:rPr lang="en-US" sz="1400" dirty="0"/>
              <a:t> </a:t>
            </a:r>
            <a:r>
              <a:rPr lang="en-US" sz="1400" dirty="0" err="1"/>
              <a:t>savob</a:t>
            </a:r>
            <a:r>
              <a:rPr lang="en-US" sz="1400" dirty="0"/>
              <a:t>. </a:t>
            </a:r>
            <a:endParaRPr lang="ru-RU" sz="1400" dirty="0"/>
          </a:p>
          <a:p>
            <a:pPr algn="ctr"/>
            <a:r>
              <a:rPr lang="en-US" sz="1400" dirty="0" err="1"/>
              <a:t>Ertaroq</a:t>
            </a:r>
            <a:r>
              <a:rPr lang="en-US" sz="1400" dirty="0"/>
              <a:t> </a:t>
            </a:r>
            <a:r>
              <a:rPr lang="en-US" sz="1400" dirty="0" err="1"/>
              <a:t>podshodan</a:t>
            </a:r>
            <a:r>
              <a:rPr lang="en-US" sz="1400" dirty="0"/>
              <a:t> </a:t>
            </a:r>
            <a:r>
              <a:rPr lang="en-US" sz="1400" dirty="0" err="1"/>
              <a:t>olinglar</a:t>
            </a:r>
            <a:r>
              <a:rPr lang="en-US" sz="1400" dirty="0"/>
              <a:t> </a:t>
            </a:r>
            <a:r>
              <a:rPr lang="en-US" sz="1400" dirty="0" err="1"/>
              <a:t>javob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Do'stlar</a:t>
            </a:r>
            <a:r>
              <a:rPr lang="en-US" sz="1400" dirty="0"/>
              <a:t>-ay, </a:t>
            </a:r>
            <a:r>
              <a:rPr lang="en-US" sz="1400" dirty="0" err="1"/>
              <a:t>ko'ngil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yor</a:t>
            </a:r>
            <a:r>
              <a:rPr lang="en-US" sz="1400" dirty="0"/>
              <a:t> </a:t>
            </a:r>
            <a:r>
              <a:rPr lang="en-US" sz="1400" dirty="0" err="1"/>
              <a:t>istaydir</a:t>
            </a:r>
            <a:r>
              <a:rPr lang="en-US" sz="1400" dirty="0"/>
              <a:t>.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Quloq</a:t>
            </a:r>
            <a:r>
              <a:rPr lang="en-US" sz="1400" dirty="0"/>
              <a:t> </a:t>
            </a:r>
            <a:r>
              <a:rPr lang="en-US" sz="1400" dirty="0" err="1"/>
              <a:t>sonlar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to'raning</a:t>
            </a:r>
            <a:r>
              <a:rPr lang="en-US" sz="1400" dirty="0"/>
              <a:t> </a:t>
            </a:r>
            <a:r>
              <a:rPr lang="en-US" sz="1400" dirty="0" err="1"/>
              <a:t>tiliga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/>
              <a:t>Bulbul </a:t>
            </a:r>
            <a:r>
              <a:rPr lang="en-US" sz="1400" dirty="0" err="1"/>
              <a:t>oshno</a:t>
            </a:r>
            <a:r>
              <a:rPr lang="en-US" sz="1400" dirty="0"/>
              <a:t> </a:t>
            </a:r>
            <a:r>
              <a:rPr lang="en-US" sz="1400" dirty="0" err="1"/>
              <a:t>bo'lar</a:t>
            </a:r>
            <a:r>
              <a:rPr lang="en-US" sz="1400" dirty="0"/>
              <a:t> </a:t>
            </a:r>
            <a:r>
              <a:rPr lang="en-US" sz="1400" dirty="0" err="1"/>
              <a:t>bog'ning</a:t>
            </a:r>
            <a:r>
              <a:rPr lang="en-US" sz="1400" dirty="0"/>
              <a:t> </a:t>
            </a:r>
            <a:r>
              <a:rPr lang="en-US" sz="1400" dirty="0" err="1"/>
              <a:t>guliga</a:t>
            </a:r>
            <a:r>
              <a:rPr lang="en-US" sz="1400" dirty="0"/>
              <a:t>. </a:t>
            </a:r>
            <a:endParaRPr lang="ru-RU" sz="1400" dirty="0"/>
          </a:p>
          <a:p>
            <a:pPr algn="ctr"/>
            <a:r>
              <a:rPr lang="en-US" sz="1400" dirty="0" err="1"/>
              <a:t>O'zlaring</a:t>
            </a:r>
            <a:r>
              <a:rPr lang="en-US" sz="1400" dirty="0"/>
              <a:t> </a:t>
            </a:r>
            <a:r>
              <a:rPr lang="en-US" sz="1400" dirty="0" err="1"/>
              <a:t>chog'langlar</a:t>
            </a:r>
            <a:r>
              <a:rPr lang="en-US" sz="1400" dirty="0"/>
              <a:t> </a:t>
            </a:r>
            <a:r>
              <a:rPr lang="en-US" sz="1400" dirty="0" err="1"/>
              <a:t>Zangar</a:t>
            </a:r>
            <a:r>
              <a:rPr lang="en-US" sz="1400" dirty="0"/>
              <a:t> </a:t>
            </a:r>
            <a:r>
              <a:rPr lang="en-US" sz="1400" dirty="0" err="1"/>
              <a:t>yoliga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Do’stlar</a:t>
            </a:r>
            <a:r>
              <a:rPr lang="en-US" sz="1400" dirty="0"/>
              <a:t>-ay, </a:t>
            </a:r>
            <a:r>
              <a:rPr lang="en-US" sz="1400" dirty="0" err="1"/>
              <a:t>ko'ngil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yor</a:t>
            </a:r>
            <a:r>
              <a:rPr lang="en-US" sz="1400" dirty="0"/>
              <a:t> </a:t>
            </a:r>
            <a:r>
              <a:rPr lang="en-US" sz="1400" dirty="0" err="1"/>
              <a:t>istaydir</a:t>
            </a:r>
            <a:r>
              <a:rPr lang="en-US" sz="1400" dirty="0"/>
              <a:t>.</a:t>
            </a:r>
            <a:endParaRPr lang="ru-RU" sz="1400" dirty="0"/>
          </a:p>
          <a:p>
            <a:r>
              <a:rPr lang="en-US" sz="1400" dirty="0"/>
              <a:t> </a:t>
            </a:r>
            <a:endParaRPr lang="ru-RU" sz="1400" dirty="0"/>
          </a:p>
          <a:p>
            <a:r>
              <a:rPr lang="en-US" sz="1400" dirty="0" err="1"/>
              <a:t>Alqissa</a:t>
            </a:r>
            <a:r>
              <a:rPr lang="en-US" sz="1400" dirty="0"/>
              <a:t>, </a:t>
            </a:r>
            <a:r>
              <a:rPr lang="en-US" sz="1400" dirty="0" err="1"/>
              <a:t>Qoraxon</a:t>
            </a:r>
            <a:r>
              <a:rPr lang="en-US" sz="1400" dirty="0"/>
              <a:t> </a:t>
            </a:r>
            <a:r>
              <a:rPr lang="en-US" sz="1400" dirty="0" err="1"/>
              <a:t>podsho</a:t>
            </a:r>
            <a:r>
              <a:rPr lang="en-US" sz="1400" dirty="0"/>
              <a:t> </a:t>
            </a:r>
            <a:r>
              <a:rPr lang="en-US" sz="1400" dirty="0" err="1"/>
              <a:t>o'g'lining</a:t>
            </a:r>
            <a:r>
              <a:rPr lang="en-US" sz="1400" dirty="0"/>
              <a:t> </a:t>
            </a:r>
            <a:r>
              <a:rPr lang="en-US" sz="1400" dirty="0" err="1"/>
              <a:t>dardini</a:t>
            </a:r>
            <a:r>
              <a:rPr lang="en-US" sz="1400" dirty="0"/>
              <a:t> </a:t>
            </a:r>
            <a:r>
              <a:rPr lang="en-US" sz="1400" dirty="0" err="1"/>
              <a:t>ishqdan</a:t>
            </a:r>
            <a:r>
              <a:rPr lang="en-US" sz="1400" dirty="0"/>
              <a:t> </a:t>
            </a:r>
            <a:r>
              <a:rPr lang="en-US" sz="1400" dirty="0" err="1"/>
              <a:t>bilib</a:t>
            </a:r>
            <a:r>
              <a:rPr lang="en-US" sz="1400" dirty="0"/>
              <a:t>, </a:t>
            </a:r>
            <a:r>
              <a:rPr lang="en-US" sz="1400" dirty="0" err="1"/>
              <a:t>ko'ngli</a:t>
            </a:r>
            <a:r>
              <a:rPr lang="en-US" sz="1400" dirty="0"/>
              <a:t> </a:t>
            </a:r>
            <a:r>
              <a:rPr lang="en-US" sz="1400" dirty="0" err="1"/>
              <a:t>buzilib</a:t>
            </a:r>
            <a:r>
              <a:rPr lang="en-US" sz="1400" dirty="0"/>
              <a:t>, </a:t>
            </a:r>
            <a:r>
              <a:rPr lang="en-US" sz="1400" dirty="0" err="1"/>
              <a:t>yurak-bag'ri</a:t>
            </a:r>
            <a:r>
              <a:rPr lang="en-US" sz="1400" dirty="0"/>
              <a:t> </a:t>
            </a:r>
            <a:r>
              <a:rPr lang="en-US" sz="1400" dirty="0" err="1"/>
              <a:t>ezilib</a:t>
            </a:r>
            <a:r>
              <a:rPr lang="en-US" sz="1400" dirty="0"/>
              <a:t>, </a:t>
            </a:r>
            <a:r>
              <a:rPr lang="en-US" sz="1400" dirty="0" err="1"/>
              <a:t>qaddi</a:t>
            </a:r>
            <a:r>
              <a:rPr lang="en-US" sz="1400" dirty="0"/>
              <a:t> </a:t>
            </a:r>
            <a:r>
              <a:rPr lang="en-US" sz="1400" dirty="0" err="1"/>
              <a:t>bukilib</a:t>
            </a:r>
            <a:r>
              <a:rPr lang="en-US" sz="1400" dirty="0"/>
              <a:t>, </a:t>
            </a:r>
            <a:r>
              <a:rPr lang="en-US" sz="1400" dirty="0" err="1"/>
              <a:t>ko'zidan</a:t>
            </a:r>
            <a:r>
              <a:rPr lang="en-US" sz="1400" dirty="0"/>
              <a:t> </a:t>
            </a:r>
            <a:r>
              <a:rPr lang="en-US" sz="1400" dirty="0" err="1"/>
              <a:t>yoshi</a:t>
            </a:r>
            <a:r>
              <a:rPr lang="en-US" sz="1400" dirty="0"/>
              <a:t> "</a:t>
            </a:r>
            <a:r>
              <a:rPr lang="en-US" sz="1400" dirty="0" err="1"/>
              <a:t>to'kilib</a:t>
            </a:r>
            <a:r>
              <a:rPr lang="en-US" sz="1400" dirty="0"/>
              <a:t>, </a:t>
            </a:r>
            <a:r>
              <a:rPr lang="en-US" sz="1400" dirty="0" err="1"/>
              <a:t>o'g'liga</a:t>
            </a:r>
            <a:r>
              <a:rPr lang="en-US" sz="1400" dirty="0"/>
              <a:t> </a:t>
            </a:r>
            <a:r>
              <a:rPr lang="en-US" sz="1400" dirty="0" err="1"/>
              <a:t>qarab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so'z</a:t>
            </a:r>
            <a:r>
              <a:rPr lang="en-US" sz="1400" dirty="0"/>
              <a:t> </a:t>
            </a:r>
            <a:r>
              <a:rPr lang="en-US" sz="1400" dirty="0" err="1"/>
              <a:t>aytib</a:t>
            </a:r>
            <a:r>
              <a:rPr lang="en-US" sz="1400" dirty="0"/>
              <a:t> </a:t>
            </a:r>
            <a:r>
              <a:rPr lang="en-US" sz="1400" dirty="0" err="1"/>
              <a:t>turibdi</a:t>
            </a:r>
            <a:r>
              <a:rPr lang="en-US" sz="1400" dirty="0"/>
              <a:t>:</a:t>
            </a:r>
            <a:endParaRPr lang="ru-RU" sz="1400" dirty="0"/>
          </a:p>
          <a:p>
            <a:pPr algn="ctr"/>
            <a:r>
              <a:rPr lang="en-US" sz="1400" dirty="0"/>
              <a:t> </a:t>
            </a:r>
            <a:endParaRPr lang="ru-RU" sz="1400" dirty="0"/>
          </a:p>
          <a:p>
            <a:pPr algn="ctr"/>
            <a:r>
              <a:rPr lang="en-US" sz="1400" dirty="0" err="1"/>
              <a:t>Falak</a:t>
            </a:r>
            <a:r>
              <a:rPr lang="en-US" sz="1400" dirty="0"/>
              <a:t> </a:t>
            </a:r>
            <a:r>
              <a:rPr lang="en-US" sz="1400" dirty="0" err="1"/>
              <a:t>peshtoqidan</a:t>
            </a:r>
            <a:r>
              <a:rPr lang="en-US" sz="1400" dirty="0"/>
              <a:t> </a:t>
            </a:r>
            <a:r>
              <a:rPr lang="en-US" sz="1400" dirty="0" err="1"/>
              <a:t>uchgan</a:t>
            </a:r>
            <a:r>
              <a:rPr lang="en-US" sz="1400" dirty="0"/>
              <a:t> </a:t>
            </a:r>
            <a:r>
              <a:rPr lang="en-US" sz="1400" dirty="0" err="1"/>
              <a:t>yulduzim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Ulug</a:t>
            </a:r>
            <a:r>
              <a:rPr lang="en-US" sz="1400" dirty="0"/>
              <a:t>' </a:t>
            </a:r>
            <a:r>
              <a:rPr lang="en-US" sz="1400" dirty="0" err="1"/>
              <a:t>daryolardan</a:t>
            </a:r>
            <a:r>
              <a:rPr lang="en-US" sz="1400" dirty="0"/>
              <a:t> </a:t>
            </a:r>
            <a:r>
              <a:rPr lang="en-US" sz="1400" dirty="0" err="1"/>
              <a:t>chiqqan</a:t>
            </a:r>
            <a:r>
              <a:rPr lang="en-US" sz="1400" dirty="0"/>
              <a:t> </a:t>
            </a:r>
            <a:r>
              <a:rPr lang="en-US" sz="1400" dirty="0" err="1"/>
              <a:t>qunduzim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so'zingdan</a:t>
            </a:r>
            <a:r>
              <a:rPr lang="en-US" sz="1400" dirty="0"/>
              <a:t> </a:t>
            </a:r>
            <a:r>
              <a:rPr lang="en-US" sz="1400" dirty="0" err="1"/>
              <a:t>tandagi</a:t>
            </a:r>
            <a:r>
              <a:rPr lang="en-US" sz="1400" dirty="0"/>
              <a:t> </a:t>
            </a:r>
            <a:r>
              <a:rPr lang="en-US" sz="1400" dirty="0" err="1"/>
              <a:t>jon</a:t>
            </a:r>
            <a:r>
              <a:rPr lang="en-US" sz="1400" dirty="0"/>
              <a:t> </a:t>
            </a:r>
            <a:r>
              <a:rPr lang="en-US" sz="1400" dirty="0" err="1"/>
              <a:t>aylansin</a:t>
            </a:r>
            <a:r>
              <a:rPr lang="en-US" sz="1400" dirty="0"/>
              <a:t>, </a:t>
            </a:r>
            <a:endParaRPr lang="ru-RU" sz="1400" dirty="0"/>
          </a:p>
          <a:p>
            <a:pPr algn="ctr"/>
            <a:r>
              <a:rPr lang="en-US" sz="1400" dirty="0"/>
              <a:t>Ne </a:t>
            </a:r>
            <a:r>
              <a:rPr lang="en-US" sz="1400" dirty="0" err="1"/>
              <a:t>tilovman</a:t>
            </a:r>
            <a:r>
              <a:rPr lang="en-US" sz="1400" dirty="0"/>
              <a:t> </a:t>
            </a:r>
            <a:r>
              <a:rPr lang="en-US" sz="1400" dirty="0" err="1"/>
              <a:t>tilab</a:t>
            </a:r>
            <a:r>
              <a:rPr lang="en-US" sz="1400" dirty="0"/>
              <a:t> </a:t>
            </a:r>
            <a:r>
              <a:rPr lang="en-US" sz="1400" dirty="0" err="1"/>
              <a:t>olgan</a:t>
            </a:r>
            <a:r>
              <a:rPr lang="en-US" sz="1400" dirty="0"/>
              <a:t> </a:t>
            </a:r>
            <a:r>
              <a:rPr lang="en-US" sz="1400" dirty="0" err="1"/>
              <a:t>yolg'izim</a:t>
            </a:r>
            <a:r>
              <a:rPr lang="en-US" sz="1400" dirty="0"/>
              <a:t>.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88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</TotalTime>
  <Words>599</Words>
  <Application>Microsoft Office PowerPoint</Application>
  <PresentationFormat>Экран (4:3)</PresentationFormat>
  <Paragraphs>116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5</cp:revision>
  <cp:lastPrinted>2013-10-29T09:17:31Z</cp:lastPrinted>
  <dcterms:created xsi:type="dcterms:W3CDTF">2013-10-29T08:57:58Z</dcterms:created>
  <dcterms:modified xsi:type="dcterms:W3CDTF">2024-10-16T10:44:03Z</dcterms:modified>
</cp:coreProperties>
</file>