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BBDB334-1CA2-42FC-A7EC-96B33C68B5BB}"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35051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BDB334-1CA2-42FC-A7EC-96B33C68B5BB}"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348612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BDB334-1CA2-42FC-A7EC-96B33C68B5BB}"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150022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BDB334-1CA2-42FC-A7EC-96B33C68B5BB}"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360212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BBDB334-1CA2-42FC-A7EC-96B33C68B5BB}"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3223335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BBDB334-1CA2-42FC-A7EC-96B33C68B5BB}" type="datetimeFigureOut">
              <a:rPr lang="ru-RU" smtClean="0"/>
              <a:t>04.02.2016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1597535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BBDB334-1CA2-42FC-A7EC-96B33C68B5BB}" type="datetimeFigureOut">
              <a:rPr lang="ru-RU" smtClean="0"/>
              <a:t>04.02.2016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238335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BBDB334-1CA2-42FC-A7EC-96B33C68B5BB}" type="datetimeFigureOut">
              <a:rPr lang="ru-RU" smtClean="0"/>
              <a:t>04.02.2016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172010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BBDB334-1CA2-42FC-A7EC-96B33C68B5BB}" type="datetimeFigureOut">
              <a:rPr lang="ru-RU" smtClean="0"/>
              <a:t>04.02.2016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3708815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BDB334-1CA2-42FC-A7EC-96B33C68B5BB}" type="datetimeFigureOut">
              <a:rPr lang="ru-RU" smtClean="0"/>
              <a:t>04.02.2016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2478138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BDB334-1CA2-42FC-A7EC-96B33C68B5BB}" type="datetimeFigureOut">
              <a:rPr lang="ru-RU" smtClean="0"/>
              <a:t>04.02.2016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DFA58C-6661-4E73-B326-78D4B6A827DA}" type="slidenum">
              <a:rPr lang="ru-RU" smtClean="0"/>
              <a:t>‹#›</a:t>
            </a:fld>
            <a:endParaRPr lang="ru-RU"/>
          </a:p>
        </p:txBody>
      </p:sp>
    </p:spTree>
    <p:extLst>
      <p:ext uri="{BB962C8B-B14F-4D97-AF65-F5344CB8AC3E}">
        <p14:creationId xmlns:p14="http://schemas.microsoft.com/office/powerpoint/2010/main" val="1283568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DB334-1CA2-42FC-A7EC-96B33C68B5BB}" type="datetimeFigureOut">
              <a:rPr lang="ru-RU" smtClean="0"/>
              <a:t>04.02.2016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FA58C-6661-4E73-B326-78D4B6A827DA}" type="slidenum">
              <a:rPr lang="ru-RU" smtClean="0"/>
              <a:t>‹#›</a:t>
            </a:fld>
            <a:endParaRPr lang="ru-RU"/>
          </a:p>
        </p:txBody>
      </p:sp>
    </p:spTree>
    <p:extLst>
      <p:ext uri="{BB962C8B-B14F-4D97-AF65-F5344CB8AC3E}">
        <p14:creationId xmlns:p14="http://schemas.microsoft.com/office/powerpoint/2010/main" val="3362058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23999" y="4047893"/>
            <a:ext cx="9144000" cy="1717287"/>
          </a:xfrm>
        </p:spPr>
        <p:txBody>
          <a:bodyPr/>
          <a:lstStyle/>
          <a:p>
            <a:r>
              <a:rPr lang="en-US" dirty="0" err="1" smtClean="0"/>
              <a:t>Mavzu:Korxona</a:t>
            </a:r>
            <a:r>
              <a:rPr lang="en-US" dirty="0" smtClean="0"/>
              <a:t> </a:t>
            </a:r>
            <a:r>
              <a:rPr lang="en-US" dirty="0" err="1" smtClean="0"/>
              <a:t>hisob-kitoblarini</a:t>
            </a:r>
            <a:r>
              <a:rPr lang="en-US" dirty="0" smtClean="0"/>
              <a:t> </a:t>
            </a:r>
            <a:r>
              <a:rPr lang="en-US" dirty="0" err="1" smtClean="0"/>
              <a:t>yurituvchi</a:t>
            </a:r>
            <a:r>
              <a:rPr lang="en-US" dirty="0" smtClean="0"/>
              <a:t> </a:t>
            </a:r>
            <a:r>
              <a:rPr lang="en-US" smtClean="0"/>
              <a:t>tizm</a:t>
            </a:r>
            <a:r>
              <a:rPr lang="en-US" dirty="0" smtClean="0"/>
              <a:t>.</a:t>
            </a:r>
          </a:p>
          <a:p>
            <a:endParaRPr lang="en-US" dirty="0"/>
          </a:p>
          <a:p>
            <a:r>
              <a:rPr lang="en-US" dirty="0" err="1" smtClean="0"/>
              <a:t>Topshirdi</a:t>
            </a:r>
            <a:r>
              <a:rPr lang="en-US" dirty="0" smtClean="0"/>
              <a:t>: </a:t>
            </a:r>
            <a:r>
              <a:rPr lang="en-US" dirty="0" err="1" smtClean="0"/>
              <a:t>Qurbonov</a:t>
            </a:r>
            <a:r>
              <a:rPr lang="en-US" dirty="0" smtClean="0"/>
              <a:t> </a:t>
            </a:r>
            <a:r>
              <a:rPr lang="en-US" dirty="0" err="1" smtClean="0"/>
              <a:t>Bunyod</a:t>
            </a:r>
            <a:endParaRPr lang="ru-RU" dirty="0"/>
          </a:p>
        </p:txBody>
      </p:sp>
      <p:sp>
        <p:nvSpPr>
          <p:cNvPr id="4" name="Заголовок 3"/>
          <p:cNvSpPr>
            <a:spLocks noGrp="1"/>
          </p:cNvSpPr>
          <p:nvPr>
            <p:ph type="ctrTitle"/>
          </p:nvPr>
        </p:nvSpPr>
        <p:spPr>
          <a:xfrm>
            <a:off x="1423638" y="1044304"/>
            <a:ext cx="9244361" cy="2557734"/>
          </a:xfrm>
          <a:prstGeom prst="roundRect">
            <a:avLst/>
          </a:prstGeom>
        </p:spPr>
        <p:style>
          <a:lnRef idx="1">
            <a:schemeClr val="accent1"/>
          </a:lnRef>
          <a:fillRef idx="2">
            <a:schemeClr val="accent1"/>
          </a:fillRef>
          <a:effectRef idx="1">
            <a:schemeClr val="accent1"/>
          </a:effectRef>
          <a:fontRef idx="minor">
            <a:schemeClr val="dk1"/>
          </a:fontRef>
        </p:style>
        <p:txBody>
          <a:bodyPr anchor="ctr">
            <a:noAutofit/>
          </a:bodyPr>
          <a:lstStyle/>
          <a:p>
            <a:pPr algn="ctr" fontAlgn="auto">
              <a:spcBef>
                <a:spcPts val="0"/>
              </a:spcBef>
              <a:spcAft>
                <a:spcPts val="0"/>
              </a:spcAft>
              <a:defRPr/>
            </a:pPr>
            <a:r>
              <a:rPr lang="en-US" sz="3200" dirty="0"/>
              <a:t> </a:t>
            </a:r>
            <a:r>
              <a:rPr lang="en-US" sz="3200" b="1" dirty="0">
                <a:solidFill>
                  <a:schemeClr val="tx1"/>
                </a:solidFill>
              </a:rPr>
              <a:t>TOSHKENT AXBOROT TEXNOLOGIYALARI  UNIVERSITETI URGANCH FILIALI</a:t>
            </a:r>
            <a:br>
              <a:rPr lang="en-US" sz="3200" b="1" dirty="0">
                <a:solidFill>
                  <a:schemeClr val="tx1"/>
                </a:solidFill>
              </a:rPr>
            </a:br>
            <a:r>
              <a:rPr lang="en-US" sz="3200" b="1" dirty="0">
                <a:solidFill>
                  <a:schemeClr val="tx1"/>
                </a:solidFill>
              </a:rPr>
              <a:t> “</a:t>
            </a:r>
            <a:r>
              <a:rPr lang="en-US" sz="3200" b="1" dirty="0" err="1">
                <a:solidFill>
                  <a:schemeClr val="tx1"/>
                </a:solidFill>
              </a:rPr>
              <a:t>Kompyuter</a:t>
            </a:r>
            <a:r>
              <a:rPr lang="en-US" sz="3200" b="1" dirty="0">
                <a:solidFill>
                  <a:schemeClr val="tx1"/>
                </a:solidFill>
              </a:rPr>
              <a:t> </a:t>
            </a:r>
            <a:r>
              <a:rPr lang="en-US" sz="3200" b="1" dirty="0" err="1">
                <a:solidFill>
                  <a:schemeClr val="tx1"/>
                </a:solidFill>
              </a:rPr>
              <a:t>injinininingi</a:t>
            </a:r>
            <a:r>
              <a:rPr lang="en-US" sz="3200" b="1" dirty="0">
                <a:solidFill>
                  <a:schemeClr val="tx1"/>
                </a:solidFill>
              </a:rPr>
              <a:t>” </a:t>
            </a:r>
            <a:r>
              <a:rPr lang="en-US" sz="3200" b="1" dirty="0" err="1">
                <a:solidFill>
                  <a:schemeClr val="tx1"/>
                </a:solidFill>
              </a:rPr>
              <a:t>fakulteti</a:t>
            </a:r>
            <a:r>
              <a:rPr lang="en-US" sz="3200" b="1" dirty="0">
                <a:solidFill>
                  <a:schemeClr val="tx1"/>
                </a:solidFill>
              </a:rPr>
              <a:t/>
            </a:r>
            <a:br>
              <a:rPr lang="en-US" sz="3200" b="1" dirty="0">
                <a:solidFill>
                  <a:schemeClr val="tx1"/>
                </a:solidFill>
              </a:rPr>
            </a:br>
            <a:r>
              <a:rPr lang="en-US" sz="3200" b="1" dirty="0">
                <a:solidFill>
                  <a:schemeClr val="tx1"/>
                </a:solidFill>
              </a:rPr>
              <a:t> “</a:t>
            </a:r>
            <a:r>
              <a:rPr lang="en-US" sz="3200" b="1" dirty="0" err="1">
                <a:solidFill>
                  <a:schemeClr val="tx1"/>
                </a:solidFill>
              </a:rPr>
              <a:t>Axborot</a:t>
            </a:r>
            <a:r>
              <a:rPr lang="en-US" sz="3200" b="1" dirty="0">
                <a:solidFill>
                  <a:schemeClr val="tx1"/>
                </a:solidFill>
              </a:rPr>
              <a:t> </a:t>
            </a:r>
            <a:r>
              <a:rPr lang="en-US" sz="3200" b="1" dirty="0" err="1">
                <a:solidFill>
                  <a:schemeClr val="tx1"/>
                </a:solidFill>
              </a:rPr>
              <a:t>texnologiyalari</a:t>
            </a:r>
            <a:r>
              <a:rPr lang="en-US" sz="3200" b="1" dirty="0">
                <a:solidFill>
                  <a:schemeClr val="tx1"/>
                </a:solidFill>
              </a:rPr>
              <a:t>” </a:t>
            </a:r>
            <a:r>
              <a:rPr lang="en-US" sz="3200" b="1" dirty="0" err="1">
                <a:solidFill>
                  <a:schemeClr val="tx1"/>
                </a:solidFill>
              </a:rPr>
              <a:t>kafedrasi</a:t>
            </a:r>
            <a:r>
              <a:rPr lang="en-US" sz="3200" b="1" dirty="0">
                <a:solidFill>
                  <a:schemeClr val="tx1"/>
                </a:solidFill>
              </a:rPr>
              <a:t/>
            </a:r>
            <a:br>
              <a:rPr lang="en-US" sz="3200" b="1" dirty="0">
                <a:solidFill>
                  <a:schemeClr val="tx1"/>
                </a:solidFill>
              </a:rPr>
            </a:br>
            <a:r>
              <a:rPr lang="en-US" sz="2400" b="1" dirty="0" err="1" smtClean="0">
                <a:solidFill>
                  <a:schemeClr val="tx1"/>
                </a:solidFill>
              </a:rPr>
              <a:t>Malumotlar</a:t>
            </a:r>
            <a:r>
              <a:rPr lang="en-US" sz="2400" b="1" dirty="0" smtClean="0">
                <a:solidFill>
                  <a:schemeClr val="tx1"/>
                </a:solidFill>
              </a:rPr>
              <a:t> </a:t>
            </a:r>
            <a:r>
              <a:rPr lang="en-US" sz="2400" b="1" dirty="0" err="1">
                <a:solidFill>
                  <a:schemeClr val="tx1"/>
                </a:solidFill>
              </a:rPr>
              <a:t>bazasini</a:t>
            </a:r>
            <a:r>
              <a:rPr lang="en-US" sz="2400" b="1" dirty="0">
                <a:solidFill>
                  <a:schemeClr val="tx1"/>
                </a:solidFill>
              </a:rPr>
              <a:t> </a:t>
            </a:r>
            <a:r>
              <a:rPr lang="en-US" sz="2400" b="1" dirty="0" err="1">
                <a:solidFill>
                  <a:schemeClr val="tx1"/>
                </a:solidFill>
              </a:rPr>
              <a:t>boshqarish</a:t>
            </a:r>
            <a:r>
              <a:rPr lang="en-US" sz="2400" b="1" dirty="0">
                <a:solidFill>
                  <a:schemeClr val="tx1"/>
                </a:solidFill>
              </a:rPr>
              <a:t> </a:t>
            </a:r>
            <a:r>
              <a:rPr lang="en-US" sz="2400" b="1" dirty="0" err="1">
                <a:solidFill>
                  <a:schemeClr val="tx1"/>
                </a:solidFill>
              </a:rPr>
              <a:t>tizimlari</a:t>
            </a:r>
            <a:r>
              <a:rPr lang="en-US" sz="2400" b="1" dirty="0">
                <a:solidFill>
                  <a:schemeClr val="tx1"/>
                </a:solidFill>
              </a:rPr>
              <a:t>” </a:t>
            </a:r>
            <a:r>
              <a:rPr lang="en-US" sz="2400" b="1" dirty="0" err="1">
                <a:solidFill>
                  <a:schemeClr val="tx1"/>
                </a:solidFill>
              </a:rPr>
              <a:t>fanidan</a:t>
            </a:r>
            <a:endParaRPr lang="en-US" sz="2400" b="1" dirty="0">
              <a:solidFill>
                <a:schemeClr val="tx1"/>
              </a:solidFill>
            </a:endParaRPr>
          </a:p>
          <a:p>
            <a:pPr algn="ctr" fontAlgn="auto">
              <a:spcBef>
                <a:spcPts val="0"/>
              </a:spcBef>
              <a:spcAft>
                <a:spcPts val="0"/>
              </a:spcAft>
              <a:defRPr/>
            </a:pPr>
            <a:r>
              <a:rPr lang="en-US" sz="2400" b="1" dirty="0">
                <a:solidFill>
                  <a:schemeClr val="tx1"/>
                </a:solidFill>
              </a:rPr>
              <a:t> </a:t>
            </a:r>
            <a:r>
              <a:rPr lang="en-US" sz="2400" b="1" dirty="0" err="1">
                <a:solidFill>
                  <a:schemeClr val="tx1"/>
                </a:solidFill>
              </a:rPr>
              <a:t>Kurs</a:t>
            </a:r>
            <a:r>
              <a:rPr lang="en-US" sz="2400" b="1" dirty="0">
                <a:solidFill>
                  <a:schemeClr val="tx1"/>
                </a:solidFill>
              </a:rPr>
              <a:t> </a:t>
            </a:r>
            <a:r>
              <a:rPr lang="en-US" sz="2400" b="1" dirty="0" err="1">
                <a:solidFill>
                  <a:schemeClr val="tx1"/>
                </a:solidFill>
              </a:rPr>
              <a:t>ishi</a:t>
            </a:r>
            <a:r>
              <a:rPr lang="en-US" sz="2400" b="1" dirty="0">
                <a:solidFill>
                  <a:schemeClr val="tx1"/>
                </a:solidFill>
              </a:rPr>
              <a:t> .</a:t>
            </a:r>
            <a:endParaRPr lang="ru-RU" sz="8000" b="1" dirty="0">
              <a:solidFill>
                <a:schemeClr val="tx1"/>
              </a:solidFill>
            </a:endParaRPr>
          </a:p>
        </p:txBody>
      </p:sp>
    </p:spTree>
    <p:extLst>
      <p:ext uri="{BB962C8B-B14F-4D97-AF65-F5344CB8AC3E}">
        <p14:creationId xmlns:p14="http://schemas.microsoft.com/office/powerpoint/2010/main" val="1266108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02526"/>
            <a:ext cx="10515600" cy="5642517"/>
          </a:xfrm>
        </p:spPr>
        <p:txBody>
          <a:bodyPr>
            <a:normAutofit lnSpcReduction="10000"/>
          </a:bodyPr>
          <a:lstStyle/>
          <a:p>
            <a:r>
              <a:rPr lang="en-US" dirty="0" err="1"/>
              <a:t>Mundarija</a:t>
            </a:r>
            <a:endParaRPr lang="ru-RU" dirty="0"/>
          </a:p>
          <a:p>
            <a:r>
              <a:rPr lang="en-US" dirty="0"/>
              <a:t> I. </a:t>
            </a:r>
            <a:r>
              <a:rPr lang="en-US" dirty="0" err="1"/>
              <a:t>Kirish</a:t>
            </a:r>
            <a:r>
              <a:rPr lang="en-US" dirty="0"/>
              <a:t>.</a:t>
            </a:r>
            <a:endParaRPr lang="ru-RU" dirty="0"/>
          </a:p>
          <a:p>
            <a:r>
              <a:rPr lang="en-US" dirty="0"/>
              <a:t>II. </a:t>
            </a:r>
            <a:r>
              <a:rPr lang="en-US" dirty="0" err="1"/>
              <a:t>Asosiy</a:t>
            </a:r>
            <a:r>
              <a:rPr lang="en-US" dirty="0"/>
              <a:t> </a:t>
            </a:r>
            <a:r>
              <a:rPr lang="en-US" dirty="0" err="1"/>
              <a:t>qism</a:t>
            </a:r>
            <a:r>
              <a:rPr lang="en-US" dirty="0"/>
              <a:t>.</a:t>
            </a:r>
            <a:endParaRPr lang="ru-RU" dirty="0"/>
          </a:p>
          <a:p>
            <a:r>
              <a:rPr lang="en-US" dirty="0"/>
              <a:t>2.1  </a:t>
            </a:r>
            <a:r>
              <a:rPr lang="uz-Latn-UZ" dirty="0"/>
              <a:t>Korxona hisob-kitoblarini yurituvchi tizm </a:t>
            </a:r>
            <a:r>
              <a:rPr lang="en-US" dirty="0" err="1"/>
              <a:t>tahlili</a:t>
            </a:r>
            <a:r>
              <a:rPr lang="en-US" dirty="0"/>
              <a:t>.</a:t>
            </a:r>
            <a:endParaRPr lang="ru-RU" dirty="0"/>
          </a:p>
          <a:p>
            <a:r>
              <a:rPr lang="en-US" dirty="0"/>
              <a:t>2.2 </a:t>
            </a:r>
            <a:r>
              <a:rPr lang="en-US" dirty="0" err="1"/>
              <a:t>Masalani</a:t>
            </a:r>
            <a:r>
              <a:rPr lang="en-US" dirty="0"/>
              <a:t> </a:t>
            </a:r>
            <a:r>
              <a:rPr lang="en-US" dirty="0" err="1"/>
              <a:t>qo’yilishi</a:t>
            </a:r>
            <a:r>
              <a:rPr lang="en-US" dirty="0"/>
              <a:t>;</a:t>
            </a:r>
            <a:endParaRPr lang="ru-RU" dirty="0"/>
          </a:p>
          <a:p>
            <a:r>
              <a:rPr lang="en-US" dirty="0"/>
              <a:t>2.3 </a:t>
            </a:r>
            <a:r>
              <a:rPr lang="uz-Latn-UZ" dirty="0"/>
              <a:t>Korxona hisob-kitoblarini yurituvchi tizm</a:t>
            </a:r>
            <a:r>
              <a:rPr lang="en-US" dirty="0"/>
              <a:t> </a:t>
            </a:r>
            <a:r>
              <a:rPr lang="en-US" dirty="0" err="1"/>
              <a:t>bo’yicha</a:t>
            </a:r>
            <a:r>
              <a:rPr lang="en-US" dirty="0"/>
              <a:t> </a:t>
            </a:r>
            <a:r>
              <a:rPr lang="en-US" dirty="0" err="1"/>
              <a:t>nazariy</a:t>
            </a:r>
            <a:r>
              <a:rPr lang="en-US" dirty="0"/>
              <a:t> </a:t>
            </a:r>
            <a:r>
              <a:rPr lang="en-US" dirty="0" err="1"/>
              <a:t>ma’lumotlar</a:t>
            </a:r>
            <a:r>
              <a:rPr lang="en-US" dirty="0"/>
              <a:t>.</a:t>
            </a:r>
            <a:endParaRPr lang="ru-RU" dirty="0"/>
          </a:p>
          <a:p>
            <a:r>
              <a:rPr lang="en-US" dirty="0"/>
              <a:t>2.4 </a:t>
            </a:r>
            <a:r>
              <a:rPr lang="en-US" dirty="0" err="1"/>
              <a:t>Ma’lumotlar</a:t>
            </a:r>
            <a:r>
              <a:rPr lang="en-US" dirty="0"/>
              <a:t> </a:t>
            </a:r>
            <a:r>
              <a:rPr lang="en-US" dirty="0" err="1"/>
              <a:t>bazasini</a:t>
            </a:r>
            <a:r>
              <a:rPr lang="en-US" dirty="0"/>
              <a:t> </a:t>
            </a:r>
            <a:r>
              <a:rPr lang="en-US" dirty="0" err="1"/>
              <a:t>loyihalash</a:t>
            </a:r>
            <a:r>
              <a:rPr lang="en-US" dirty="0"/>
              <a:t> </a:t>
            </a:r>
            <a:r>
              <a:rPr lang="en-US" dirty="0" err="1"/>
              <a:t>va</a:t>
            </a:r>
            <a:r>
              <a:rPr lang="en-US" dirty="0"/>
              <a:t> </a:t>
            </a:r>
            <a:r>
              <a:rPr lang="en-US" dirty="0" err="1"/>
              <a:t>yaratish</a:t>
            </a:r>
            <a:r>
              <a:rPr lang="en-US" dirty="0"/>
              <a:t>.</a:t>
            </a:r>
            <a:endParaRPr lang="ru-RU" dirty="0"/>
          </a:p>
          <a:p>
            <a:r>
              <a:rPr lang="en-US" dirty="0"/>
              <a:t>III. </a:t>
            </a:r>
            <a:r>
              <a:rPr lang="en-US" dirty="0" err="1"/>
              <a:t>Xulosa</a:t>
            </a:r>
            <a:r>
              <a:rPr lang="en-US" dirty="0"/>
              <a:t>.</a:t>
            </a:r>
            <a:endParaRPr lang="ru-RU" dirty="0"/>
          </a:p>
          <a:p>
            <a:r>
              <a:rPr lang="en-US" dirty="0"/>
              <a:t> IV. </a:t>
            </a:r>
            <a:r>
              <a:rPr lang="en-US" dirty="0" err="1"/>
              <a:t>Foydalanilgan</a:t>
            </a:r>
            <a:r>
              <a:rPr lang="en-US" dirty="0"/>
              <a:t> </a:t>
            </a:r>
            <a:r>
              <a:rPr lang="en-US" dirty="0" err="1"/>
              <a:t>manba</a:t>
            </a:r>
            <a:r>
              <a:rPr lang="en-US" dirty="0"/>
              <a:t> </a:t>
            </a:r>
            <a:r>
              <a:rPr lang="en-US" dirty="0" err="1"/>
              <a:t>va</a:t>
            </a:r>
            <a:r>
              <a:rPr lang="en-US" dirty="0"/>
              <a:t> </a:t>
            </a:r>
            <a:r>
              <a:rPr lang="en-US" dirty="0" err="1"/>
              <a:t>adabiyotlar</a:t>
            </a:r>
            <a:r>
              <a:rPr lang="en-US" dirty="0"/>
              <a:t> </a:t>
            </a:r>
            <a:r>
              <a:rPr lang="en-US" dirty="0" err="1"/>
              <a:t>ro’yxati</a:t>
            </a:r>
            <a:r>
              <a:rPr lang="en-US" dirty="0"/>
              <a:t>.</a:t>
            </a:r>
            <a:endParaRPr lang="ru-RU" dirty="0"/>
          </a:p>
          <a:p>
            <a:r>
              <a:rPr lang="en-US" dirty="0"/>
              <a:t> V. </a:t>
            </a:r>
            <a:r>
              <a:rPr lang="en-US" dirty="0" err="1"/>
              <a:t>Ilova</a:t>
            </a:r>
            <a:r>
              <a:rPr lang="en-US" dirty="0"/>
              <a:t>. </a:t>
            </a:r>
            <a:r>
              <a:rPr lang="en-US" dirty="0" err="1"/>
              <a:t>Grafik</a:t>
            </a:r>
            <a:r>
              <a:rPr lang="en-US" dirty="0"/>
              <a:t> </a:t>
            </a:r>
            <a:r>
              <a:rPr lang="en-US" dirty="0" err="1"/>
              <a:t>materiallar</a:t>
            </a:r>
            <a:r>
              <a:rPr lang="en-US" dirty="0"/>
              <a:t>.</a:t>
            </a:r>
            <a:endParaRPr lang="ru-RU" dirty="0"/>
          </a:p>
          <a:p>
            <a:r>
              <a:rPr lang="uz-Cyrl-UZ" dirty="0"/>
              <a:t> </a:t>
            </a:r>
            <a:endParaRPr lang="ru-RU" dirty="0"/>
          </a:p>
          <a:p>
            <a:endParaRPr lang="ru-RU" dirty="0"/>
          </a:p>
        </p:txBody>
      </p:sp>
    </p:spTree>
    <p:extLst>
      <p:ext uri="{BB962C8B-B14F-4D97-AF65-F5344CB8AC3E}">
        <p14:creationId xmlns:p14="http://schemas.microsoft.com/office/powerpoint/2010/main" val="2396107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048" y="524107"/>
            <a:ext cx="10515600" cy="5820937"/>
          </a:xfrm>
        </p:spPr>
        <p:txBody>
          <a:bodyPr>
            <a:normAutofit fontScale="92500" lnSpcReduction="20000"/>
          </a:bodyPr>
          <a:lstStyle/>
          <a:p>
            <a:r>
              <a:rPr lang="uz-Cyrl-UZ" b="1" dirty="0"/>
              <a:t>I. Kirish.</a:t>
            </a:r>
            <a:endParaRPr lang="ru-RU" dirty="0"/>
          </a:p>
          <a:p>
            <a:r>
              <a:rPr lang="uz-Cyrl-UZ" dirty="0"/>
              <a:t>Bugungi kunda Axborot kommunikatsiya texnologiyalari jadal sur’atlar bilan rivojlanib bormoqda va hayotning barcha sohalariga tadbiq etilmoqda. Axborot texnologiyalaridan foydalanish foydalanuvchiga ko`pgina qulayliklar yaratib, maqsadga tez va sifatli erishishga yordam beradi. </a:t>
            </a:r>
            <a:r>
              <a:rPr lang="en-US" dirty="0" err="1"/>
              <a:t>Hozirgi</a:t>
            </a:r>
            <a:r>
              <a:rPr lang="en-US" dirty="0"/>
              <a:t> </a:t>
            </a:r>
            <a:r>
              <a:rPr lang="en-US" dirty="0" err="1"/>
              <a:t>kunda</a:t>
            </a:r>
            <a:r>
              <a:rPr lang="en-US" dirty="0"/>
              <a:t> </a:t>
            </a:r>
            <a:r>
              <a:rPr lang="en-US" dirty="0" err="1"/>
              <a:t>malumotlar</a:t>
            </a:r>
            <a:r>
              <a:rPr lang="en-US" dirty="0"/>
              <a:t> </a:t>
            </a:r>
            <a:r>
              <a:rPr lang="en-US" dirty="0" err="1"/>
              <a:t>surati</a:t>
            </a:r>
            <a:r>
              <a:rPr lang="en-US" dirty="0"/>
              <a:t> </a:t>
            </a:r>
            <a:r>
              <a:rPr lang="en-US" dirty="0" err="1"/>
              <a:t>keskin</a:t>
            </a:r>
            <a:r>
              <a:rPr lang="en-US" dirty="0"/>
              <a:t> </a:t>
            </a:r>
            <a:r>
              <a:rPr lang="en-US" dirty="0" err="1"/>
              <a:t>ortishi</a:t>
            </a:r>
            <a:r>
              <a:rPr lang="en-US" dirty="0"/>
              <a:t> </a:t>
            </a:r>
            <a:r>
              <a:rPr lang="en-US" dirty="0" err="1"/>
              <a:t>Malumotlar</a:t>
            </a:r>
            <a:r>
              <a:rPr lang="en-US" dirty="0"/>
              <a:t> </a:t>
            </a:r>
            <a:r>
              <a:rPr lang="en-US" dirty="0" err="1"/>
              <a:t>bazasi</a:t>
            </a:r>
            <a:r>
              <a:rPr lang="en-US" dirty="0"/>
              <a:t> </a:t>
            </a:r>
            <a:r>
              <a:rPr lang="en-US" dirty="0" err="1"/>
              <a:t>bilan</a:t>
            </a:r>
            <a:r>
              <a:rPr lang="en-US" dirty="0"/>
              <a:t> </a:t>
            </a:r>
            <a:r>
              <a:rPr lang="en-US" dirty="0" err="1"/>
              <a:t>ishlashni</a:t>
            </a:r>
            <a:r>
              <a:rPr lang="en-US" dirty="0"/>
              <a:t> </a:t>
            </a:r>
            <a:r>
              <a:rPr lang="en-US" dirty="0" err="1"/>
              <a:t>talab</a:t>
            </a:r>
            <a:r>
              <a:rPr lang="en-US" dirty="0"/>
              <a:t> </a:t>
            </a:r>
            <a:r>
              <a:rPr lang="en-US" dirty="0" err="1"/>
              <a:t>qiladi</a:t>
            </a:r>
            <a:r>
              <a:rPr lang="en-US" dirty="0"/>
              <a:t>. </a:t>
            </a:r>
            <a:r>
              <a:rPr lang="en-US" dirty="0" err="1"/>
              <a:t>Malumotlar</a:t>
            </a:r>
            <a:r>
              <a:rPr lang="en-US" dirty="0"/>
              <a:t> </a:t>
            </a:r>
            <a:r>
              <a:rPr lang="en-US" dirty="0" err="1"/>
              <a:t>bazasi</a:t>
            </a:r>
            <a:r>
              <a:rPr lang="en-US" dirty="0"/>
              <a:t> </a:t>
            </a:r>
            <a:r>
              <a:rPr lang="en-US" dirty="0" err="1"/>
              <a:t>bilan</a:t>
            </a:r>
            <a:r>
              <a:rPr lang="en-US" dirty="0"/>
              <a:t> </a:t>
            </a:r>
            <a:r>
              <a:rPr lang="en-US" dirty="0" err="1"/>
              <a:t>ishlashni</a:t>
            </a:r>
            <a:r>
              <a:rPr lang="en-US" dirty="0"/>
              <a:t> </a:t>
            </a:r>
            <a:r>
              <a:rPr lang="en-US" dirty="0" err="1"/>
              <a:t>bir</a:t>
            </a:r>
            <a:r>
              <a:rPr lang="en-US" dirty="0"/>
              <a:t> </a:t>
            </a:r>
            <a:r>
              <a:rPr lang="en-US" dirty="0" err="1"/>
              <a:t>necha</a:t>
            </a:r>
            <a:r>
              <a:rPr lang="en-US" dirty="0"/>
              <a:t> </a:t>
            </a:r>
            <a:r>
              <a:rPr lang="en-US" dirty="0" err="1"/>
              <a:t>operato’rlari</a:t>
            </a:r>
            <a:r>
              <a:rPr lang="en-US" dirty="0"/>
              <a:t> </a:t>
            </a:r>
            <a:r>
              <a:rPr lang="en-US" dirty="0" err="1"/>
              <a:t>mavjud</a:t>
            </a:r>
            <a:r>
              <a:rPr lang="en-US" dirty="0"/>
              <a:t>. </a:t>
            </a:r>
            <a:r>
              <a:rPr lang="en-US" dirty="0" err="1"/>
              <a:t>Bularga</a:t>
            </a:r>
            <a:r>
              <a:rPr lang="en-US" dirty="0"/>
              <a:t> </a:t>
            </a:r>
            <a:r>
              <a:rPr lang="en-US" dirty="0" err="1"/>
              <a:t>misol</a:t>
            </a:r>
            <a:r>
              <a:rPr lang="en-US" dirty="0"/>
              <a:t> </a:t>
            </a:r>
            <a:r>
              <a:rPr lang="en-US" dirty="0" err="1"/>
              <a:t>qilib</a:t>
            </a:r>
            <a:r>
              <a:rPr lang="en-US" dirty="0"/>
              <a:t> </a:t>
            </a:r>
            <a:r>
              <a:rPr lang="en-US" dirty="0" err="1"/>
              <a:t>Acses</a:t>
            </a:r>
            <a:r>
              <a:rPr lang="en-US" dirty="0"/>
              <a:t>, SQL </a:t>
            </a:r>
            <a:r>
              <a:rPr lang="en-US" dirty="0" err="1"/>
              <a:t>va</a:t>
            </a:r>
            <a:r>
              <a:rPr lang="en-US" dirty="0"/>
              <a:t> MySQL </a:t>
            </a:r>
            <a:r>
              <a:rPr lang="en-US" dirty="0" err="1"/>
              <a:t>dasturlarini</a:t>
            </a:r>
            <a:r>
              <a:rPr lang="en-US" dirty="0"/>
              <a:t> </a:t>
            </a:r>
            <a:r>
              <a:rPr lang="en-US" dirty="0" err="1"/>
              <a:t>kiritishimiz</a:t>
            </a:r>
            <a:r>
              <a:rPr lang="en-US" dirty="0"/>
              <a:t> </a:t>
            </a:r>
            <a:r>
              <a:rPr lang="en-US" dirty="0" err="1"/>
              <a:t>mumkin</a:t>
            </a:r>
            <a:r>
              <a:rPr lang="en-US" dirty="0"/>
              <a:t>.</a:t>
            </a:r>
            <a:endParaRPr lang="ru-RU" dirty="0"/>
          </a:p>
          <a:p>
            <a:r>
              <a:rPr lang="en-US" dirty="0"/>
              <a:t>MySQL — </a:t>
            </a:r>
            <a:r>
              <a:rPr lang="en-US" dirty="0" err="1"/>
              <a:t>bu</a:t>
            </a:r>
            <a:r>
              <a:rPr lang="en-US" dirty="0"/>
              <a:t> </a:t>
            </a:r>
            <a:r>
              <a:rPr lang="en-US" dirty="0" err="1"/>
              <a:t>eng</a:t>
            </a:r>
            <a:r>
              <a:rPr lang="en-US" dirty="0"/>
              <a:t> </a:t>
            </a:r>
            <a:r>
              <a:rPr lang="en-US" dirty="0" err="1"/>
              <a:t>mashhur</a:t>
            </a:r>
            <a:r>
              <a:rPr lang="en-US" dirty="0"/>
              <a:t> </a:t>
            </a:r>
            <a:r>
              <a:rPr lang="en-US" dirty="0" err="1"/>
              <a:t>va</a:t>
            </a:r>
            <a:r>
              <a:rPr lang="en-US" dirty="0"/>
              <a:t> </a:t>
            </a:r>
            <a:r>
              <a:rPr lang="en-US" dirty="0" err="1"/>
              <a:t>juda</a:t>
            </a:r>
            <a:r>
              <a:rPr lang="en-US" dirty="0"/>
              <a:t> </a:t>
            </a:r>
            <a:r>
              <a:rPr lang="en-US" dirty="0" err="1"/>
              <a:t>ko‘p</a:t>
            </a:r>
            <a:r>
              <a:rPr lang="en-US" dirty="0"/>
              <a:t> </a:t>
            </a:r>
            <a:r>
              <a:rPr lang="en-US" dirty="0" err="1"/>
              <a:t>foydalaniladigan</a:t>
            </a:r>
            <a:r>
              <a:rPr lang="en-US" dirty="0"/>
              <a:t> </a:t>
            </a:r>
            <a:r>
              <a:rPr lang="en-US" dirty="0" err="1"/>
              <a:t>ma’lumotlar</a:t>
            </a:r>
            <a:r>
              <a:rPr lang="en-US" dirty="0"/>
              <a:t> </a:t>
            </a:r>
            <a:r>
              <a:rPr lang="en-US" dirty="0" err="1"/>
              <a:t>bazasini</a:t>
            </a:r>
            <a:r>
              <a:rPr lang="en-US" dirty="0"/>
              <a:t> </a:t>
            </a:r>
            <a:r>
              <a:rPr lang="en-US" dirty="0" err="1"/>
              <a:t>boshqarish</a:t>
            </a:r>
            <a:r>
              <a:rPr lang="en-US" dirty="0"/>
              <a:t> </a:t>
            </a:r>
            <a:r>
              <a:rPr lang="en-US" dirty="0" err="1"/>
              <a:t>tizimi</a:t>
            </a:r>
            <a:r>
              <a:rPr lang="en-US" dirty="0"/>
              <a:t>(MBBT) </a:t>
            </a:r>
            <a:r>
              <a:rPr lang="en-US" dirty="0" err="1"/>
              <a:t>hisoblanadi</a:t>
            </a:r>
            <a:r>
              <a:rPr lang="en-US" dirty="0"/>
              <a:t>. Bu </a:t>
            </a:r>
            <a:r>
              <a:rPr lang="en-US" dirty="0" err="1"/>
              <a:t>tizim</a:t>
            </a:r>
            <a:r>
              <a:rPr lang="en-US" dirty="0"/>
              <a:t> </a:t>
            </a:r>
            <a:r>
              <a:rPr lang="en-US" dirty="0" err="1"/>
              <a:t>juda</a:t>
            </a:r>
            <a:r>
              <a:rPr lang="en-US" dirty="0"/>
              <a:t> </a:t>
            </a:r>
            <a:r>
              <a:rPr lang="en-US" dirty="0" err="1"/>
              <a:t>katta</a:t>
            </a:r>
            <a:r>
              <a:rPr lang="en-US" dirty="0"/>
              <a:t> </a:t>
            </a:r>
            <a:r>
              <a:rPr lang="en-US" dirty="0" err="1"/>
              <a:t>ma’lumotlar</a:t>
            </a:r>
            <a:r>
              <a:rPr lang="en-US" dirty="0"/>
              <a:t> </a:t>
            </a:r>
            <a:r>
              <a:rPr lang="en-US" dirty="0" err="1"/>
              <a:t>bilan</a:t>
            </a:r>
            <a:r>
              <a:rPr lang="en-US" dirty="0"/>
              <a:t> </a:t>
            </a:r>
            <a:r>
              <a:rPr lang="en-US" dirty="0" err="1"/>
              <a:t>ishlash</a:t>
            </a:r>
            <a:r>
              <a:rPr lang="en-US" dirty="0"/>
              <a:t> </a:t>
            </a:r>
            <a:r>
              <a:rPr lang="en-US" dirty="0" err="1"/>
              <a:t>uchun</a:t>
            </a:r>
            <a:r>
              <a:rPr lang="en-US" dirty="0"/>
              <a:t> </a:t>
            </a:r>
            <a:r>
              <a:rPr lang="en-US" dirty="0" err="1"/>
              <a:t>yaratilmagan</a:t>
            </a:r>
            <a:r>
              <a:rPr lang="en-US" dirty="0"/>
              <a:t>, </a:t>
            </a:r>
            <a:r>
              <a:rPr lang="en-US" dirty="0" err="1"/>
              <a:t>aksincha</a:t>
            </a:r>
            <a:r>
              <a:rPr lang="en-US" dirty="0"/>
              <a:t> </a:t>
            </a:r>
            <a:r>
              <a:rPr lang="en-US" dirty="0" err="1"/>
              <a:t>biroz</a:t>
            </a:r>
            <a:r>
              <a:rPr lang="en-US" dirty="0"/>
              <a:t> </a:t>
            </a:r>
            <a:r>
              <a:rPr lang="en-US" dirty="0" err="1"/>
              <a:t>kichik</a:t>
            </a:r>
            <a:r>
              <a:rPr lang="en-US" dirty="0"/>
              <a:t> </a:t>
            </a:r>
            <a:r>
              <a:rPr lang="en-US" dirty="0" err="1"/>
              <a:t>hajmdagi</a:t>
            </a:r>
            <a:r>
              <a:rPr lang="en-US" dirty="0"/>
              <a:t> </a:t>
            </a:r>
            <a:r>
              <a:rPr lang="en-US" dirty="0" err="1"/>
              <a:t>bazalar</a:t>
            </a:r>
            <a:r>
              <a:rPr lang="en-US" dirty="0"/>
              <a:t> </a:t>
            </a:r>
            <a:r>
              <a:rPr lang="en-US" dirty="0" err="1"/>
              <a:t>bilan</a:t>
            </a:r>
            <a:r>
              <a:rPr lang="en-US" dirty="0"/>
              <a:t> </a:t>
            </a:r>
            <a:r>
              <a:rPr lang="en-US" dirty="0" err="1"/>
              <a:t>katta</a:t>
            </a:r>
            <a:r>
              <a:rPr lang="en-US" dirty="0"/>
              <a:t> </a:t>
            </a:r>
            <a:r>
              <a:rPr lang="en-US" dirty="0" err="1"/>
              <a:t>tezlikda</a:t>
            </a:r>
            <a:r>
              <a:rPr lang="en-US" dirty="0"/>
              <a:t> </a:t>
            </a:r>
            <a:r>
              <a:rPr lang="en-US" dirty="0" err="1"/>
              <a:t>ishlash</a:t>
            </a:r>
            <a:r>
              <a:rPr lang="en-US" dirty="0"/>
              <a:t> </a:t>
            </a:r>
            <a:r>
              <a:rPr lang="en-US" dirty="0" err="1"/>
              <a:t>uchun</a:t>
            </a:r>
            <a:r>
              <a:rPr lang="en-US" dirty="0"/>
              <a:t> </a:t>
            </a:r>
            <a:r>
              <a:rPr lang="en-US" dirty="0" err="1"/>
              <a:t>yaratilgan</a:t>
            </a:r>
            <a:r>
              <a:rPr lang="en-US" dirty="0"/>
              <a:t>. </a:t>
            </a:r>
            <a:r>
              <a:rPr lang="en-US" dirty="0" err="1"/>
              <a:t>Uning</a:t>
            </a:r>
            <a:r>
              <a:rPr lang="en-US" dirty="0"/>
              <a:t> </a:t>
            </a:r>
            <a:r>
              <a:rPr lang="en-US" dirty="0" err="1"/>
              <a:t>asosiy</a:t>
            </a:r>
            <a:r>
              <a:rPr lang="en-US" dirty="0"/>
              <a:t> </a:t>
            </a:r>
            <a:r>
              <a:rPr lang="en-US" dirty="0" err="1"/>
              <a:t>ishlash</a:t>
            </a:r>
            <a:r>
              <a:rPr lang="en-US" dirty="0"/>
              <a:t> </a:t>
            </a:r>
            <a:r>
              <a:rPr lang="en-US" dirty="0" err="1"/>
              <a:t>doirasi</a:t>
            </a:r>
            <a:r>
              <a:rPr lang="en-US" dirty="0"/>
              <a:t>, </a:t>
            </a:r>
            <a:r>
              <a:rPr lang="en-US" dirty="0" err="1"/>
              <a:t>saytlar</a:t>
            </a:r>
            <a:r>
              <a:rPr lang="en-US" dirty="0"/>
              <a:t> </a:t>
            </a:r>
            <a:r>
              <a:rPr lang="en-US" dirty="0" err="1"/>
              <a:t>hisoblanadi</a:t>
            </a:r>
            <a:r>
              <a:rPr lang="en-US" dirty="0"/>
              <a:t>. </a:t>
            </a:r>
            <a:r>
              <a:rPr lang="en-US" dirty="0" err="1"/>
              <a:t>Hozirgi</a:t>
            </a:r>
            <a:r>
              <a:rPr lang="en-US" dirty="0"/>
              <a:t> </a:t>
            </a:r>
            <a:r>
              <a:rPr lang="en-US" dirty="0" err="1"/>
              <a:t>kunda</a:t>
            </a:r>
            <a:r>
              <a:rPr lang="en-US" dirty="0"/>
              <a:t> </a:t>
            </a:r>
            <a:r>
              <a:rPr lang="en-US" dirty="0" err="1"/>
              <a:t>juda</a:t>
            </a:r>
            <a:r>
              <a:rPr lang="en-US" dirty="0"/>
              <a:t> </a:t>
            </a:r>
            <a:r>
              <a:rPr lang="en-US" dirty="0" err="1"/>
              <a:t>ko‘p</a:t>
            </a:r>
            <a:r>
              <a:rPr lang="en-US" dirty="0"/>
              <a:t> </a:t>
            </a:r>
            <a:r>
              <a:rPr lang="en-US" dirty="0" err="1"/>
              <a:t>sayt</a:t>
            </a:r>
            <a:r>
              <a:rPr lang="en-US" dirty="0"/>
              <a:t> </a:t>
            </a:r>
            <a:r>
              <a:rPr lang="en-US" dirty="0" err="1"/>
              <a:t>va</a:t>
            </a:r>
            <a:r>
              <a:rPr lang="en-US" dirty="0"/>
              <a:t> </a:t>
            </a:r>
            <a:r>
              <a:rPr lang="en-US" dirty="0" err="1"/>
              <a:t>bloklarning</a:t>
            </a:r>
            <a:r>
              <a:rPr lang="en-US" dirty="0"/>
              <a:t> </a:t>
            </a:r>
            <a:r>
              <a:rPr lang="en-US" dirty="0" err="1"/>
              <a:t>ma’lumotlari</a:t>
            </a:r>
            <a:r>
              <a:rPr lang="en-US" dirty="0"/>
              <a:t> </a:t>
            </a:r>
            <a:r>
              <a:rPr lang="en-US" dirty="0" err="1"/>
              <a:t>aynan</a:t>
            </a:r>
            <a:r>
              <a:rPr lang="en-US" dirty="0"/>
              <a:t> </a:t>
            </a:r>
            <a:r>
              <a:rPr lang="en-US" dirty="0" err="1"/>
              <a:t>shu</a:t>
            </a:r>
            <a:r>
              <a:rPr lang="en-US" dirty="0"/>
              <a:t> MBBT </a:t>
            </a:r>
            <a:r>
              <a:rPr lang="en-US" dirty="0" err="1"/>
              <a:t>saqlanadi</a:t>
            </a:r>
            <a:r>
              <a:rPr lang="en-US" dirty="0"/>
              <a:t>. [7]</a:t>
            </a:r>
            <a:endParaRPr lang="ru-RU" dirty="0"/>
          </a:p>
          <a:p>
            <a:r>
              <a:rPr lang="en-US" dirty="0" err="1"/>
              <a:t>So’ngi</a:t>
            </a:r>
            <a:r>
              <a:rPr lang="en-US" dirty="0"/>
              <a:t> </a:t>
            </a:r>
            <a:r>
              <a:rPr lang="en-US" dirty="0" err="1"/>
              <a:t>yillarda</a:t>
            </a:r>
            <a:r>
              <a:rPr lang="en-US" dirty="0"/>
              <a:t> </a:t>
            </a:r>
            <a:r>
              <a:rPr lang="en-US" dirty="0" err="1"/>
              <a:t>kompyuterning</a:t>
            </a:r>
            <a:r>
              <a:rPr lang="en-US" dirty="0"/>
              <a:t> </a:t>
            </a:r>
            <a:r>
              <a:rPr lang="en-US" dirty="0" err="1"/>
              <a:t>dasturiy</a:t>
            </a:r>
            <a:r>
              <a:rPr lang="en-US" dirty="0"/>
              <a:t> </a:t>
            </a:r>
            <a:r>
              <a:rPr lang="en-US" dirty="0" err="1"/>
              <a:t>ta’minoti</a:t>
            </a:r>
            <a:r>
              <a:rPr lang="en-US" dirty="0"/>
              <a:t> </a:t>
            </a:r>
            <a:r>
              <a:rPr lang="en-US" dirty="0" err="1"/>
              <a:t>rivojlanishi</a:t>
            </a:r>
            <a:r>
              <a:rPr lang="en-US" dirty="0"/>
              <a:t> </a:t>
            </a:r>
            <a:r>
              <a:rPr lang="en-US" dirty="0" err="1"/>
              <a:t>asosiy</a:t>
            </a:r>
            <a:r>
              <a:rPr lang="en-US" dirty="0"/>
              <a:t> </a:t>
            </a:r>
            <a:r>
              <a:rPr lang="en-US" dirty="0" err="1"/>
              <a:t>yo’nalishlaridan</a:t>
            </a:r>
            <a:r>
              <a:rPr lang="en-US" dirty="0"/>
              <a:t> </a:t>
            </a:r>
            <a:r>
              <a:rPr lang="en-US" dirty="0" err="1"/>
              <a:t>biri</a:t>
            </a:r>
            <a:r>
              <a:rPr lang="en-US" dirty="0"/>
              <a:t> </a:t>
            </a:r>
            <a:r>
              <a:rPr lang="en-US" dirty="0" err="1"/>
              <a:t>bu</a:t>
            </a:r>
            <a:r>
              <a:rPr lang="en-US" dirty="0"/>
              <a:t> </a:t>
            </a:r>
            <a:r>
              <a:rPr lang="en-US" dirty="0" err="1"/>
              <a:t>veb</a:t>
            </a:r>
            <a:r>
              <a:rPr lang="en-US" dirty="0"/>
              <a:t> </a:t>
            </a:r>
            <a:r>
              <a:rPr lang="en-US" dirty="0" err="1"/>
              <a:t>dasturlashdir</a:t>
            </a:r>
            <a:r>
              <a:rPr lang="en-US" dirty="0"/>
              <a:t>. </a:t>
            </a:r>
            <a:r>
              <a:rPr lang="en-US" dirty="0" err="1"/>
              <a:t>Bunda</a:t>
            </a:r>
            <a:r>
              <a:rPr lang="en-US" dirty="0"/>
              <a:t> internet </a:t>
            </a:r>
            <a:r>
              <a:rPr lang="en-US" dirty="0" err="1"/>
              <a:t>saytlari</a:t>
            </a:r>
            <a:r>
              <a:rPr lang="en-US" dirty="0"/>
              <a:t> </a:t>
            </a:r>
            <a:r>
              <a:rPr lang="en-US" dirty="0" err="1"/>
              <a:t>uchun</a:t>
            </a:r>
            <a:r>
              <a:rPr lang="en-US" dirty="0"/>
              <a:t> </a:t>
            </a:r>
            <a:r>
              <a:rPr lang="en-US" dirty="0" err="1"/>
              <a:t>veb</a:t>
            </a:r>
            <a:r>
              <a:rPr lang="en-US" dirty="0"/>
              <a:t> </a:t>
            </a:r>
            <a:r>
              <a:rPr lang="en-US" dirty="0" err="1"/>
              <a:t>saxifalar</a:t>
            </a:r>
            <a:r>
              <a:rPr lang="en-US" dirty="0"/>
              <a:t> </a:t>
            </a:r>
            <a:r>
              <a:rPr lang="en-US" dirty="0" err="1"/>
              <a:t>yaratishni</a:t>
            </a:r>
            <a:r>
              <a:rPr lang="en-US" dirty="0"/>
              <a:t> </a:t>
            </a:r>
            <a:r>
              <a:rPr lang="en-US" dirty="0" err="1"/>
              <a:t>aytsak</a:t>
            </a:r>
            <a:r>
              <a:rPr lang="en-US" dirty="0"/>
              <a:t> </a:t>
            </a:r>
            <a:r>
              <a:rPr lang="en-US" dirty="0" err="1"/>
              <a:t>bo’ladi</a:t>
            </a:r>
            <a:r>
              <a:rPr lang="en-US" dirty="0"/>
              <a:t>. </a:t>
            </a:r>
            <a:r>
              <a:rPr lang="en-US" dirty="0" err="1"/>
              <a:t>Xozirgi</a:t>
            </a:r>
            <a:r>
              <a:rPr lang="en-US" dirty="0"/>
              <a:t> </a:t>
            </a:r>
            <a:r>
              <a:rPr lang="en-US" dirty="0" err="1"/>
              <a:t>kunda</a:t>
            </a:r>
            <a:r>
              <a:rPr lang="en-US" dirty="0"/>
              <a:t> internet </a:t>
            </a:r>
            <a:r>
              <a:rPr lang="en-US" dirty="0" err="1"/>
              <a:t>rivojlanib</a:t>
            </a:r>
            <a:r>
              <a:rPr lang="en-US" dirty="0"/>
              <a:t> </a:t>
            </a:r>
            <a:r>
              <a:rPr lang="en-US" dirty="0" err="1"/>
              <a:t>undagi</a:t>
            </a:r>
            <a:r>
              <a:rPr lang="en-US" dirty="0"/>
              <a:t> </a:t>
            </a:r>
            <a:r>
              <a:rPr lang="en-US" dirty="0" err="1"/>
              <a:t>saytlar</a:t>
            </a:r>
            <a:r>
              <a:rPr lang="en-US" dirty="0"/>
              <a:t> </a:t>
            </a:r>
            <a:r>
              <a:rPr lang="en-US" dirty="0" err="1"/>
              <a:t>soni</a:t>
            </a:r>
            <a:r>
              <a:rPr lang="en-US" dirty="0"/>
              <a:t> </a:t>
            </a:r>
            <a:r>
              <a:rPr lang="en-US" dirty="0" err="1"/>
              <a:t>bir</a:t>
            </a:r>
            <a:r>
              <a:rPr lang="en-US" dirty="0"/>
              <a:t> </a:t>
            </a:r>
            <a:r>
              <a:rPr lang="en-US" dirty="0" err="1"/>
              <a:t>necha</a:t>
            </a:r>
            <a:r>
              <a:rPr lang="en-US" dirty="0"/>
              <a:t> </a:t>
            </a:r>
            <a:r>
              <a:rPr lang="en-US" dirty="0" err="1"/>
              <a:t>mingdan</a:t>
            </a:r>
            <a:r>
              <a:rPr lang="en-US" dirty="0"/>
              <a:t> </a:t>
            </a:r>
            <a:r>
              <a:rPr lang="en-US" dirty="0" err="1"/>
              <a:t>oshib</a:t>
            </a:r>
            <a:r>
              <a:rPr lang="en-US" dirty="0"/>
              <a:t> </a:t>
            </a:r>
            <a:r>
              <a:rPr lang="en-US" dirty="0" err="1"/>
              <a:t>ketdi</a:t>
            </a:r>
            <a:r>
              <a:rPr lang="en-US" dirty="0"/>
              <a:t>. </a:t>
            </a:r>
            <a:endParaRPr lang="ru-RU" dirty="0"/>
          </a:p>
        </p:txBody>
      </p:sp>
    </p:spTree>
    <p:extLst>
      <p:ext uri="{BB962C8B-B14F-4D97-AF65-F5344CB8AC3E}">
        <p14:creationId xmlns:p14="http://schemas.microsoft.com/office/powerpoint/2010/main" val="370935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91016"/>
            <a:ext cx="10515600" cy="5585948"/>
          </a:xfrm>
        </p:spPr>
        <p:txBody>
          <a:bodyPr>
            <a:normAutofit/>
          </a:bodyPr>
          <a:lstStyle/>
          <a:p>
            <a:r>
              <a:rPr lang="uz-Latn-UZ" b="1" dirty="0"/>
              <a:t>II.Asosiy qism</a:t>
            </a:r>
            <a:endParaRPr lang="ru-RU" dirty="0"/>
          </a:p>
          <a:p>
            <a:r>
              <a:rPr lang="uz-Latn-UZ" b="1" dirty="0"/>
              <a:t>2.1 Korxona hisob-kitoblarini yurituvchi tizm tahlili.</a:t>
            </a:r>
            <a:endParaRPr lang="ru-RU" dirty="0"/>
          </a:p>
          <a:p>
            <a:r>
              <a:rPr lang="en-US" dirty="0" err="1"/>
              <a:t>Bugungi</a:t>
            </a:r>
            <a:r>
              <a:rPr lang="en-US" dirty="0"/>
              <a:t> </a:t>
            </a:r>
            <a:r>
              <a:rPr lang="en-US" dirty="0" err="1"/>
              <a:t>kunda</a:t>
            </a:r>
            <a:r>
              <a:rPr lang="en-US" dirty="0"/>
              <a:t> </a:t>
            </a:r>
            <a:r>
              <a:rPr lang="en-US" dirty="0" err="1"/>
              <a:t>Respublikamizda</a:t>
            </a:r>
            <a:r>
              <a:rPr lang="en-US" dirty="0"/>
              <a:t> </a:t>
            </a:r>
            <a:r>
              <a:rPr lang="en-US" dirty="0" err="1"/>
              <a:t>juda</a:t>
            </a:r>
            <a:r>
              <a:rPr lang="en-US" dirty="0"/>
              <a:t> </a:t>
            </a:r>
            <a:r>
              <a:rPr lang="en-US" dirty="0" err="1"/>
              <a:t>ko’p</a:t>
            </a:r>
            <a:r>
              <a:rPr lang="en-US" dirty="0"/>
              <a:t> </a:t>
            </a:r>
            <a:r>
              <a:rPr lang="en-US" dirty="0" err="1"/>
              <a:t>korxonalar</a:t>
            </a:r>
            <a:r>
              <a:rPr lang="en-US" dirty="0"/>
              <a:t> </a:t>
            </a:r>
            <a:r>
              <a:rPr lang="en-US" dirty="0" err="1"/>
              <a:t>faoliyat</a:t>
            </a:r>
            <a:r>
              <a:rPr lang="en-US" dirty="0"/>
              <a:t> </a:t>
            </a:r>
            <a:r>
              <a:rPr lang="en-US" dirty="0" err="1"/>
              <a:t>ko’rsatmoqda</a:t>
            </a:r>
            <a:r>
              <a:rPr lang="en-US" dirty="0"/>
              <a:t>. Bu </a:t>
            </a:r>
            <a:r>
              <a:rPr lang="en-US" dirty="0" err="1"/>
              <a:t>korxonalarda</a:t>
            </a:r>
            <a:r>
              <a:rPr lang="en-US" dirty="0"/>
              <a:t> </a:t>
            </a:r>
            <a:r>
              <a:rPr lang="en-US" dirty="0" err="1"/>
              <a:t>turli</a:t>
            </a:r>
            <a:r>
              <a:rPr lang="en-US" dirty="0"/>
              <a:t> </a:t>
            </a:r>
            <a:r>
              <a:rPr lang="en-US" dirty="0" err="1"/>
              <a:t>xil</a:t>
            </a:r>
            <a:r>
              <a:rPr lang="en-US" dirty="0"/>
              <a:t> </a:t>
            </a:r>
            <a:r>
              <a:rPr lang="en-US" dirty="0" err="1"/>
              <a:t>maxsulotlar</a:t>
            </a:r>
            <a:r>
              <a:rPr lang="en-US" dirty="0"/>
              <a:t> </a:t>
            </a:r>
            <a:r>
              <a:rPr lang="en-US" dirty="0" err="1"/>
              <a:t>ishlab</a:t>
            </a:r>
            <a:r>
              <a:rPr lang="en-US" dirty="0"/>
              <a:t> </a:t>
            </a:r>
            <a:r>
              <a:rPr lang="en-US" dirty="0" err="1"/>
              <a:t>chiqiladi</a:t>
            </a:r>
            <a:r>
              <a:rPr lang="en-US" dirty="0"/>
              <a:t> </a:t>
            </a:r>
            <a:r>
              <a:rPr lang="en-US" dirty="0" err="1"/>
              <a:t>va</a:t>
            </a:r>
            <a:r>
              <a:rPr lang="en-US" dirty="0"/>
              <a:t> </a:t>
            </a:r>
            <a:r>
              <a:rPr lang="en-US" dirty="0" err="1"/>
              <a:t>chet</a:t>
            </a:r>
            <a:r>
              <a:rPr lang="en-US" dirty="0"/>
              <a:t> </a:t>
            </a:r>
            <a:r>
              <a:rPr lang="en-US" dirty="0" err="1"/>
              <a:t>elga</a:t>
            </a:r>
            <a:r>
              <a:rPr lang="en-US" dirty="0"/>
              <a:t> </a:t>
            </a:r>
            <a:r>
              <a:rPr lang="en-US" dirty="0" err="1"/>
              <a:t>eksport</a:t>
            </a:r>
            <a:r>
              <a:rPr lang="en-US" dirty="0"/>
              <a:t> </a:t>
            </a:r>
            <a:r>
              <a:rPr lang="en-US" dirty="0" err="1"/>
              <a:t>qilinadi</a:t>
            </a:r>
            <a:r>
              <a:rPr lang="en-US" dirty="0"/>
              <a:t> </a:t>
            </a:r>
            <a:r>
              <a:rPr lang="en-US" dirty="0" err="1"/>
              <a:t>yoki</a:t>
            </a:r>
            <a:r>
              <a:rPr lang="en-US" dirty="0"/>
              <a:t> </a:t>
            </a:r>
            <a:r>
              <a:rPr lang="en-US" dirty="0" err="1"/>
              <a:t>bozorlarga</a:t>
            </a:r>
            <a:r>
              <a:rPr lang="en-US" dirty="0"/>
              <a:t> </a:t>
            </a:r>
            <a:r>
              <a:rPr lang="en-US" dirty="0" err="1"/>
              <a:t>chiqariladi</a:t>
            </a:r>
            <a:r>
              <a:rPr lang="en-US" dirty="0"/>
              <a:t>.</a:t>
            </a:r>
            <a:endParaRPr lang="ru-RU" dirty="0"/>
          </a:p>
          <a:p>
            <a:r>
              <a:rPr lang="en-US" dirty="0" err="1"/>
              <a:t>Korxona</a:t>
            </a:r>
            <a:r>
              <a:rPr lang="en-US" dirty="0"/>
              <a:t> </a:t>
            </a:r>
            <a:r>
              <a:rPr lang="en-US" dirty="0" err="1"/>
              <a:t>hisob-kitoblarini</a:t>
            </a:r>
            <a:r>
              <a:rPr lang="en-US" dirty="0"/>
              <a:t> </a:t>
            </a:r>
            <a:r>
              <a:rPr lang="en-US" dirty="0" err="1"/>
              <a:t>yurituvchi</a:t>
            </a:r>
            <a:r>
              <a:rPr lang="en-US" dirty="0"/>
              <a:t> </a:t>
            </a:r>
            <a:r>
              <a:rPr lang="en-US" dirty="0" err="1"/>
              <a:t>tizimda</a:t>
            </a:r>
            <a:r>
              <a:rPr lang="en-US" dirty="0"/>
              <a:t> </a:t>
            </a:r>
            <a:r>
              <a:rPr lang="en-US" dirty="0" err="1"/>
              <a:t>quyidagi</a:t>
            </a:r>
            <a:r>
              <a:rPr lang="en-US" dirty="0"/>
              <a:t> </a:t>
            </a:r>
            <a:r>
              <a:rPr lang="en-US" dirty="0" err="1"/>
              <a:t>jarayonlar</a:t>
            </a:r>
            <a:r>
              <a:rPr lang="en-US" dirty="0"/>
              <a:t> </a:t>
            </a:r>
            <a:r>
              <a:rPr lang="en-US" dirty="0" err="1"/>
              <a:t>ko’rsatiladi</a:t>
            </a:r>
            <a:r>
              <a:rPr lang="en-US" dirty="0"/>
              <a:t>. </a:t>
            </a:r>
            <a:r>
              <a:rPr lang="en-US" dirty="0" err="1"/>
              <a:t>Dastlab</a:t>
            </a:r>
            <a:r>
              <a:rPr lang="en-US" dirty="0"/>
              <a:t> </a:t>
            </a:r>
            <a:r>
              <a:rPr lang="en-US" dirty="0" err="1"/>
              <a:t>homashyo</a:t>
            </a:r>
            <a:r>
              <a:rPr lang="en-US" dirty="0"/>
              <a:t> </a:t>
            </a:r>
            <a:r>
              <a:rPr lang="en-US" dirty="0" err="1"/>
              <a:t>keltirish</a:t>
            </a:r>
            <a:r>
              <a:rPr lang="en-US" dirty="0"/>
              <a:t> </a:t>
            </a:r>
            <a:r>
              <a:rPr lang="en-US" dirty="0" err="1"/>
              <a:t>haqida</a:t>
            </a:r>
            <a:r>
              <a:rPr lang="en-US" dirty="0"/>
              <a:t> </a:t>
            </a:r>
            <a:r>
              <a:rPr lang="en-US" dirty="0" err="1"/>
              <a:t>shartnoma</a:t>
            </a:r>
            <a:r>
              <a:rPr lang="en-US" dirty="0"/>
              <a:t> </a:t>
            </a:r>
            <a:r>
              <a:rPr lang="en-US" dirty="0" err="1"/>
              <a:t>tuziladi</a:t>
            </a:r>
            <a:r>
              <a:rPr lang="en-US" dirty="0"/>
              <a:t>. </a:t>
            </a:r>
            <a:r>
              <a:rPr lang="en-US" dirty="0" err="1"/>
              <a:t>Bunda</a:t>
            </a:r>
            <a:r>
              <a:rPr lang="en-US" dirty="0"/>
              <a:t> </a:t>
            </a:r>
            <a:r>
              <a:rPr lang="en-US" dirty="0" err="1"/>
              <a:t>homashyoning</a:t>
            </a:r>
            <a:r>
              <a:rPr lang="en-US" dirty="0"/>
              <a:t> </a:t>
            </a:r>
            <a:r>
              <a:rPr lang="en-US" dirty="0" err="1"/>
              <a:t>narxi</a:t>
            </a:r>
            <a:r>
              <a:rPr lang="en-US" dirty="0"/>
              <a:t>, </a:t>
            </a:r>
            <a:r>
              <a:rPr lang="en-US" dirty="0" err="1"/>
              <a:t>miqdori</a:t>
            </a:r>
            <a:r>
              <a:rPr lang="en-US" dirty="0"/>
              <a:t> </a:t>
            </a:r>
            <a:r>
              <a:rPr lang="en-US" dirty="0" err="1"/>
              <a:t>ko’rsatiladi</a:t>
            </a:r>
            <a:r>
              <a:rPr lang="en-US" dirty="0"/>
              <a:t>. </a:t>
            </a:r>
            <a:r>
              <a:rPr lang="en-US" dirty="0" err="1"/>
              <a:t>Keyin</a:t>
            </a:r>
            <a:r>
              <a:rPr lang="en-US" dirty="0"/>
              <a:t> </a:t>
            </a:r>
            <a:r>
              <a:rPr lang="en-US" dirty="0" err="1"/>
              <a:t>homashyo</a:t>
            </a:r>
            <a:r>
              <a:rPr lang="en-US" dirty="0"/>
              <a:t> </a:t>
            </a:r>
            <a:r>
              <a:rPr lang="en-US" dirty="0" err="1"/>
              <a:t>qayta</a:t>
            </a:r>
            <a:r>
              <a:rPr lang="en-US" dirty="0"/>
              <a:t> </a:t>
            </a:r>
            <a:r>
              <a:rPr lang="en-US" dirty="0" err="1"/>
              <a:t>ishlanadi</a:t>
            </a:r>
            <a:r>
              <a:rPr lang="en-US" dirty="0"/>
              <a:t> </a:t>
            </a:r>
            <a:r>
              <a:rPr lang="en-US" dirty="0" err="1"/>
              <a:t>va</a:t>
            </a:r>
            <a:r>
              <a:rPr lang="en-US" dirty="0"/>
              <a:t> </a:t>
            </a:r>
            <a:r>
              <a:rPr lang="en-US" dirty="0" err="1"/>
              <a:t>tayyor</a:t>
            </a:r>
            <a:r>
              <a:rPr lang="en-US" dirty="0"/>
              <a:t> </a:t>
            </a:r>
            <a:r>
              <a:rPr lang="en-US" dirty="0" err="1"/>
              <a:t>mahsulotga</a:t>
            </a:r>
            <a:r>
              <a:rPr lang="en-US" dirty="0"/>
              <a:t> </a:t>
            </a:r>
            <a:r>
              <a:rPr lang="en-US" dirty="0" err="1"/>
              <a:t>aylanadi</a:t>
            </a:r>
            <a:r>
              <a:rPr lang="en-US" dirty="0"/>
              <a:t>. </a:t>
            </a:r>
            <a:r>
              <a:rPr lang="en-US" dirty="0" err="1"/>
              <a:t>Mahsulotlar</a:t>
            </a:r>
            <a:r>
              <a:rPr lang="en-US" dirty="0"/>
              <a:t> </a:t>
            </a:r>
            <a:r>
              <a:rPr lang="en-US" dirty="0" err="1"/>
              <a:t>tayyor</a:t>
            </a:r>
            <a:r>
              <a:rPr lang="en-US" dirty="0"/>
              <a:t> </a:t>
            </a:r>
            <a:r>
              <a:rPr lang="en-US" dirty="0" err="1"/>
              <a:t>bo’lgach</a:t>
            </a:r>
            <a:r>
              <a:rPr lang="en-US" dirty="0"/>
              <a:t> </a:t>
            </a:r>
            <a:r>
              <a:rPr lang="en-US" dirty="0" err="1"/>
              <a:t>mahsulotni</a:t>
            </a:r>
            <a:r>
              <a:rPr lang="en-US" dirty="0"/>
              <a:t> </a:t>
            </a:r>
            <a:r>
              <a:rPr lang="en-US" dirty="0" err="1"/>
              <a:t>ishlab</a:t>
            </a:r>
            <a:r>
              <a:rPr lang="en-US" dirty="0"/>
              <a:t> </a:t>
            </a:r>
            <a:r>
              <a:rPr lang="en-US" dirty="0" err="1"/>
              <a:t>chiqarish</a:t>
            </a:r>
            <a:r>
              <a:rPr lang="en-US" dirty="0"/>
              <a:t> </a:t>
            </a:r>
            <a:r>
              <a:rPr lang="en-US" dirty="0" err="1"/>
              <a:t>uchun</a:t>
            </a:r>
            <a:r>
              <a:rPr lang="en-US" dirty="0"/>
              <a:t> </a:t>
            </a:r>
            <a:r>
              <a:rPr lang="en-US" dirty="0" err="1"/>
              <a:t>ketgan</a:t>
            </a:r>
            <a:r>
              <a:rPr lang="en-US" dirty="0"/>
              <a:t> </a:t>
            </a:r>
            <a:r>
              <a:rPr lang="en-US" dirty="0" err="1"/>
              <a:t>harajatiga</a:t>
            </a:r>
            <a:r>
              <a:rPr lang="en-US" dirty="0"/>
              <a:t> </a:t>
            </a:r>
            <a:r>
              <a:rPr lang="en-US" dirty="0" err="1"/>
              <a:t>qarab</a:t>
            </a:r>
            <a:r>
              <a:rPr lang="en-US" dirty="0"/>
              <a:t> </a:t>
            </a:r>
            <a:r>
              <a:rPr lang="en-US" dirty="0" err="1"/>
              <a:t>tannarxi</a:t>
            </a:r>
            <a:r>
              <a:rPr lang="en-US" dirty="0"/>
              <a:t> </a:t>
            </a:r>
            <a:r>
              <a:rPr lang="en-US" dirty="0" err="1"/>
              <a:t>va</a:t>
            </a:r>
            <a:r>
              <a:rPr lang="en-US" dirty="0"/>
              <a:t> </a:t>
            </a:r>
            <a:r>
              <a:rPr lang="en-US" dirty="0" err="1"/>
              <a:t>bozordagi</a:t>
            </a:r>
            <a:r>
              <a:rPr lang="en-US" dirty="0"/>
              <a:t> </a:t>
            </a:r>
            <a:r>
              <a:rPr lang="en-US" dirty="0" err="1"/>
              <a:t>narxlari</a:t>
            </a:r>
            <a:r>
              <a:rPr lang="en-US" dirty="0"/>
              <a:t> </a:t>
            </a:r>
            <a:r>
              <a:rPr lang="en-US" dirty="0" err="1"/>
              <a:t>belgilanadi</a:t>
            </a:r>
            <a:r>
              <a:rPr lang="en-US" dirty="0"/>
              <a:t>. </a:t>
            </a:r>
            <a:r>
              <a:rPr lang="en-US" dirty="0" err="1"/>
              <a:t>Shundan</a:t>
            </a:r>
            <a:r>
              <a:rPr lang="en-US" dirty="0"/>
              <a:t> </a:t>
            </a:r>
            <a:r>
              <a:rPr lang="en-US" dirty="0" err="1"/>
              <a:t>keyin</a:t>
            </a:r>
            <a:r>
              <a:rPr lang="en-US" dirty="0"/>
              <a:t> </a:t>
            </a:r>
            <a:r>
              <a:rPr lang="en-US" dirty="0" err="1"/>
              <a:t>maxsulotlar</a:t>
            </a:r>
            <a:r>
              <a:rPr lang="en-US" dirty="0"/>
              <a:t> </a:t>
            </a:r>
            <a:r>
              <a:rPr lang="en-US" dirty="0" err="1"/>
              <a:t>eksport</a:t>
            </a:r>
            <a:r>
              <a:rPr lang="en-US" dirty="0"/>
              <a:t> </a:t>
            </a:r>
            <a:r>
              <a:rPr lang="en-US" dirty="0" err="1"/>
              <a:t>qilinadi</a:t>
            </a:r>
            <a:r>
              <a:rPr lang="en-US" dirty="0"/>
              <a:t> </a:t>
            </a:r>
            <a:r>
              <a:rPr lang="en-US" dirty="0" err="1"/>
              <a:t>yoki</a:t>
            </a:r>
            <a:r>
              <a:rPr lang="en-US" dirty="0"/>
              <a:t> </a:t>
            </a:r>
            <a:r>
              <a:rPr lang="en-US" dirty="0" err="1"/>
              <a:t>bozorga</a:t>
            </a:r>
            <a:r>
              <a:rPr lang="en-US" dirty="0"/>
              <a:t> </a:t>
            </a:r>
            <a:r>
              <a:rPr lang="en-US" dirty="0" err="1"/>
              <a:t>chiqariladi</a:t>
            </a:r>
            <a:r>
              <a:rPr lang="en-US" dirty="0"/>
              <a:t>. </a:t>
            </a:r>
            <a:endParaRPr lang="ru-RU" dirty="0"/>
          </a:p>
          <a:p>
            <a:endParaRPr lang="ru-RU" dirty="0"/>
          </a:p>
        </p:txBody>
      </p:sp>
    </p:spTree>
    <p:extLst>
      <p:ext uri="{BB962C8B-B14F-4D97-AF65-F5344CB8AC3E}">
        <p14:creationId xmlns:p14="http://schemas.microsoft.com/office/powerpoint/2010/main" val="19654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69073"/>
            <a:ext cx="10515600" cy="5507890"/>
          </a:xfrm>
        </p:spPr>
        <p:txBody>
          <a:bodyPr>
            <a:normAutofit/>
          </a:bodyPr>
          <a:lstStyle/>
          <a:p>
            <a:r>
              <a:rPr lang="en-US" b="1" dirty="0" err="1"/>
              <a:t>Masalani</a:t>
            </a:r>
            <a:r>
              <a:rPr lang="en-US" b="1" dirty="0"/>
              <a:t> </a:t>
            </a:r>
            <a:r>
              <a:rPr lang="en-US" b="1" dirty="0" err="1"/>
              <a:t>qo’yilishi</a:t>
            </a:r>
            <a:r>
              <a:rPr lang="en-US" b="1" dirty="0"/>
              <a:t>.</a:t>
            </a:r>
            <a:endParaRPr lang="ru-RU" dirty="0"/>
          </a:p>
          <a:p>
            <a:r>
              <a:rPr lang="en-US" dirty="0"/>
              <a:t>    	</a:t>
            </a:r>
            <a:r>
              <a:rPr lang="en-US" dirty="0" err="1"/>
              <a:t>Hozirgi</a:t>
            </a:r>
            <a:r>
              <a:rPr lang="en-US" dirty="0"/>
              <a:t> </a:t>
            </a:r>
            <a:r>
              <a:rPr lang="en-US" dirty="0" err="1"/>
              <a:t>kunda</a:t>
            </a:r>
            <a:r>
              <a:rPr lang="en-US" dirty="0"/>
              <a:t> </a:t>
            </a:r>
            <a:r>
              <a:rPr lang="en-US" dirty="0" err="1"/>
              <a:t>dunyo</a:t>
            </a:r>
            <a:r>
              <a:rPr lang="en-US" dirty="0"/>
              <a:t> </a:t>
            </a:r>
            <a:r>
              <a:rPr lang="en-US" dirty="0" err="1"/>
              <a:t>miqyosida</a:t>
            </a:r>
            <a:r>
              <a:rPr lang="en-US" dirty="0"/>
              <a:t> </a:t>
            </a:r>
            <a:r>
              <a:rPr lang="en-US" dirty="0" err="1"/>
              <a:t>ishlab</a:t>
            </a:r>
            <a:r>
              <a:rPr lang="en-US" dirty="0"/>
              <a:t> </a:t>
            </a:r>
            <a:r>
              <a:rPr lang="en-US" dirty="0" err="1"/>
              <a:t>chiqarish</a:t>
            </a:r>
            <a:r>
              <a:rPr lang="en-US" dirty="0"/>
              <a:t> </a:t>
            </a:r>
            <a:r>
              <a:rPr lang="en-US" dirty="0" err="1"/>
              <a:t>jadal</a:t>
            </a:r>
            <a:r>
              <a:rPr lang="en-US" dirty="0"/>
              <a:t> </a:t>
            </a:r>
            <a:r>
              <a:rPr lang="en-US" dirty="0" err="1"/>
              <a:t>sur’atlar</a:t>
            </a:r>
            <a:r>
              <a:rPr lang="en-US" dirty="0"/>
              <a:t> </a:t>
            </a:r>
            <a:r>
              <a:rPr lang="en-US" dirty="0" err="1"/>
              <a:t>bilan</a:t>
            </a:r>
            <a:r>
              <a:rPr lang="en-US" dirty="0"/>
              <a:t> </a:t>
            </a:r>
            <a:r>
              <a:rPr lang="en-US" dirty="0" err="1"/>
              <a:t>o’smoqda</a:t>
            </a:r>
            <a:r>
              <a:rPr lang="en-US" dirty="0"/>
              <a:t>. </a:t>
            </a:r>
            <a:r>
              <a:rPr lang="en-US" dirty="0" err="1"/>
              <a:t>Iqtisodiyotning</a:t>
            </a:r>
            <a:r>
              <a:rPr lang="en-US" dirty="0"/>
              <a:t> </a:t>
            </a:r>
            <a:r>
              <a:rPr lang="en-US" dirty="0" err="1"/>
              <a:t>rivojlanishi</a:t>
            </a:r>
            <a:r>
              <a:rPr lang="en-US" dirty="0"/>
              <a:t> </a:t>
            </a:r>
            <a:r>
              <a:rPr lang="en-US" dirty="0" err="1"/>
              <a:t>korxona-tashkilotlarda</a:t>
            </a:r>
            <a:r>
              <a:rPr lang="en-US" dirty="0"/>
              <a:t> </a:t>
            </a:r>
            <a:r>
              <a:rPr lang="en-US" dirty="0" err="1"/>
              <a:t>ishlab</a:t>
            </a:r>
            <a:r>
              <a:rPr lang="en-US" dirty="0"/>
              <a:t> </a:t>
            </a:r>
            <a:r>
              <a:rPr lang="en-US" dirty="0" err="1"/>
              <a:t>chiqarish</a:t>
            </a:r>
            <a:r>
              <a:rPr lang="en-US" dirty="0"/>
              <a:t> </a:t>
            </a:r>
            <a:r>
              <a:rPr lang="en-US" dirty="0" err="1"/>
              <a:t>unumdorligi</a:t>
            </a:r>
            <a:r>
              <a:rPr lang="en-US" dirty="0"/>
              <a:t>, </a:t>
            </a:r>
            <a:r>
              <a:rPr lang="en-US" dirty="0" err="1"/>
              <a:t>sifatliligi</a:t>
            </a:r>
            <a:r>
              <a:rPr lang="en-US" dirty="0"/>
              <a:t>, </a:t>
            </a:r>
            <a:r>
              <a:rPr lang="en-US" dirty="0" err="1"/>
              <a:t>samaradorligi</a:t>
            </a:r>
            <a:r>
              <a:rPr lang="en-US" dirty="0"/>
              <a:t> </a:t>
            </a:r>
            <a:r>
              <a:rPr lang="en-US" dirty="0" err="1"/>
              <a:t>bilan</a:t>
            </a:r>
            <a:r>
              <a:rPr lang="en-US" dirty="0"/>
              <a:t> </a:t>
            </a:r>
            <a:r>
              <a:rPr lang="en-US" dirty="0" err="1"/>
              <a:t>bog’liq</a:t>
            </a:r>
            <a:r>
              <a:rPr lang="en-US" dirty="0"/>
              <a:t>.</a:t>
            </a:r>
            <a:endParaRPr lang="ru-RU" dirty="0"/>
          </a:p>
          <a:p>
            <a:r>
              <a:rPr lang="en-US" dirty="0" err="1"/>
              <a:t>Ishlab</a:t>
            </a:r>
            <a:r>
              <a:rPr lang="en-US" dirty="0"/>
              <a:t> </a:t>
            </a:r>
            <a:r>
              <a:rPr lang="en-US" dirty="0" err="1"/>
              <a:t>chiqarishdan</a:t>
            </a:r>
            <a:r>
              <a:rPr lang="en-US" dirty="0"/>
              <a:t> </a:t>
            </a:r>
            <a:r>
              <a:rPr lang="en-US" dirty="0" err="1"/>
              <a:t>maqsad</a:t>
            </a:r>
            <a:r>
              <a:rPr lang="en-US" dirty="0"/>
              <a:t> </a:t>
            </a:r>
            <a:r>
              <a:rPr lang="en-US" dirty="0" err="1"/>
              <a:t>foyda</a:t>
            </a:r>
            <a:r>
              <a:rPr lang="en-US" dirty="0"/>
              <a:t> toppish, </a:t>
            </a:r>
            <a:r>
              <a:rPr lang="en-US" dirty="0" err="1"/>
              <a:t>daromad</a:t>
            </a:r>
            <a:r>
              <a:rPr lang="en-US" dirty="0"/>
              <a:t> </a:t>
            </a:r>
            <a:r>
              <a:rPr lang="en-US" dirty="0" err="1"/>
              <a:t>ko’rish</a:t>
            </a:r>
            <a:r>
              <a:rPr lang="en-US" dirty="0"/>
              <a:t>. </a:t>
            </a:r>
            <a:r>
              <a:rPr lang="en-US" dirty="0" err="1"/>
              <a:t>Ishlab</a:t>
            </a:r>
            <a:r>
              <a:rPr lang="en-US" dirty="0"/>
              <a:t> </a:t>
            </a:r>
            <a:r>
              <a:rPr lang="en-US" dirty="0" err="1"/>
              <a:t>chiqarishda</a:t>
            </a:r>
            <a:r>
              <a:rPr lang="en-US" dirty="0"/>
              <a:t> </a:t>
            </a:r>
            <a:r>
              <a:rPr lang="en-US" dirty="0" err="1"/>
              <a:t>ish</a:t>
            </a:r>
            <a:r>
              <a:rPr lang="en-US" dirty="0"/>
              <a:t> </a:t>
            </a:r>
            <a:r>
              <a:rPr lang="en-US" dirty="0" err="1"/>
              <a:t>unumdorligini</a:t>
            </a:r>
            <a:r>
              <a:rPr lang="en-US" dirty="0"/>
              <a:t>, </a:t>
            </a:r>
            <a:r>
              <a:rPr lang="en-US" dirty="0" err="1"/>
              <a:t>aniqliligini</a:t>
            </a:r>
            <a:r>
              <a:rPr lang="en-US" dirty="0"/>
              <a:t> </a:t>
            </a:r>
            <a:r>
              <a:rPr lang="en-US" dirty="0" err="1"/>
              <a:t>oshirishda</a:t>
            </a:r>
            <a:r>
              <a:rPr lang="en-US" dirty="0"/>
              <a:t> (IT) </a:t>
            </a:r>
            <a:r>
              <a:rPr lang="en-US" dirty="0" err="1"/>
              <a:t>Axborot</a:t>
            </a:r>
            <a:r>
              <a:rPr lang="en-US" dirty="0"/>
              <a:t> </a:t>
            </a:r>
            <a:r>
              <a:rPr lang="en-US" dirty="0" err="1"/>
              <a:t>Texnologiyalari</a:t>
            </a:r>
            <a:r>
              <a:rPr lang="en-US" dirty="0"/>
              <a:t> </a:t>
            </a:r>
            <a:r>
              <a:rPr lang="en-US" dirty="0" err="1"/>
              <a:t>sohasi</a:t>
            </a:r>
            <a:r>
              <a:rPr lang="en-US" dirty="0"/>
              <a:t> </a:t>
            </a:r>
            <a:r>
              <a:rPr lang="en-US" dirty="0" err="1"/>
              <a:t>katta</a:t>
            </a:r>
            <a:r>
              <a:rPr lang="en-US" dirty="0"/>
              <a:t> </a:t>
            </a:r>
            <a:r>
              <a:rPr lang="en-US" dirty="0" err="1"/>
              <a:t>ro’l</a:t>
            </a:r>
            <a:r>
              <a:rPr lang="en-US" dirty="0"/>
              <a:t> </a:t>
            </a:r>
            <a:r>
              <a:rPr lang="en-US" dirty="0" err="1"/>
              <a:t>o’ynaydi</a:t>
            </a:r>
            <a:r>
              <a:rPr lang="en-US" dirty="0"/>
              <a:t>. </a:t>
            </a:r>
            <a:r>
              <a:rPr lang="en-US" dirty="0" err="1"/>
              <a:t>Chunki</a:t>
            </a:r>
            <a:r>
              <a:rPr lang="en-US" dirty="0"/>
              <a:t> </a:t>
            </a:r>
            <a:r>
              <a:rPr lang="en-US" dirty="0" err="1"/>
              <a:t>yillik</a:t>
            </a:r>
            <a:r>
              <a:rPr lang="en-US" dirty="0"/>
              <a:t> </a:t>
            </a:r>
            <a:r>
              <a:rPr lang="en-US" dirty="0" err="1"/>
              <a:t>kirim-chiqimlarni</a:t>
            </a:r>
            <a:r>
              <a:rPr lang="en-US" dirty="0"/>
              <a:t> </a:t>
            </a:r>
            <a:r>
              <a:rPr lang="en-US" dirty="0" err="1"/>
              <a:t>hisoblash</a:t>
            </a:r>
            <a:r>
              <a:rPr lang="en-US" dirty="0"/>
              <a:t>, </a:t>
            </a:r>
            <a:r>
              <a:rPr lang="en-US" dirty="0" err="1"/>
              <a:t>tovarlar</a:t>
            </a:r>
            <a:r>
              <a:rPr lang="en-US" dirty="0"/>
              <a:t> </a:t>
            </a:r>
            <a:r>
              <a:rPr lang="en-US" dirty="0" err="1"/>
              <a:t>reklamalari</a:t>
            </a:r>
            <a:r>
              <a:rPr lang="en-US" dirty="0"/>
              <a:t>, </a:t>
            </a:r>
            <a:r>
              <a:rPr lang="en-US" dirty="0" err="1"/>
              <a:t>tovarlarni</a:t>
            </a:r>
            <a:r>
              <a:rPr lang="en-US" dirty="0"/>
              <a:t> </a:t>
            </a:r>
            <a:r>
              <a:rPr lang="en-US" dirty="0" err="1"/>
              <a:t>yetkazib</a:t>
            </a:r>
            <a:r>
              <a:rPr lang="en-US" dirty="0"/>
              <a:t> </a:t>
            </a:r>
            <a:r>
              <a:rPr lang="en-US" dirty="0" err="1"/>
              <a:t>berish</a:t>
            </a:r>
            <a:r>
              <a:rPr lang="en-US" dirty="0"/>
              <a:t>, </a:t>
            </a:r>
            <a:r>
              <a:rPr lang="en-US" dirty="0" err="1"/>
              <a:t>tovarlar</a:t>
            </a:r>
            <a:r>
              <a:rPr lang="en-US" dirty="0"/>
              <a:t> </a:t>
            </a:r>
            <a:r>
              <a:rPr lang="en-US" dirty="0" err="1"/>
              <a:t>narxlarini</a:t>
            </a:r>
            <a:r>
              <a:rPr lang="en-US" dirty="0"/>
              <a:t>, </a:t>
            </a:r>
            <a:r>
              <a:rPr lang="en-US" dirty="0" err="1"/>
              <a:t>homashyo</a:t>
            </a:r>
            <a:r>
              <a:rPr lang="en-US" dirty="0"/>
              <a:t> </a:t>
            </a:r>
            <a:r>
              <a:rPr lang="en-US" dirty="0" err="1"/>
              <a:t>kirim-chiqimini</a:t>
            </a:r>
            <a:r>
              <a:rPr lang="en-US" dirty="0"/>
              <a:t> </a:t>
            </a:r>
            <a:r>
              <a:rPr lang="en-US" dirty="0" err="1"/>
              <a:t>hisoblashlar</a:t>
            </a:r>
            <a:r>
              <a:rPr lang="en-US" dirty="0"/>
              <a:t> </a:t>
            </a:r>
            <a:r>
              <a:rPr lang="en-US" dirty="0" err="1"/>
              <a:t>aniq</a:t>
            </a:r>
            <a:r>
              <a:rPr lang="en-US" dirty="0"/>
              <a:t> </a:t>
            </a:r>
            <a:r>
              <a:rPr lang="en-US" dirty="0" err="1"/>
              <a:t>va</a:t>
            </a:r>
            <a:r>
              <a:rPr lang="en-US" dirty="0"/>
              <a:t> </a:t>
            </a:r>
            <a:r>
              <a:rPr lang="en-US" dirty="0" err="1"/>
              <a:t>oson</a:t>
            </a:r>
            <a:r>
              <a:rPr lang="en-US" dirty="0"/>
              <a:t> </a:t>
            </a:r>
            <a:r>
              <a:rPr lang="en-US" dirty="0" err="1"/>
              <a:t>bo’lishi</a:t>
            </a:r>
            <a:r>
              <a:rPr lang="en-US" dirty="0"/>
              <a:t> </a:t>
            </a:r>
            <a:r>
              <a:rPr lang="en-US" dirty="0" err="1"/>
              <a:t>uchun</a:t>
            </a:r>
            <a:r>
              <a:rPr lang="en-US" dirty="0"/>
              <a:t> (IT) </a:t>
            </a:r>
            <a:r>
              <a:rPr lang="en-US" dirty="0" err="1"/>
              <a:t>Axborot</a:t>
            </a:r>
            <a:r>
              <a:rPr lang="en-US" dirty="0"/>
              <a:t> </a:t>
            </a:r>
            <a:r>
              <a:rPr lang="en-US" dirty="0" err="1"/>
              <a:t>Texnologiyalari</a:t>
            </a:r>
            <a:r>
              <a:rPr lang="en-US" dirty="0"/>
              <a:t> </a:t>
            </a:r>
            <a:r>
              <a:rPr lang="en-US" dirty="0" err="1"/>
              <a:t>sohasidan</a:t>
            </a:r>
            <a:r>
              <a:rPr lang="en-US" dirty="0"/>
              <a:t> </a:t>
            </a:r>
            <a:r>
              <a:rPr lang="en-US" dirty="0" err="1"/>
              <a:t>foydalaniladi</a:t>
            </a:r>
            <a:r>
              <a:rPr lang="en-US" dirty="0"/>
              <a:t>. </a:t>
            </a:r>
            <a:endParaRPr lang="ru-RU" dirty="0"/>
          </a:p>
          <a:p>
            <a:r>
              <a:rPr lang="uz-Latn-UZ" dirty="0"/>
              <a:t>Bizning vazifamiz shu korxona hisob-kitoblarini yurituvchi tizm uchun malumotlar bazasini yaratishdan iborat. </a:t>
            </a:r>
            <a:endParaRPr lang="ru-RU" dirty="0"/>
          </a:p>
          <a:p>
            <a:endParaRPr lang="ru-RU" dirty="0"/>
          </a:p>
        </p:txBody>
      </p:sp>
    </p:spTree>
    <p:extLst>
      <p:ext uri="{BB962C8B-B14F-4D97-AF65-F5344CB8AC3E}">
        <p14:creationId xmlns:p14="http://schemas.microsoft.com/office/powerpoint/2010/main" val="1230341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3511" y="1128889"/>
            <a:ext cx="10381846" cy="5417304"/>
          </a:xfrm>
        </p:spPr>
        <p:txBody>
          <a:bodyPr/>
          <a:lstStyle/>
          <a:p>
            <a:r>
              <a:rPr lang="en-US" dirty="0" err="1" smtClean="0"/>
              <a:t>Jadvallarni</a:t>
            </a:r>
            <a:r>
              <a:rPr lang="en-US" dirty="0" smtClean="0"/>
              <a:t> </a:t>
            </a:r>
            <a:r>
              <a:rPr lang="en-US" dirty="0" err="1" smtClean="0"/>
              <a:t>bog’lash</a:t>
            </a:r>
            <a:endParaRPr lang="en-US" dirty="0" smtClean="0"/>
          </a:p>
          <a:p>
            <a:endParaRPr lang="ru-RU" dirty="0"/>
          </a:p>
        </p:txBody>
      </p:sp>
      <p:pic>
        <p:nvPicPr>
          <p:cNvPr id="1026"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32253" t="32495" r="14156" b="13364"/>
          <a:stretch>
            <a:fillRect/>
          </a:stretch>
        </p:blipFill>
        <p:spPr bwMode="auto">
          <a:xfrm>
            <a:off x="645533" y="1938973"/>
            <a:ext cx="7798556" cy="4000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6864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9142"/>
            <a:ext cx="10515600" cy="5797822"/>
          </a:xfrm>
        </p:spPr>
        <p:txBody>
          <a:bodyPr>
            <a:normAutofit/>
          </a:bodyPr>
          <a:lstStyle/>
          <a:p>
            <a:r>
              <a:rPr lang="uz-Cyrl-UZ" b="1" dirty="0"/>
              <a:t>III.Xulosa</a:t>
            </a:r>
            <a:endParaRPr lang="ru-RU" dirty="0"/>
          </a:p>
          <a:p>
            <a:r>
              <a:rPr lang="uz-Cyrl-UZ" dirty="0"/>
              <a:t>        Axborot texnologiyalari va telekommunikatsiya soxasi jadal sur’at bilan rivojlanayotgan bir payitda web ilovalar yaratish va ma’lumotlar bazasi bilan ishlashni ahamiyati tobora ortib bormoqda shuni aytish joizki, barcha sohada bo’lgani kabi ta’lim sohasida ham bu kabi texnologiyalar muqim qo’llanilib kelinmoqda.</a:t>
            </a:r>
            <a:r>
              <a:rPr lang="uz-Latn-UZ" dirty="0"/>
              <a:t> Xozirgi kunda axborotlashish juda tez tarzda rivojlanib bormoqda va. Buni  bemalol XXI asr axborot asri desak bo’ladi. </a:t>
            </a:r>
            <a:endParaRPr lang="ru-RU" dirty="0"/>
          </a:p>
          <a:p>
            <a:r>
              <a:rPr lang="uz-Latn-UZ" dirty="0"/>
              <a:t>        Buni isbotini  xar javxada ko’rish mumkin. Shu sababli yurtimizda ham axborot texnalogiyalariga katta axamiyat qaratilmoqda. </a:t>
            </a:r>
            <a:endParaRPr lang="ru-RU" dirty="0"/>
          </a:p>
          <a:p>
            <a:r>
              <a:rPr lang="uz-Latn-UZ" dirty="0"/>
              <a:t>       Bu imkoniyatlardan to’g’ri foydalanish zarur.</a:t>
            </a:r>
            <a:endParaRPr lang="ru-RU" dirty="0"/>
          </a:p>
          <a:p>
            <a:r>
              <a:rPr lang="uz-Latn-UZ" dirty="0"/>
              <a:t>       </a:t>
            </a:r>
            <a:r>
              <a:rPr lang="uz-Cyrl-UZ" dirty="0"/>
              <a:t>Xulosa qilib shuni aytish mumkinki, </a:t>
            </a:r>
            <a:r>
              <a:rPr lang="fr-FR" dirty="0"/>
              <a:t>bu kabi  ilovalar ta’lim sohasiga to’la tadbiq qilinsa  katta yutuqlarga erishiladi. </a:t>
            </a:r>
            <a:endParaRPr lang="ru-RU" dirty="0"/>
          </a:p>
          <a:p>
            <a:endParaRPr lang="ru-RU" dirty="0"/>
          </a:p>
        </p:txBody>
      </p:sp>
    </p:spTree>
    <p:extLst>
      <p:ext uri="{BB962C8B-B14F-4D97-AF65-F5344CB8AC3E}">
        <p14:creationId xmlns:p14="http://schemas.microsoft.com/office/powerpoint/2010/main" val="11644891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349</Words>
  <Application>Microsoft Office PowerPoint</Application>
  <PresentationFormat>Широкоэкранный</PresentationFormat>
  <Paragraphs>34</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Calibri</vt:lpstr>
      <vt:lpstr>Calibri Light</vt:lpstr>
      <vt:lpstr>Тема Office</vt:lpstr>
      <vt:lpstr> TOSHKENT AXBOROT TEXNOLOGIYALARI  UNIVERSITETI URGANCH FILIALI  “Kompyuter injinininingi” fakulteti  “Axborot texnologiyalari” kafedrasi Malumotlar bazasini boshqarish tizimlari” fanidan  Kurs ishi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3</cp:revision>
  <dcterms:created xsi:type="dcterms:W3CDTF">2016-02-04T11:51:31Z</dcterms:created>
  <dcterms:modified xsi:type="dcterms:W3CDTF">2016-02-04T12:18:48Z</dcterms:modified>
</cp:coreProperties>
</file>