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9" r:id="rId1"/>
    <p:sldMasterId id="2147484349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6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slide" Target="slides/slide11.xml" /><Relationship Id="rId18" Type="http://schemas.openxmlformats.org/officeDocument/2006/relationships/tableStyles" Target="tableStyles.xml" /><Relationship Id="rId3" Type="http://schemas.openxmlformats.org/officeDocument/2006/relationships/slide" Target="slides/slide1.xml" /><Relationship Id="rId7" Type="http://schemas.openxmlformats.org/officeDocument/2006/relationships/slide" Target="slides/slide5.xml" /><Relationship Id="rId12" Type="http://schemas.openxmlformats.org/officeDocument/2006/relationships/slide" Target="slides/slide10.xml" /><Relationship Id="rId17" Type="http://schemas.openxmlformats.org/officeDocument/2006/relationships/theme" Target="theme/theme1.xml" /><Relationship Id="rId2" Type="http://schemas.openxmlformats.org/officeDocument/2006/relationships/slideMaster" Target="slideMasters/slideMaster2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5" Type="http://schemas.openxmlformats.org/officeDocument/2006/relationships/slide" Target="slides/slide3.xml" /><Relationship Id="rId15" Type="http://schemas.openxmlformats.org/officeDocument/2006/relationships/presProps" Target="presProps.xml" /><Relationship Id="rId10" Type="http://schemas.openxmlformats.org/officeDocument/2006/relationships/slide" Target="slides/slide8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slide" Target="slides/slide12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221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143-3C41-D626-8F64-36A9C9F1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14400"/>
            <a:ext cx="9962791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2C4FB-B560-A0FC-6435-952981BC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2285997"/>
            <a:ext cx="9962791" cy="38909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EC4F-0A90-11E2-E43E-B9E765A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A5B4-1D77-B0AC-49E7-CAE9556B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6EF9-2FDA-8E87-D546-8840CEBF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22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85AB7-38B3-7F80-0B2D-7960F56375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24513" y="1052423"/>
            <a:ext cx="1771292" cy="49170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BDC3-E9EA-8699-B2E4-4C778445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14" y="1052424"/>
            <a:ext cx="7873043" cy="49170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DBEDE-3A67-6FCA-25F3-B91F7C82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FF51-4318-20EA-3A3A-8FE203B1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9703-5BAD-DE95-98D9-0F30E7C0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394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92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283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2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334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150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89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08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20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32FD-157B-437C-E9D5-B66E8B3B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0A51-A7E8-7A6A-5FD0-F9B250B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8B8-F999-7D95-435D-17CE6ACC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7265-C89C-937F-1DA3-F377F687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EB89E-4530-3632-3485-F481DB04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3485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55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73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94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52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056A-761D-1DBC-276A-2A46D153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1355763"/>
            <a:ext cx="6972300" cy="225579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04B3-6AC1-19D5-3EAE-2009A3B4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1820"/>
            <a:ext cx="5524500" cy="11509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2A86D-493D-5BF6-8AA6-F1231E3B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CCD76-6623-164A-7BFA-207AFA0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64312-1F20-5486-62B0-A8BB882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03F1C9-9114-4426-6F07-F7FF9CCD5FC4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658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C4C-4D16-E5A8-F934-8B158F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BDE54-F935-945D-3E4F-B659695E8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0" y="2286002"/>
            <a:ext cx="5067300" cy="38909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3710-E06B-05DE-937A-C92E5256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1"/>
            <a:ext cx="5067300" cy="3890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02EFD-42D3-11C1-677E-0E478B93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2F08-0D93-B14B-6106-2925DF3E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5DE81-F2AB-CCB9-8B68-5E4F3101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66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61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14DA-C0D4-E152-7F42-F6352C96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4400"/>
            <a:ext cx="9715500" cy="990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2AA04-1E84-460C-F560-A228F930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B260E-3910-7D1B-5074-24F5F0AB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020F1-A878-9B80-6B4F-7D71406B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318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652D6-7AE9-3E3B-5C1B-2B4399B1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7127E-2A63-6F45-4C40-83584363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6FB79-D9D1-5381-0019-E24F8B4D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568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56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B837-332D-9100-E007-7DE27948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385457"/>
            <a:ext cx="3312543" cy="230428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DE983-0B0E-07CC-8C57-4EA529E27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4423" y="957263"/>
            <a:ext cx="5372189" cy="496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B867-3FC6-5007-61B0-D9B7E5B0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58315"/>
            <a:ext cx="3312542" cy="196147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7E0F-BFE1-7134-163B-B777970B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95D0B-4F98-F3BE-FB23-22D8C5D4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B2E3D-2188-B7A9-0ECE-97814735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47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13" Type="http://schemas.openxmlformats.org/officeDocument/2006/relationships/theme" Target="../theme/theme2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slideLayout" Target="../slideLayouts/slideLayout23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</a:extLst>
          </p:cNvPr>
          <p:cNvSpPr/>
          <p:nvPr/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404C1-E8A5-65FC-C068-21EA039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757238"/>
            <a:ext cx="10287000" cy="1147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CFD78-F171-BA47-AAF3-C6EB75F94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285997"/>
            <a:ext cx="10287000" cy="3890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5A77-B1AB-D608-A6C5-F0F99B691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68087" y="4756249"/>
            <a:ext cx="2476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9D0D92BC-42A9-434B-8530-ADBF4485E407}" type="datetimeFigureOut">
              <a:rPr lang="en-US" smtClean="0"/>
              <a:pPr/>
              <a:t>5/3/2024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E34E5-5E9B-7786-05B5-B93241EE2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89519" y="1758059"/>
            <a:ext cx="2433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CD4B-611E-32FA-419D-326099EEF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542" y="3246437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635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0" r:id="rId1"/>
    <p:sldLayoutId id="2147484489" r:id="rId2"/>
    <p:sldLayoutId id="2147484488" r:id="rId3"/>
    <p:sldLayoutId id="2147484487" r:id="rId4"/>
    <p:sldLayoutId id="2147484486" r:id="rId5"/>
    <p:sldLayoutId id="2147484485" r:id="rId6"/>
    <p:sldLayoutId id="2147484484" r:id="rId7"/>
    <p:sldLayoutId id="2147484483" r:id="rId8"/>
    <p:sldLayoutId id="2147484482" r:id="rId9"/>
    <p:sldLayoutId id="2147484481" r:id="rId10"/>
    <p:sldLayoutId id="2147484480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2120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496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3210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79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1" r:id="rId1"/>
    <p:sldLayoutId id="2147484360" r:id="rId2"/>
    <p:sldLayoutId id="2147484359" r:id="rId3"/>
    <p:sldLayoutId id="2147484358" r:id="rId4"/>
    <p:sldLayoutId id="2147484357" r:id="rId5"/>
    <p:sldLayoutId id="2147484356" r:id="rId6"/>
    <p:sldLayoutId id="2147484355" r:id="rId7"/>
    <p:sldLayoutId id="2147484354" r:id="rId8"/>
    <p:sldLayoutId id="2147484353" r:id="rId9"/>
    <p:sldLayoutId id="2147484352" r:id="rId10"/>
    <p:sldLayoutId id="2147484350" r:id="rId11"/>
    <p:sldLayoutId id="21474843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z-Latn-UZ" sz="5000" dirty="0"/>
              <a:t>Xarid logistikasi, uning maqsad va vazifalari</a:t>
            </a:r>
            <a:endParaRPr sz="5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"Xarid logistikasining texnologik rivojlanishlari"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954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0269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4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Texnologik rivojlanishlar tarixi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Xarid logistikasining texnologik rivojlanishlari tarixiy o'zgarishlar bilan to'ldirilgan. Bu rivojlanishlar xarid tizimlarini yanada samarali qilishda muhim ahamiyatga ega.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76428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49580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6428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Avtomatlashtirishning o'zgarishi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6428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Xarid logistikasining texnologik rivojlanishlari avtomatlashtirish, robotlar va ishlab chiqaruv mashinalari kabi innovatsiyalar orqali tizimlarning ishini yanada tezlashtiradi.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316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96468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316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Internet-of-Things (IoT)ning roli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3316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IoT, xarid logistikasida mahsulotlar va tizimlar o'rtasidagi ma'lumot almashishni yanada samarali qiladi. Bu, xarid tizimlarining effektivligini oshiradi va tezlashtiradi.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7020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4335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020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Texnologik analitika va prognostika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020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Texnologik analitika va prognostika xarid logistikasining texnologik rivojlanishlarida katta o'rin egallab, to'g'ri ma'lumotlar bilan xarid operatsiyalarini rivojlantirishda muhim ahamiyatga ega.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/>
            </a:pPr>
            <a:r>
              <a:t>Xulosa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Asosiy maqsadlar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logistikasining asosiy maqsadlari, tovarlarni to'g'ri va samarali yetkazib berish, xizmatni yaxshilash va xarid ishlarini raqobatbardosh qilishga yo'l olishdir.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1188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79476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Amaliyot va muammoatlar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06908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logistikasining amaliyoti: yetkazib berish jarayonini tizimli boshqarish, xaridlarni optimallashtirish va muammoatlarni yechish, texnik usullarni yaratish va ularni hal qilish.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493776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12064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Zaruratli tizimlar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39496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ishlarini tashkil etishning muhimiyati, tovarlar omborini boshqarishning yaxshi tizimlari va xarid logistikasining texnologik rivojlanishlari bilan xilma-xil masalalar yechiladi va yengilaydi.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E'tiboringiz uchun rahmat!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sz="3200" u="sng"/>
              <a:t>Reja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sz="2400" b="1"/>
              <a:t>Xarid logistikasi</a:t>
            </a:r>
          </a:p>
          <a:p>
            <a:r>
              <a:rPr sz="2400" b="1"/>
              <a:t>Xaridlarni rejalashtirish jarayoni</a:t>
            </a:r>
          </a:p>
          <a:p>
            <a:r>
              <a:rPr sz="2400" b="1"/>
              <a:t>Xarid logistikasining vazifalari</a:t>
            </a:r>
          </a:p>
          <a:p>
            <a:endParaRPr sz="24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Xarid logistikasining asosiy maqsadi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Xarid logistikasining muhimligi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logistikasi, korxona uchun mahsulotlar va xizmatlar sotib olish jarayonini tashkil etishning asosiy maqsadlarini o'z ichiga oladi.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To'g'ri xarid logistikasining ahamiyati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To'g'ri xarid logistikasi, mahsulotlar va xizmatlarni vaqtida, kerakli qadoqlar bilan, eng kam mablagʻda olib kelishni ta'minlaydi.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Xarid logistikasining foydali xususiyatlari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logistikasi, xarid jarayonini rivojlantirish, zaxira zaxiralarni kamaytirish va korxona daromadlarini oshirishda foydali xususiyatlarga ega.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 sz="3200"/>
            </a:pPr>
            <a:r>
              <a:rPr dirty="0" err="1"/>
              <a:t>Xarid</a:t>
            </a:r>
            <a:r>
              <a:rPr dirty="0"/>
              <a:t> </a:t>
            </a:r>
            <a:r>
              <a:rPr dirty="0" err="1"/>
              <a:t>logistikasining</a:t>
            </a:r>
            <a:r>
              <a:rPr dirty="0"/>
              <a:t> </a:t>
            </a:r>
            <a:r>
              <a:rPr dirty="0" err="1"/>
              <a:t>amaliyoti</a:t>
            </a:r>
            <a:r>
              <a:rPr dirty="0"/>
              <a:t> </a:t>
            </a:r>
            <a:r>
              <a:rPr dirty="0" err="1"/>
              <a:t>va</a:t>
            </a:r>
            <a:r>
              <a:rPr dirty="0"/>
              <a:t> </a:t>
            </a:r>
            <a:r>
              <a:rPr dirty="0" err="1"/>
              <a:t>muammoa</a:t>
            </a:r>
            <a:r>
              <a:rPr lang="uz-Latn-UZ" dirty="0" err="1"/>
              <a:t>lari</a:t>
            </a:r>
            <a:endParaRPr dirty="0"/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356616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Xaridning ahamiyati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logistikasi, brendlarning yetkazilishi va mavjud miqyosdagi ishlab chiqarishni muhofaza qilishda katta ahamiyatga ega.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 err="1"/>
              <a:t>Xaridning</a:t>
            </a:r>
            <a:r>
              <a:rPr sz="1600" b="1" dirty="0"/>
              <a:t> </a:t>
            </a:r>
            <a:r>
              <a:rPr sz="1600" b="1" dirty="0" err="1"/>
              <a:t>muammoalari</a:t>
            </a:r>
            <a:endParaRPr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 dirty="0" err="1"/>
              <a:t>Xarid</a:t>
            </a:r>
            <a:r>
              <a:rPr sz="1400" b="0" dirty="0"/>
              <a:t> </a:t>
            </a:r>
            <a:r>
              <a:rPr sz="1400" b="0" dirty="0" err="1"/>
              <a:t>logistikasi</a:t>
            </a:r>
            <a:r>
              <a:rPr sz="1400" b="0" dirty="0"/>
              <a:t> </a:t>
            </a:r>
            <a:r>
              <a:rPr sz="1400" b="0" dirty="0" err="1"/>
              <a:t>jarayonida</a:t>
            </a:r>
            <a:r>
              <a:rPr sz="1400" b="0" dirty="0"/>
              <a:t>, </a:t>
            </a:r>
            <a:r>
              <a:rPr sz="1400" b="0" dirty="0" err="1"/>
              <a:t>yetkazib</a:t>
            </a:r>
            <a:r>
              <a:rPr sz="1400" b="0" dirty="0"/>
              <a:t> </a:t>
            </a:r>
            <a:r>
              <a:rPr sz="1400" b="0" dirty="0" err="1"/>
              <a:t>berishning</a:t>
            </a:r>
            <a:r>
              <a:rPr sz="1400" b="0" dirty="0"/>
              <a:t> </a:t>
            </a:r>
            <a:r>
              <a:rPr sz="1400" b="0" dirty="0" err="1"/>
              <a:t>kechishi</a:t>
            </a:r>
            <a:r>
              <a:rPr sz="1400" b="0" dirty="0"/>
              <a:t>, </a:t>
            </a:r>
            <a:r>
              <a:rPr sz="1400" b="0" dirty="0" err="1"/>
              <a:t>ishlab</a:t>
            </a:r>
            <a:r>
              <a:rPr sz="1400" b="0" dirty="0"/>
              <a:t> </a:t>
            </a:r>
            <a:r>
              <a:rPr sz="1400" b="0" dirty="0" err="1"/>
              <a:t>chiqarishni</a:t>
            </a:r>
            <a:r>
              <a:rPr sz="1400" b="0" dirty="0"/>
              <a:t> </a:t>
            </a:r>
            <a:r>
              <a:rPr sz="1400" b="0" dirty="0" err="1"/>
              <a:t>to'xtatish</a:t>
            </a:r>
            <a:r>
              <a:rPr sz="1400" b="0" dirty="0"/>
              <a:t>, </a:t>
            </a:r>
            <a:r>
              <a:rPr sz="1400" b="0" dirty="0" err="1"/>
              <a:t>va</a:t>
            </a:r>
            <a:r>
              <a:rPr sz="1400" b="0" dirty="0"/>
              <a:t> </a:t>
            </a:r>
            <a:r>
              <a:rPr sz="1400" b="0" dirty="0" err="1"/>
              <a:t>ishlab</a:t>
            </a:r>
            <a:r>
              <a:rPr sz="1400" b="0" dirty="0"/>
              <a:t> </a:t>
            </a:r>
            <a:r>
              <a:rPr sz="1400" b="0" dirty="0" err="1"/>
              <a:t>chiqarish</a:t>
            </a:r>
            <a:r>
              <a:rPr sz="1400" b="0" dirty="0"/>
              <a:t> </a:t>
            </a:r>
            <a:r>
              <a:rPr sz="1400" b="0" dirty="0" err="1"/>
              <a:t>jarayonini</a:t>
            </a:r>
            <a:r>
              <a:rPr sz="1400" b="0" dirty="0"/>
              <a:t> </a:t>
            </a:r>
            <a:r>
              <a:rPr sz="1400" b="0" dirty="0" err="1"/>
              <a:t>optimallashtirish</a:t>
            </a:r>
            <a:r>
              <a:rPr sz="1400" b="0" dirty="0"/>
              <a:t> </a:t>
            </a:r>
            <a:r>
              <a:rPr sz="1400" b="0" dirty="0" err="1"/>
              <a:t>muammoa</a:t>
            </a:r>
            <a:r>
              <a:rPr lang="uz-Latn-UZ" sz="1400" b="0" dirty="0" err="1"/>
              <a:t>lari</a:t>
            </a:r>
            <a:r>
              <a:rPr sz="1400" b="0" dirty="0"/>
              <a:t> </a:t>
            </a:r>
            <a:r>
              <a:rPr sz="1400" b="0" dirty="0" err="1"/>
              <a:t>paydo</a:t>
            </a:r>
            <a:r>
              <a:rPr sz="1400" b="0" dirty="0"/>
              <a:t> </a:t>
            </a:r>
            <a:r>
              <a:rPr sz="1400" b="0" dirty="0" err="1"/>
              <a:t>bo'ladi</a:t>
            </a:r>
            <a:r>
              <a:rPr sz="1400" b="0" dirty="0"/>
              <a:t>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Kafolatlar va risklar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logistikasi jarayonida, yetkazib beruvchilar bilan kafolat va risklar, mijozlar orasida ishonchli xarid muhim belgilardir.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1371600" y="55778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188720" y="53949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Texnologiyalar va innovatsiyalar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03120" y="55778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logistikasi muammolari, yangi texnologiyalar va innovatsiyalar yordamida yechilishi mumkin bo'lgan muammolardir.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Xaridlarni qo'llab-quvvatlashning zaruratli tizimi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Xaridlar soni va turli xil mahsulotlar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Xaridlarni qo'llab-quvvatlashning zaruratli tizimida, xaridlar soni va turli xil mahsulotlarning mavjudligi va ulardan foydalanishning o'ziga xos hususiyatlari muhimdir.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To'lov tizimlari va muddatlari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To'lov tizimlari va muddatlari tuzilishi, xaridlar bo'yicha to'lov shartlari va muddatlari, to'lovni amalga oshirish jarayoni keng ko'rsatkichlardan biridir.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Omborlash va mahsulotlar yetkazib berish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Mahsulotlarni omborlash, yetkazib berish va ulardan foydalanish jarayonlari yaxshi tashkil etilishi, xaridni o'z ichiga olgan kompaniyalar uchun juda muhimdir.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Xaridlarni optimallashtirish prinsiplari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Xarid jarayonining tahlili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jarayonini tahlil qilish, mahsulotlar olish va yetkazib berishning samaradorligini o'rganish uchun muhimdir.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Xarid narxlari belgilash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narxlari belgilash prinsiplari, bozor o'zgarishlarini tushuntirish va moliyaviy rivojlanishga yordam beradi.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Yetkazib berishning avtomatlashtirilgan tizimlari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Yetkazib berishning avtomatlashtirilgan tizimlari yordamida xarid jarayonini optimallashtirish va ishlab chiqarish jarayonini tezlashtirish mumkin.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Xaridlarni boshqarish va to'g'rilash usullari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Xaridlarni boshqarish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Xaridlar kompaniya uchun zarur mahsulotlarni sotib olishni o'z ichiga oladi va boshqarishni amalga oshiradi.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1188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79476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To'g'rilash usullari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06908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boshqarishda to'g'rilash usullari o'zgarishlarni aniqlash va ularni bartaraf etishni o'z ichiga oladi.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493776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12064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Xaridlar va xizmatlar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39496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Xaridlar va xizmatlar sotishda samaradorlikni oshirish uchun to'g'rilash usullari muhimdir va kompaniyaga foyda keltiradi.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"Xarid ishlarini tashkil etishning muhimiyati"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0396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6421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828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Xarid ishlarining asosiy mohiyati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ishlarini tashkil etish, korxonalar va do'konlar uchun tovarlar olishning asosiy usullari va tartibi.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6740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2765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/>
              <a:t>Xarid ishlarini boshqarishning ahamiyati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ishlarini tashkil etish, tovarlar almashish va savdo jarayonlarini ko'rsatish va boshqarishdan iborat jarayonlar.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0396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6421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/>
              <a:t>Xarid ishlarini optimallashtirishning ko'rsatilishi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116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ishlarini tashkil etishda maqsadga muvofiq xarid ishlarini optimallashtirish, xarid ishlarini tashkil etishning o'ziga xos xususiyatlarini ta'kidlash.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6740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2765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172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/>
              <a:t>Xarid ishlarini tashkil etishning samaradorligi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Xarid ishlarini tashkil etishda samaradorlik, xarid ishlarini tashkil etishning foydali tomonlari va samaradorligi haqida tushunchalar.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"Tovarlar omborini boshqarishning yaxshi tizimlari"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Tovarlar omborini tashkil etish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Tovarlar omborini boshqarishning birinchi bosqichida, mahsulotlar tashkil etiladi va joylashtiriladi, tovarlar omborini effektiv boshqarishga yo'l qo'yish uchun strategiyalar belgilanadi.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Tovarlar omborini monitoring qilish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Tovarlar omborini boshqarishning ikkinchi bosqichida, monitor qilish va nazorat qilishning ahamiyati, mahsulotlar inventarizatsiyasi, va omborlar orasida transport vositalarini taqsimlash masalalari keltiriladi.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Tovarlar omborini optimallashtirish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Tovarlar omborini boshqarishning uchinchi bosqichida, omborlar orasida transportni optimallashtirish, mahsulotlar yetkazib berishni tezlashtirish, va mijozlarga yaxshi xizmat ko'rsatishning muhimligi ko'rsatiladi.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fterglowVTI">
  <a:themeElements>
    <a:clrScheme name="AnalogousFromLightSeed_2SEEDS">
      <a:dk1>
        <a:srgbClr val="000000"/>
      </a:dk1>
      <a:lt1>
        <a:srgbClr val="FFFFFF"/>
      </a:lt1>
      <a:dk2>
        <a:srgbClr val="413024"/>
      </a:dk2>
      <a:lt2>
        <a:srgbClr val="E2E6E8"/>
      </a:lt2>
      <a:accent1>
        <a:srgbClr val="D59164"/>
      </a:accent1>
      <a:accent2>
        <a:srgbClr val="DC8081"/>
      </a:accent2>
      <a:accent3>
        <a:srgbClr val="AFA266"/>
      </a:accent3>
      <a:accent4>
        <a:srgbClr val="52AFAF"/>
      </a:accent4>
      <a:accent5>
        <a:srgbClr val="69A8D6"/>
      </a:accent5>
      <a:accent6>
        <a:srgbClr val="6476D5"/>
      </a:accent6>
      <a:hlink>
        <a:srgbClr val="5986A5"/>
      </a:hlink>
      <a:folHlink>
        <a:srgbClr val="7F7F7F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glowVTI" id="{804DBEB7-1920-4C72-A0CB-091339F1875F}" vid="{D4C59F5A-9ECA-4C96-BDFD-0606A75324E3}"/>
    </a:ext>
  </a:extLst>
</a:theme>
</file>

<file path=ppt/theme/theme2.xml><?xml version="1.0" encoding="utf-8"?>
<a:theme xmlns:a="http://schemas.openxmlformats.org/drawingml/2006/main" name="BrushVTI">
  <a:themeElements>
    <a:clrScheme name="AnalogousFromLightSeedRightStep">
      <a:dk1>
        <a:srgbClr val="000000"/>
      </a:dk1>
      <a:lt1>
        <a:srgbClr val="FFFFFF"/>
      </a:lt1>
      <a:dk2>
        <a:srgbClr val="273B21"/>
      </a:dk2>
      <a:lt2>
        <a:srgbClr val="E2E5E8"/>
      </a:lt2>
      <a:accent1>
        <a:srgbClr val="C49A77"/>
      </a:accent1>
      <a:accent2>
        <a:srgbClr val="ACA267"/>
      </a:accent2>
      <a:accent3>
        <a:srgbClr val="98A773"/>
      </a:accent3>
      <a:accent4>
        <a:srgbClr val="7FB06A"/>
      </a:accent4>
      <a:accent5>
        <a:srgbClr val="75B17C"/>
      </a:accent5>
      <a:accent6>
        <a:srgbClr val="69AF8E"/>
      </a:accent6>
      <a:hlink>
        <a:srgbClr val="5C85A7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0</Words>
  <Application>Microsoft Office PowerPoint</Application>
  <PresentationFormat>Keng ekranli</PresentationFormat>
  <Paragraphs>0</Paragraphs>
  <Slides>12</Slides>
  <Notes>0</Notes>
  <HiddenSlides>0</HiddenSlides>
  <MMClips>0</MMClips>
  <ScaleCrop>false</ScaleCrop>
  <HeadingPairs>
    <vt:vector size="4" baseType="variant">
      <vt:variant>
        <vt:lpstr>Mavzu</vt:lpstr>
      </vt:variant>
      <vt:variant>
        <vt:i4>2</vt:i4>
      </vt:variant>
      <vt:variant>
        <vt:lpstr>Slayd sarlavhalari</vt:lpstr>
      </vt:variant>
      <vt:variant>
        <vt:i4>12</vt:i4>
      </vt:variant>
    </vt:vector>
  </HeadingPairs>
  <TitlesOfParts>
    <vt:vector size="14" baseType="lpstr">
      <vt:lpstr>AfterglowVTI</vt:lpstr>
      <vt:lpstr>BrushVTI</vt:lpstr>
      <vt:lpstr>Xarid logistikasi, uning maqsad va vazifalari</vt:lpstr>
      <vt:lpstr>Reja</vt:lpstr>
      <vt:lpstr>Xarid logistikasining asosiy maqsadi</vt:lpstr>
      <vt:lpstr>Xarid logistikasining amaliyoti va muammoalari</vt:lpstr>
      <vt:lpstr>Xaridlarni qo'llab-quvvatlashning zaruratli tizimi</vt:lpstr>
      <vt:lpstr>Xaridlarni optimallashtirish prinsiplari</vt:lpstr>
      <vt:lpstr>Xaridlarni boshqarish va to'g'rilash usullari</vt:lpstr>
      <vt:lpstr>"Xarid ishlarini tashkil etishning muhimiyati"</vt:lpstr>
      <vt:lpstr>"Tovarlar omborini boshqarishning yaxshi tizimlari"</vt:lpstr>
      <vt:lpstr>"Xarid logistikasining texnologik rivojlanishlari"</vt:lpstr>
      <vt:lpstr>Xulosa</vt:lpstr>
      <vt:lpstr>E'tiboringiz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Xarid logistikasi, uning maqsad va vazifalari</dc:title>
  <dc:creator>쇼흐조드</dc:creator>
  <cp:lastModifiedBy>Solijon Solayev</cp:lastModifiedBy>
  <cp:revision>15</cp:revision>
  <dcterms:created xsi:type="dcterms:W3CDTF">2023-10-19T02:20:52Z</dcterms:created>
  <dcterms:modified xsi:type="dcterms:W3CDTF">2024-05-03T13:06:39Z</dcterms:modified>
</cp:coreProperties>
</file>