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90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uz.wikipedia.org/wiki/Yunon_til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99768" y="541041"/>
            <a:ext cx="8637073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err="1"/>
              <a:t>pankreatit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jigar</a:t>
            </a:r>
            <a:r>
              <a:rPr lang="en-GB" dirty="0"/>
              <a:t> </a:t>
            </a:r>
            <a:r>
              <a:rPr lang="en-GB" dirty="0" err="1"/>
              <a:t>serrozi</a:t>
            </a:r>
            <a:r>
              <a:rPr lang="en-GB" dirty="0"/>
              <a:t> </a:t>
            </a:r>
            <a:r>
              <a:rPr lang="en-GB" dirty="0" err="1"/>
              <a:t>haqida</a:t>
            </a:r>
            <a:r>
              <a:rPr lang="en-GB" dirty="0"/>
              <a:t> </a:t>
            </a:r>
            <a:r>
              <a:rPr lang="en-GB" dirty="0" err="1"/>
              <a:t>malumot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71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Pankreatit</a:t>
            </a:r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Jigar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sirrozi</a:t>
            </a:r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Jigarning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birlamchi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biliar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sirrozi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702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1018903"/>
            <a:ext cx="9603275" cy="834851"/>
          </a:xfrm>
        </p:spPr>
        <p:txBody>
          <a:bodyPr/>
          <a:lstStyle/>
          <a:p>
            <a:pPr algn="ctr"/>
            <a:r>
              <a:rPr lang="en-GB" b="1" dirty="0" err="1"/>
              <a:t>Pankreatit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963481"/>
            <a:ext cx="10004547" cy="354904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GB" b="1" dirty="0" err="1"/>
              <a:t>Pankreatit</a:t>
            </a:r>
            <a:r>
              <a:rPr lang="en-GB" dirty="0"/>
              <a:t> (</a:t>
            </a:r>
            <a:r>
              <a:rPr lang="en-GB" dirty="0" err="1">
                <a:hlinkClick r:id="rId2" tooltip="Yunon tili"/>
              </a:rPr>
              <a:t>yunoncha</a:t>
            </a:r>
            <a:r>
              <a:rPr lang="en-GB" dirty="0"/>
              <a:t>: </a:t>
            </a:r>
            <a:r>
              <a:rPr lang="en-GB" i="1" dirty="0" err="1"/>
              <a:t>pankreas</a:t>
            </a:r>
            <a:r>
              <a:rPr lang="en-GB" dirty="0"/>
              <a:t> — </a:t>
            </a:r>
            <a:r>
              <a:rPr lang="en-GB" dirty="0" err="1"/>
              <a:t>meʼda</a:t>
            </a:r>
            <a:r>
              <a:rPr lang="en-GB" dirty="0"/>
              <a:t> </a:t>
            </a:r>
            <a:r>
              <a:rPr lang="en-GB" dirty="0" err="1"/>
              <a:t>osti</a:t>
            </a:r>
            <a:r>
              <a:rPr lang="en-GB" dirty="0"/>
              <a:t> </a:t>
            </a:r>
            <a:r>
              <a:rPr lang="en-GB" dirty="0" err="1"/>
              <a:t>bezi</a:t>
            </a:r>
            <a:r>
              <a:rPr lang="en-GB" dirty="0"/>
              <a:t>) — </a:t>
            </a:r>
            <a:r>
              <a:rPr lang="en-GB" dirty="0" err="1"/>
              <a:t>meʼda</a:t>
            </a:r>
            <a:r>
              <a:rPr lang="en-GB" dirty="0"/>
              <a:t> </a:t>
            </a:r>
            <a:r>
              <a:rPr lang="en-GB" dirty="0" err="1"/>
              <a:t>osti</a:t>
            </a:r>
            <a:r>
              <a:rPr lang="en-GB" dirty="0"/>
              <a:t> </a:t>
            </a:r>
            <a:r>
              <a:rPr lang="en-GB" dirty="0" err="1"/>
              <a:t>bezining</a:t>
            </a:r>
            <a:r>
              <a:rPr lang="en-GB" dirty="0"/>
              <a:t> </a:t>
            </a:r>
            <a:r>
              <a:rPr lang="en-GB" dirty="0" err="1"/>
              <a:t>yalligʻlanishi</a:t>
            </a:r>
            <a:r>
              <a:rPr lang="en-GB" dirty="0"/>
              <a:t>. </a:t>
            </a:r>
            <a:r>
              <a:rPr lang="en-GB" dirty="0" err="1"/>
              <a:t>Oʻtkir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surunkali</a:t>
            </a:r>
            <a:r>
              <a:rPr lang="en-GB" dirty="0"/>
              <a:t> </a:t>
            </a:r>
            <a:r>
              <a:rPr lang="en-GB" dirty="0" err="1"/>
              <a:t>boʻladi</a:t>
            </a:r>
            <a:r>
              <a:rPr lang="en-GB" dirty="0"/>
              <a:t>. </a:t>
            </a:r>
            <a:r>
              <a:rPr lang="en-GB" dirty="0" err="1"/>
              <a:t>Oʻtkir</a:t>
            </a:r>
            <a:r>
              <a:rPr lang="en-GB" dirty="0"/>
              <a:t> </a:t>
            </a:r>
            <a:r>
              <a:rPr lang="en-GB" dirty="0" err="1"/>
              <a:t>pankreatit</a:t>
            </a:r>
            <a:r>
              <a:rPr lang="en-GB" dirty="0"/>
              <a:t> </a:t>
            </a:r>
            <a:r>
              <a:rPr lang="en-GB" dirty="0" err="1"/>
              <a:t>alkogolizm</a:t>
            </a:r>
            <a:r>
              <a:rPr lang="en-GB" dirty="0"/>
              <a:t>, </a:t>
            </a:r>
            <a:r>
              <a:rPr lang="en-GB" dirty="0" err="1"/>
              <a:t>o'z</a:t>
            </a:r>
            <a:r>
              <a:rPr lang="en-GB" dirty="0"/>
              <a:t> </a:t>
            </a:r>
            <a:r>
              <a:rPr lang="en-GB" dirty="0" err="1"/>
              <a:t>vaqtida</a:t>
            </a:r>
            <a:r>
              <a:rPr lang="en-GB" dirty="0"/>
              <a:t> </a:t>
            </a:r>
            <a:r>
              <a:rPr lang="en-GB" dirty="0" err="1"/>
              <a:t>ovqatlanmaslik</a:t>
            </a:r>
            <a:r>
              <a:rPr lang="en-GB" dirty="0"/>
              <a:t> </a:t>
            </a:r>
            <a:r>
              <a:rPr lang="en-GB" dirty="0" err="1"/>
              <a:t>yoki</a:t>
            </a:r>
            <a:r>
              <a:rPr lang="en-GB" dirty="0"/>
              <a:t> </a:t>
            </a:r>
            <a:r>
              <a:rPr lang="en-GB" dirty="0" err="1"/>
              <a:t>meʼyoridan</a:t>
            </a:r>
            <a:r>
              <a:rPr lang="en-GB" dirty="0"/>
              <a:t> </a:t>
            </a:r>
            <a:r>
              <a:rPr lang="en-GB" dirty="0" err="1"/>
              <a:t>ortiq</a:t>
            </a:r>
            <a:r>
              <a:rPr lang="en-GB" dirty="0"/>
              <a:t> </a:t>
            </a:r>
            <a:r>
              <a:rPr lang="en-GB" dirty="0" err="1"/>
              <a:t>ovqat</a:t>
            </a:r>
            <a:r>
              <a:rPr lang="en-GB" dirty="0"/>
              <a:t> </a:t>
            </a:r>
            <a:r>
              <a:rPr lang="en-GB" dirty="0" err="1"/>
              <a:t>yeyish</a:t>
            </a:r>
            <a:r>
              <a:rPr lang="en-GB" dirty="0"/>
              <a:t>, </a:t>
            </a:r>
            <a:r>
              <a:rPr lang="en-GB" dirty="0" err="1"/>
              <a:t>shuningdek</a:t>
            </a:r>
            <a:r>
              <a:rPr lang="en-GB" dirty="0"/>
              <a:t>, </a:t>
            </a:r>
            <a:r>
              <a:rPr lang="en-GB" dirty="0" err="1"/>
              <a:t>oʻt</a:t>
            </a:r>
            <a:r>
              <a:rPr lang="en-GB" dirty="0"/>
              <a:t> </a:t>
            </a:r>
            <a:r>
              <a:rPr lang="en-GB" dirty="0" err="1"/>
              <a:t>toshi</a:t>
            </a:r>
            <a:r>
              <a:rPr lang="en-GB" dirty="0"/>
              <a:t> </a:t>
            </a:r>
            <a:r>
              <a:rPr lang="en-GB" dirty="0" err="1"/>
              <a:t>kasalligi</a:t>
            </a:r>
            <a:r>
              <a:rPr lang="en-GB" dirty="0"/>
              <a:t> </a:t>
            </a:r>
            <a:r>
              <a:rPr lang="en-GB" dirty="0" err="1"/>
              <a:t>natijasida</a:t>
            </a:r>
            <a:r>
              <a:rPr lang="en-GB" dirty="0"/>
              <a:t> </a:t>
            </a:r>
            <a:r>
              <a:rPr lang="en-GB" dirty="0" err="1"/>
              <a:t>paydo</a:t>
            </a:r>
            <a:r>
              <a:rPr lang="en-GB" dirty="0"/>
              <a:t> </a:t>
            </a:r>
            <a:r>
              <a:rPr lang="en-GB" dirty="0" err="1"/>
              <a:t>boʻladi</a:t>
            </a:r>
            <a:r>
              <a:rPr lang="en-GB" dirty="0"/>
              <a:t>. </a:t>
            </a:r>
            <a:r>
              <a:rPr lang="en-GB" dirty="0" err="1"/>
              <a:t>Pankreatitga</a:t>
            </a:r>
            <a:r>
              <a:rPr lang="en-GB" dirty="0"/>
              <a:t> </a:t>
            </a:r>
            <a:r>
              <a:rPr lang="en-GB" dirty="0" err="1"/>
              <a:t>meʼda</a:t>
            </a:r>
            <a:r>
              <a:rPr lang="en-GB" dirty="0"/>
              <a:t> </a:t>
            </a:r>
            <a:r>
              <a:rPr lang="en-GB" dirty="0" err="1"/>
              <a:t>osti</a:t>
            </a:r>
            <a:r>
              <a:rPr lang="en-GB" dirty="0"/>
              <a:t> </a:t>
            </a:r>
            <a:r>
              <a:rPr lang="en-GB" dirty="0" err="1"/>
              <a:t>bezi</a:t>
            </a:r>
            <a:r>
              <a:rPr lang="en-GB" dirty="0"/>
              <a:t> </a:t>
            </a:r>
            <a:r>
              <a:rPr lang="en-GB" dirty="0" err="1"/>
              <a:t>tomirlarining</a:t>
            </a:r>
            <a:r>
              <a:rPr lang="en-GB" dirty="0"/>
              <a:t> </a:t>
            </a:r>
            <a:r>
              <a:rPr lang="en-GB" dirty="0" err="1"/>
              <a:t>zararlanishi</a:t>
            </a:r>
            <a:r>
              <a:rPr lang="en-GB" dirty="0"/>
              <a:t> </a:t>
            </a:r>
            <a:r>
              <a:rPr lang="en-GB" dirty="0" err="1"/>
              <a:t>yoki</a:t>
            </a:r>
            <a:r>
              <a:rPr lang="en-GB" dirty="0"/>
              <a:t> </a:t>
            </a:r>
            <a:r>
              <a:rPr lang="en-GB" dirty="0" err="1"/>
              <a:t>unga</a:t>
            </a:r>
            <a:r>
              <a:rPr lang="en-GB" dirty="0"/>
              <a:t> </a:t>
            </a:r>
            <a:r>
              <a:rPr lang="en-GB" dirty="0" err="1"/>
              <a:t>tromblar</a:t>
            </a:r>
            <a:r>
              <a:rPr lang="en-GB" dirty="0"/>
              <a:t> </a:t>
            </a:r>
            <a:r>
              <a:rPr lang="en-GB" dirty="0" err="1"/>
              <a:t>tiqilib</a:t>
            </a:r>
            <a:r>
              <a:rPr lang="en-GB" dirty="0"/>
              <a:t> </a:t>
            </a:r>
            <a:r>
              <a:rPr lang="en-GB" dirty="0" err="1"/>
              <a:t>qolishi</a:t>
            </a:r>
            <a:r>
              <a:rPr lang="en-GB" dirty="0"/>
              <a:t>, </a:t>
            </a:r>
            <a:r>
              <a:rPr lang="en-GB" dirty="0" err="1"/>
              <a:t>infeksion</a:t>
            </a:r>
            <a:r>
              <a:rPr lang="en-GB" dirty="0"/>
              <a:t> </a:t>
            </a:r>
            <a:r>
              <a:rPr lang="en-GB" dirty="0" err="1"/>
              <a:t>kasalliklar</a:t>
            </a:r>
            <a:r>
              <a:rPr lang="en-GB" dirty="0"/>
              <a:t>, </a:t>
            </a:r>
            <a:r>
              <a:rPr lang="en-GB" dirty="0" err="1"/>
              <a:t>shikastlanishlar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qorin</a:t>
            </a:r>
            <a:r>
              <a:rPr lang="en-GB" dirty="0"/>
              <a:t> </a:t>
            </a:r>
            <a:r>
              <a:rPr lang="en-GB" dirty="0" err="1"/>
              <a:t>boʻshligʻidagi</a:t>
            </a:r>
            <a:r>
              <a:rPr lang="en-GB" dirty="0"/>
              <a:t> </a:t>
            </a:r>
            <a:r>
              <a:rPr lang="en-GB" dirty="0" err="1"/>
              <a:t>turli</a:t>
            </a:r>
            <a:r>
              <a:rPr lang="en-GB" dirty="0"/>
              <a:t> </a:t>
            </a:r>
            <a:r>
              <a:rPr lang="en-GB" dirty="0" err="1"/>
              <a:t>yalligʻlanishlar</a:t>
            </a:r>
            <a:r>
              <a:rPr lang="en-GB" dirty="0"/>
              <a:t> </a:t>
            </a:r>
            <a:r>
              <a:rPr lang="en-GB" dirty="0" err="1"/>
              <a:t>sabab</a:t>
            </a:r>
            <a:r>
              <a:rPr lang="en-GB" dirty="0"/>
              <a:t> </a:t>
            </a:r>
            <a:r>
              <a:rPr lang="en-GB" dirty="0" err="1"/>
              <a:t>boʻladi</a:t>
            </a:r>
            <a:r>
              <a:rPr lang="en-GB" dirty="0"/>
              <a:t>. </a:t>
            </a:r>
            <a:r>
              <a:rPr lang="en-GB" dirty="0" err="1"/>
              <a:t>Oʻtkir</a:t>
            </a:r>
            <a:r>
              <a:rPr lang="en-GB" dirty="0"/>
              <a:t> </a:t>
            </a:r>
            <a:r>
              <a:rPr lang="en-GB" dirty="0" err="1"/>
              <a:t>pankreatitda</a:t>
            </a:r>
            <a:r>
              <a:rPr lang="en-GB" dirty="0"/>
              <a:t> </a:t>
            </a:r>
            <a:r>
              <a:rPr lang="en-GB" dirty="0" err="1"/>
              <a:t>meʼda</a:t>
            </a:r>
            <a:r>
              <a:rPr lang="en-GB" dirty="0"/>
              <a:t> </a:t>
            </a:r>
            <a:r>
              <a:rPr lang="en-GB" dirty="0" err="1"/>
              <a:t>osti</a:t>
            </a:r>
            <a:r>
              <a:rPr lang="en-GB" dirty="0"/>
              <a:t> </a:t>
            </a:r>
            <a:r>
              <a:rPr lang="en-GB" dirty="0" err="1"/>
              <a:t>bezi</a:t>
            </a:r>
            <a:r>
              <a:rPr lang="en-GB" dirty="0"/>
              <a:t> </a:t>
            </a:r>
            <a:r>
              <a:rPr lang="en-GB" dirty="0" err="1"/>
              <a:t>shishadi</a:t>
            </a:r>
            <a:r>
              <a:rPr lang="en-GB" dirty="0"/>
              <a:t>; </a:t>
            </a:r>
            <a:r>
              <a:rPr lang="en-GB" dirty="0" err="1"/>
              <a:t>bezning</a:t>
            </a:r>
            <a:r>
              <a:rPr lang="en-GB" dirty="0"/>
              <a:t> </a:t>
            </a:r>
            <a:r>
              <a:rPr lang="en-GB" dirty="0" err="1"/>
              <a:t>yalligʻlangan</a:t>
            </a:r>
            <a:r>
              <a:rPr lang="en-GB" dirty="0"/>
              <a:t> </a:t>
            </a:r>
            <a:r>
              <a:rPr lang="en-GB" dirty="0" err="1"/>
              <a:t>qismi</a:t>
            </a:r>
            <a:r>
              <a:rPr lang="en-GB" dirty="0"/>
              <a:t> </a:t>
            </a:r>
            <a:r>
              <a:rPr lang="en-GB" dirty="0" err="1"/>
              <a:t>iriydi</a:t>
            </a:r>
            <a:r>
              <a:rPr lang="en-GB" dirty="0"/>
              <a:t> </a:t>
            </a:r>
            <a:r>
              <a:rPr lang="en-GB" dirty="0" err="1"/>
              <a:t>yoki</a:t>
            </a:r>
            <a:r>
              <a:rPr lang="en-GB" dirty="0"/>
              <a:t> </a:t>
            </a:r>
            <a:r>
              <a:rPr lang="en-GB" dirty="0" err="1"/>
              <a:t>toʻqimalari</a:t>
            </a:r>
            <a:r>
              <a:rPr lang="en-GB" dirty="0"/>
              <a:t> </a:t>
            </a:r>
            <a:r>
              <a:rPr lang="en-GB" dirty="0" err="1"/>
              <a:t>nobud</a:t>
            </a:r>
            <a:r>
              <a:rPr lang="en-GB" dirty="0"/>
              <a:t> </a:t>
            </a:r>
            <a:r>
              <a:rPr lang="en-GB" dirty="0" err="1"/>
              <a:t>boʻladi</a:t>
            </a:r>
            <a:r>
              <a:rPr lang="en-GB" dirty="0"/>
              <a:t>. </a:t>
            </a:r>
            <a:endParaRPr lang="en-GB" dirty="0" smtClean="0"/>
          </a:p>
          <a:p>
            <a:pPr algn="just"/>
            <a:r>
              <a:rPr lang="en-GB" dirty="0" err="1" smtClean="0"/>
              <a:t>Kasallikning</a:t>
            </a:r>
            <a:r>
              <a:rPr lang="en-GB" dirty="0" smtClean="0"/>
              <a:t> </a:t>
            </a:r>
            <a:r>
              <a:rPr lang="en-GB" dirty="0" err="1"/>
              <a:t>klinik</a:t>
            </a:r>
            <a:r>
              <a:rPr lang="en-GB" dirty="0"/>
              <a:t> </a:t>
            </a:r>
            <a:r>
              <a:rPr lang="en-GB" dirty="0" err="1"/>
              <a:t>belgilari</a:t>
            </a:r>
            <a:r>
              <a:rPr lang="en-GB" dirty="0"/>
              <a:t>, </a:t>
            </a:r>
            <a:r>
              <a:rPr lang="en-GB" dirty="0" err="1"/>
              <a:t>kechishi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oqibat</a:t>
            </a:r>
            <a:r>
              <a:rPr lang="en-GB" dirty="0"/>
              <a:t> </a:t>
            </a:r>
            <a:r>
              <a:rPr lang="en-GB" dirty="0" err="1"/>
              <a:t>meʼda</a:t>
            </a:r>
            <a:r>
              <a:rPr lang="en-GB" dirty="0"/>
              <a:t> </a:t>
            </a:r>
            <a:r>
              <a:rPr lang="en-GB" dirty="0" err="1"/>
              <a:t>osti</a:t>
            </a:r>
            <a:r>
              <a:rPr lang="en-GB" dirty="0"/>
              <a:t> </a:t>
            </a:r>
            <a:r>
              <a:rPr lang="en-GB" dirty="0" err="1"/>
              <a:t>bezi</a:t>
            </a:r>
            <a:r>
              <a:rPr lang="en-GB" dirty="0"/>
              <a:t> </a:t>
            </a:r>
            <a:r>
              <a:rPr lang="en-GB" dirty="0" err="1"/>
              <a:t>zararlangan</a:t>
            </a:r>
            <a:r>
              <a:rPr lang="en-GB" dirty="0"/>
              <a:t> </a:t>
            </a:r>
            <a:r>
              <a:rPr lang="en-GB" dirty="0" err="1"/>
              <a:t>qismining</a:t>
            </a:r>
            <a:r>
              <a:rPr lang="en-GB" dirty="0"/>
              <a:t> </a:t>
            </a:r>
            <a:r>
              <a:rPr lang="en-GB" dirty="0" err="1"/>
              <a:t>kattaligi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ogʻir-yengilligiga</a:t>
            </a:r>
            <a:r>
              <a:rPr lang="en-GB" dirty="0"/>
              <a:t> </a:t>
            </a:r>
            <a:r>
              <a:rPr lang="en-GB" dirty="0" err="1"/>
              <a:t>bogʻliq</a:t>
            </a:r>
            <a:r>
              <a:rPr lang="en-GB" dirty="0"/>
              <a:t>. </a:t>
            </a:r>
            <a:r>
              <a:rPr lang="en-GB" dirty="0" err="1"/>
              <a:t>Oʻtkir</a:t>
            </a:r>
            <a:r>
              <a:rPr lang="en-GB" dirty="0"/>
              <a:t> </a:t>
            </a:r>
            <a:r>
              <a:rPr lang="en-GB" dirty="0" err="1"/>
              <a:t>pankreatitning</a:t>
            </a:r>
            <a:r>
              <a:rPr lang="en-GB" dirty="0"/>
              <a:t> </a:t>
            </a:r>
            <a:r>
              <a:rPr lang="en-GB" dirty="0" err="1"/>
              <a:t>ogʻir</a:t>
            </a:r>
            <a:r>
              <a:rPr lang="en-GB" dirty="0"/>
              <a:t> </a:t>
            </a:r>
            <a:r>
              <a:rPr lang="en-GB" dirty="0" err="1"/>
              <a:t>shaklida</a:t>
            </a:r>
            <a:r>
              <a:rPr lang="en-GB" dirty="0"/>
              <a:t> </a:t>
            </a:r>
            <a:r>
              <a:rPr lang="en-GB" dirty="0" err="1"/>
              <a:t>qorinning</a:t>
            </a:r>
            <a:r>
              <a:rPr lang="en-GB" dirty="0"/>
              <a:t> </a:t>
            </a:r>
            <a:r>
              <a:rPr lang="en-GB" dirty="0" err="1"/>
              <a:t>yuqrri</a:t>
            </a:r>
            <a:r>
              <a:rPr lang="en-GB" dirty="0"/>
              <a:t> </a:t>
            </a:r>
            <a:r>
              <a:rPr lang="en-GB" dirty="0" err="1"/>
              <a:t>qismi</a:t>
            </a:r>
            <a:r>
              <a:rPr lang="en-GB" dirty="0"/>
              <a:t> </a:t>
            </a:r>
            <a:r>
              <a:rPr lang="en-GB" dirty="0" err="1"/>
              <a:t>qattiq</a:t>
            </a:r>
            <a:r>
              <a:rPr lang="en-GB" dirty="0"/>
              <a:t> </a:t>
            </a:r>
            <a:r>
              <a:rPr lang="en-GB" dirty="0" err="1"/>
              <a:t>ogʻriydi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ogʻriq</a:t>
            </a:r>
            <a:r>
              <a:rPr lang="en-GB" dirty="0"/>
              <a:t> </a:t>
            </a:r>
            <a:r>
              <a:rPr lang="en-GB" dirty="0" err="1"/>
              <a:t>orqaga</a:t>
            </a:r>
            <a:r>
              <a:rPr lang="en-GB" dirty="0"/>
              <a:t> </a:t>
            </a:r>
            <a:r>
              <a:rPr lang="en-GB" dirty="0" err="1"/>
              <a:t>tarqaladi</a:t>
            </a:r>
            <a:r>
              <a:rPr lang="en-GB" dirty="0"/>
              <a:t>; </a:t>
            </a:r>
            <a:r>
              <a:rPr lang="en-GB" dirty="0" err="1"/>
              <a:t>bemorning</a:t>
            </a:r>
            <a:r>
              <a:rPr lang="en-GB" dirty="0"/>
              <a:t> </a:t>
            </a:r>
            <a:r>
              <a:rPr lang="en-GB" dirty="0" err="1"/>
              <a:t>koʻngli</a:t>
            </a:r>
            <a:r>
              <a:rPr lang="en-GB" dirty="0"/>
              <a:t> </a:t>
            </a:r>
            <a:r>
              <a:rPr lang="en-GB" dirty="0" err="1"/>
              <a:t>aynib</a:t>
            </a:r>
            <a:r>
              <a:rPr lang="en-GB" dirty="0"/>
              <a:t>, </a:t>
            </a:r>
            <a:r>
              <a:rPr lang="en-GB" dirty="0" err="1"/>
              <a:t>qusadi</a:t>
            </a:r>
            <a:r>
              <a:rPr lang="en-GB" dirty="0"/>
              <a:t>, </a:t>
            </a:r>
            <a:r>
              <a:rPr lang="en-GB" dirty="0" err="1"/>
              <a:t>yel</a:t>
            </a:r>
            <a:r>
              <a:rPr lang="en-GB" dirty="0"/>
              <a:t> </a:t>
            </a:r>
            <a:r>
              <a:rPr lang="en-GB" dirty="0" err="1"/>
              <a:t>kelmaydi</a:t>
            </a:r>
            <a:r>
              <a:rPr lang="en-GB" dirty="0"/>
              <a:t>, </a:t>
            </a:r>
            <a:r>
              <a:rPr lang="en-GB" dirty="0" err="1"/>
              <a:t>ogʻriq</a:t>
            </a:r>
            <a:r>
              <a:rPr lang="en-GB" dirty="0"/>
              <a:t> </a:t>
            </a:r>
            <a:r>
              <a:rPr lang="en-GB" dirty="0" err="1"/>
              <a:t>zoʻrligidan</a:t>
            </a:r>
            <a:r>
              <a:rPr lang="en-GB" dirty="0"/>
              <a:t> </a:t>
            </a:r>
            <a:r>
              <a:rPr lang="en-GB" dirty="0" err="1"/>
              <a:t>hushdan</a:t>
            </a:r>
            <a:r>
              <a:rPr lang="en-GB" dirty="0"/>
              <a:t> </a:t>
            </a:r>
            <a:r>
              <a:rPr lang="en-GB" dirty="0" err="1"/>
              <a:t>ketib</a:t>
            </a:r>
            <a:r>
              <a:rPr lang="en-GB" dirty="0"/>
              <a:t> </a:t>
            </a:r>
            <a:r>
              <a:rPr lang="en-GB" dirty="0" err="1"/>
              <a:t>qoladi</a:t>
            </a:r>
            <a:r>
              <a:rPr lang="en-GB" dirty="0"/>
              <a:t>, </a:t>
            </a:r>
            <a:r>
              <a:rPr lang="en-GB" dirty="0" err="1"/>
              <a:t>shok</a:t>
            </a:r>
            <a:r>
              <a:rPr lang="en-GB" dirty="0"/>
              <a:t>, </a:t>
            </a:r>
            <a:r>
              <a:rPr lang="en-GB" dirty="0" err="1"/>
              <a:t>kollaps</a:t>
            </a:r>
            <a:r>
              <a:rPr lang="en-GB" dirty="0"/>
              <a:t> </a:t>
            </a:r>
            <a:r>
              <a:rPr lang="en-GB" dirty="0" err="1"/>
              <a:t>holatlari</a:t>
            </a:r>
            <a:r>
              <a:rPr lang="en-GB" dirty="0"/>
              <a:t> ham </a:t>
            </a:r>
            <a:r>
              <a:rPr lang="en-GB" dirty="0" err="1"/>
              <a:t>kuzatiladi</a:t>
            </a:r>
            <a:r>
              <a:rPr lang="en-GB" dirty="0"/>
              <a:t>. </a:t>
            </a:r>
            <a:r>
              <a:rPr lang="en-GB" dirty="0" err="1"/>
              <a:t>Oʻtkir</a:t>
            </a:r>
            <a:r>
              <a:rPr lang="en-GB" dirty="0"/>
              <a:t> </a:t>
            </a:r>
            <a:r>
              <a:rPr lang="en-GB" dirty="0" err="1"/>
              <a:t>pankreatitga</a:t>
            </a:r>
            <a:r>
              <a:rPr lang="en-GB" dirty="0"/>
              <a:t> </a:t>
            </a:r>
            <a:r>
              <a:rPr lang="en-GB" dirty="0" err="1"/>
              <a:t>xos</a:t>
            </a:r>
            <a:r>
              <a:rPr lang="en-GB" dirty="0"/>
              <a:t> </a:t>
            </a:r>
            <a:r>
              <a:rPr lang="en-GB" dirty="0" err="1"/>
              <a:t>alomatlar</a:t>
            </a:r>
            <a:r>
              <a:rPr lang="en-GB" dirty="0"/>
              <a:t> </a:t>
            </a:r>
            <a:r>
              <a:rPr lang="en-GB" dirty="0" err="1"/>
              <a:t>paydo</a:t>
            </a:r>
            <a:r>
              <a:rPr lang="en-GB" dirty="0"/>
              <a:t> </a:t>
            </a:r>
            <a:r>
              <a:rPr lang="en-GB" dirty="0" err="1"/>
              <a:t>boʻlganda</a:t>
            </a:r>
            <a:r>
              <a:rPr lang="en-GB" dirty="0"/>
              <a:t> </a:t>
            </a:r>
            <a:r>
              <a:rPr lang="en-GB" dirty="0" err="1"/>
              <a:t>zudlik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tez</a:t>
            </a:r>
            <a:r>
              <a:rPr lang="en-GB" dirty="0"/>
              <a:t> </a:t>
            </a:r>
            <a:r>
              <a:rPr lang="en-GB" dirty="0" err="1"/>
              <a:t>tibbiy</a:t>
            </a:r>
            <a:r>
              <a:rPr lang="en-GB" dirty="0"/>
              <a:t> </a:t>
            </a:r>
            <a:r>
              <a:rPr lang="en-GB" dirty="0" err="1"/>
              <a:t>yordamni</a:t>
            </a:r>
            <a:r>
              <a:rPr lang="en-GB" dirty="0"/>
              <a:t> </a:t>
            </a:r>
            <a:r>
              <a:rPr lang="en-GB" dirty="0" err="1"/>
              <a:t>chaqirish</a:t>
            </a:r>
            <a:r>
              <a:rPr lang="en-GB" dirty="0"/>
              <a:t>, </a:t>
            </a:r>
            <a:r>
              <a:rPr lang="en-GB" dirty="0" err="1"/>
              <a:t>bemorni</a:t>
            </a:r>
            <a:r>
              <a:rPr lang="en-GB" dirty="0"/>
              <a:t> </a:t>
            </a:r>
            <a:r>
              <a:rPr lang="en-GB" dirty="0" err="1"/>
              <a:t>yotqi-zib</a:t>
            </a:r>
            <a:r>
              <a:rPr lang="en-GB" dirty="0"/>
              <a:t> </a:t>
            </a:r>
            <a:r>
              <a:rPr lang="en-GB" dirty="0" err="1"/>
              <a:t>qoʻyish</a:t>
            </a:r>
            <a:r>
              <a:rPr lang="en-GB" dirty="0"/>
              <a:t> </a:t>
            </a:r>
            <a:r>
              <a:rPr lang="en-GB" dirty="0" err="1"/>
              <a:t>lozim</a:t>
            </a:r>
            <a:r>
              <a:rPr lang="en-GB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26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Jigar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sirrozi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75" y="2015732"/>
            <a:ext cx="11652068" cy="3450613"/>
          </a:xfrm>
        </p:spPr>
        <p:txBody>
          <a:bodyPr/>
          <a:lstStyle/>
          <a:p>
            <a:pPr algn="just"/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Jigar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sirrozi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jigarning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surunkali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tiklanmas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parenximatoz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to’qimasining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fibroz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biriktiruvchi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to’qima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stroma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almashininishi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kechadi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Sirrotik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jigar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kattalashgan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kichraygan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noodatiy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zich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do’mboqlarli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o’nqir-cho’nqir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vaziyatlarga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2-4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kasallikning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terminal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bosqichida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og’riq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sezishi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azoblanishi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nobud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75" y="3741038"/>
            <a:ext cx="11544111" cy="3048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9414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err="1"/>
              <a:t>Jigarning</a:t>
            </a:r>
            <a:r>
              <a:rPr lang="en-GB" b="1" dirty="0"/>
              <a:t> </a:t>
            </a:r>
            <a:r>
              <a:rPr lang="en-GB" b="1" dirty="0" err="1"/>
              <a:t>birlamchi</a:t>
            </a:r>
            <a:r>
              <a:rPr lang="en-GB" b="1" dirty="0"/>
              <a:t> </a:t>
            </a:r>
            <a:r>
              <a:rPr lang="en-GB" b="1" dirty="0" err="1"/>
              <a:t>biliar</a:t>
            </a:r>
            <a:r>
              <a:rPr lang="en-GB" b="1" dirty="0"/>
              <a:t> </a:t>
            </a:r>
            <a:r>
              <a:rPr lang="en-GB" b="1" dirty="0" err="1"/>
              <a:t>sirrozi</a:t>
            </a:r>
            <a:r>
              <a:rPr lang="en-GB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Asosiy</a:t>
            </a:r>
            <a:r>
              <a:rPr lang="en-GB" dirty="0"/>
              <a:t> </a:t>
            </a:r>
            <a:r>
              <a:rPr lang="en-GB" dirty="0" err="1"/>
              <a:t>o’rin</a:t>
            </a:r>
            <a:r>
              <a:rPr lang="en-GB" dirty="0"/>
              <a:t> </a:t>
            </a:r>
            <a:r>
              <a:rPr lang="en-GB" dirty="0" err="1"/>
              <a:t>immunoregulyatsiyaning</a:t>
            </a:r>
            <a:r>
              <a:rPr lang="en-GB" dirty="0"/>
              <a:t> </a:t>
            </a:r>
            <a:r>
              <a:rPr lang="en-GB" dirty="0" err="1"/>
              <a:t>genetik</a:t>
            </a:r>
            <a:r>
              <a:rPr lang="en-GB" dirty="0"/>
              <a:t> </a:t>
            </a:r>
            <a:r>
              <a:rPr lang="en-GB" dirty="0" err="1"/>
              <a:t>buzilishlariga</a:t>
            </a:r>
            <a:r>
              <a:rPr lang="en-GB" dirty="0"/>
              <a:t> </a:t>
            </a:r>
            <a:r>
              <a:rPr lang="en-GB" dirty="0" err="1"/>
              <a:t>tegishli</a:t>
            </a:r>
            <a:r>
              <a:rPr lang="en-GB" dirty="0"/>
              <a:t>. </a:t>
            </a:r>
            <a:r>
              <a:rPr lang="en-GB" dirty="0" err="1"/>
              <a:t>Dastavval</a:t>
            </a:r>
            <a:r>
              <a:rPr lang="en-GB" dirty="0"/>
              <a:t> </a:t>
            </a:r>
            <a:r>
              <a:rPr lang="en-GB" dirty="0" err="1"/>
              <a:t>biliar</a:t>
            </a:r>
            <a:r>
              <a:rPr lang="en-GB" dirty="0"/>
              <a:t> </a:t>
            </a:r>
            <a:r>
              <a:rPr lang="en-GB" dirty="0" err="1"/>
              <a:t>epiteliyning</a:t>
            </a:r>
            <a:r>
              <a:rPr lang="en-GB" dirty="0"/>
              <a:t> </a:t>
            </a:r>
            <a:r>
              <a:rPr lang="en-GB" dirty="0" err="1"/>
              <a:t>buzilishi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undan</a:t>
            </a:r>
            <a:r>
              <a:rPr lang="en-GB" dirty="0"/>
              <a:t> </a:t>
            </a:r>
            <a:r>
              <a:rPr lang="en-GB" dirty="0" err="1"/>
              <a:t>keyin</a:t>
            </a:r>
            <a:r>
              <a:rPr lang="en-GB" dirty="0"/>
              <a:t> </a:t>
            </a:r>
            <a:r>
              <a:rPr lang="en-GB" dirty="0" err="1"/>
              <a:t>kanalchalar</a:t>
            </a:r>
            <a:r>
              <a:rPr lang="en-GB" dirty="0"/>
              <a:t> </a:t>
            </a:r>
            <a:r>
              <a:rPr lang="en-GB" dirty="0" err="1"/>
              <a:t>segmenti</a:t>
            </a:r>
            <a:r>
              <a:rPr lang="en-GB" dirty="0"/>
              <a:t> </a:t>
            </a:r>
            <a:r>
              <a:rPr lang="en-GB" dirty="0" err="1"/>
              <a:t>nekrozi</a:t>
            </a:r>
            <a:r>
              <a:rPr lang="en-GB" dirty="0"/>
              <a:t> </a:t>
            </a:r>
            <a:r>
              <a:rPr lang="en-GB" dirty="0" err="1"/>
              <a:t>sodir</a:t>
            </a:r>
            <a:r>
              <a:rPr lang="en-GB" dirty="0"/>
              <a:t> </a:t>
            </a:r>
            <a:r>
              <a:rPr lang="en-GB" dirty="0" err="1"/>
              <a:t>bo’ladi</a:t>
            </a:r>
            <a:r>
              <a:rPr lang="en-GB" dirty="0"/>
              <a:t>, </a:t>
            </a:r>
            <a:r>
              <a:rPr lang="en-GB" dirty="0" err="1"/>
              <a:t>keyinchalik</a:t>
            </a:r>
            <a:r>
              <a:rPr lang="en-GB" dirty="0"/>
              <a:t> </a:t>
            </a:r>
            <a:r>
              <a:rPr lang="en-GB" dirty="0" err="1"/>
              <a:t>esa</a:t>
            </a:r>
            <a:r>
              <a:rPr lang="en-GB" dirty="0"/>
              <a:t> </a:t>
            </a:r>
            <a:r>
              <a:rPr lang="en-GB" dirty="0" err="1"/>
              <a:t>ularning</a:t>
            </a:r>
            <a:r>
              <a:rPr lang="en-GB" dirty="0"/>
              <a:t> </a:t>
            </a:r>
            <a:r>
              <a:rPr lang="en-GB" dirty="0" err="1"/>
              <a:t>proliferatsiyasi</a:t>
            </a:r>
            <a:r>
              <a:rPr lang="en-GB" dirty="0"/>
              <a:t>: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o’t</a:t>
            </a:r>
            <a:r>
              <a:rPr lang="en-GB" dirty="0"/>
              <a:t> </a:t>
            </a:r>
            <a:r>
              <a:rPr lang="en-GB" dirty="0" err="1"/>
              <a:t>suyuqligi</a:t>
            </a:r>
            <a:r>
              <a:rPr lang="en-GB" dirty="0"/>
              <a:t> </a:t>
            </a:r>
            <a:r>
              <a:rPr lang="en-GB" dirty="0" err="1"/>
              <a:t>ekskretsiyasi</a:t>
            </a:r>
            <a:r>
              <a:rPr lang="en-GB" dirty="0"/>
              <a:t> </a:t>
            </a:r>
            <a:r>
              <a:rPr lang="en-GB" dirty="0" err="1"/>
              <a:t>buzilishlari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kechadi</a:t>
            </a:r>
            <a:r>
              <a:rPr lang="en-GB" dirty="0"/>
              <a:t>. </a:t>
            </a:r>
            <a:r>
              <a:rPr lang="en-GB" dirty="0" err="1"/>
              <a:t>Jarayonning</a:t>
            </a:r>
            <a:r>
              <a:rPr lang="en-GB" dirty="0"/>
              <a:t> </a:t>
            </a:r>
            <a:r>
              <a:rPr lang="en-GB" dirty="0" err="1"/>
              <a:t>bosqichlari</a:t>
            </a:r>
            <a:r>
              <a:rPr lang="en-GB" dirty="0"/>
              <a:t> </a:t>
            </a:r>
            <a:r>
              <a:rPr lang="en-GB" dirty="0" err="1"/>
              <a:t>quyidagilar</a:t>
            </a:r>
            <a:r>
              <a:rPr lang="en-GB" dirty="0"/>
              <a:t>:</a:t>
            </a:r>
          </a:p>
          <a:p>
            <a:r>
              <a:rPr lang="en-GB" dirty="0" err="1"/>
              <a:t>Surunkali</a:t>
            </a:r>
            <a:r>
              <a:rPr lang="en-GB" dirty="0"/>
              <a:t> </a:t>
            </a:r>
            <a:r>
              <a:rPr lang="en-GB" dirty="0" err="1"/>
              <a:t>yiringsiz</a:t>
            </a:r>
            <a:r>
              <a:rPr lang="en-GB" dirty="0"/>
              <a:t> </a:t>
            </a:r>
            <a:r>
              <a:rPr lang="en-GB" dirty="0" err="1"/>
              <a:t>destruktiv</a:t>
            </a:r>
            <a:r>
              <a:rPr lang="en-GB" dirty="0"/>
              <a:t> </a:t>
            </a:r>
            <a:r>
              <a:rPr lang="en-GB" dirty="0" err="1"/>
              <a:t>xolangit</a:t>
            </a:r>
            <a:r>
              <a:rPr lang="en-GB" dirty="0"/>
              <a:t>;</a:t>
            </a:r>
          </a:p>
          <a:p>
            <a:r>
              <a:rPr lang="en-GB" dirty="0" err="1"/>
              <a:t>Safro</a:t>
            </a:r>
            <a:r>
              <a:rPr lang="en-GB" dirty="0"/>
              <a:t> </a:t>
            </a:r>
            <a:r>
              <a:rPr lang="en-GB" dirty="0" err="1"/>
              <a:t>kanalchalari</a:t>
            </a:r>
            <a:r>
              <a:rPr lang="en-GB" dirty="0"/>
              <a:t> </a:t>
            </a:r>
            <a:r>
              <a:rPr lang="en-GB" dirty="0" err="1"/>
              <a:t>destruktsiyasi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duktulyar</a:t>
            </a:r>
            <a:r>
              <a:rPr lang="en-GB" dirty="0"/>
              <a:t> </a:t>
            </a:r>
            <a:r>
              <a:rPr lang="en-GB" dirty="0" err="1"/>
              <a:t>proliferatsiya</a:t>
            </a:r>
            <a:r>
              <a:rPr lang="en-GB" dirty="0"/>
              <a:t>;</a:t>
            </a:r>
          </a:p>
          <a:p>
            <a:r>
              <a:rPr lang="en-GB" dirty="0" err="1"/>
              <a:t>Safro</a:t>
            </a:r>
            <a:r>
              <a:rPr lang="en-GB" dirty="0"/>
              <a:t> </a:t>
            </a:r>
            <a:r>
              <a:rPr lang="en-GB" dirty="0" err="1"/>
              <a:t>kanalchalarining</a:t>
            </a:r>
            <a:r>
              <a:rPr lang="en-GB" dirty="0"/>
              <a:t> </a:t>
            </a:r>
            <a:r>
              <a:rPr lang="en-GB" dirty="0" err="1"/>
              <a:t>chandiqlanishi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kichrayishi</a:t>
            </a:r>
            <a:r>
              <a:rPr lang="en-GB" dirty="0"/>
              <a:t>;</a:t>
            </a:r>
          </a:p>
          <a:p>
            <a:r>
              <a:rPr lang="en-GB" dirty="0" err="1"/>
              <a:t>Xolestaz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yirik</a:t>
            </a:r>
            <a:r>
              <a:rPr lang="en-GB" dirty="0"/>
              <a:t> </a:t>
            </a:r>
            <a:r>
              <a:rPr lang="en-GB" dirty="0" err="1"/>
              <a:t>tugunli</a:t>
            </a:r>
            <a:r>
              <a:rPr lang="en-GB" dirty="0"/>
              <a:t> </a:t>
            </a:r>
            <a:r>
              <a:rPr lang="en-GB" dirty="0" err="1"/>
              <a:t>sirroz</a:t>
            </a:r>
            <a:r>
              <a:rPr lang="en-GB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306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JIGAR SIRROZI ALOMATLARI</a:t>
            </a:r>
            <a:br>
              <a:rPr lang="en-GB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447" y="2015732"/>
            <a:ext cx="10754408" cy="3450613"/>
          </a:xfrm>
        </p:spPr>
        <p:txBody>
          <a:bodyPr/>
          <a:lstStyle/>
          <a:p>
            <a:pPr algn="just"/>
            <a:r>
              <a:rPr lang="en-GB" dirty="0" err="1"/>
              <a:t>Jigardan</a:t>
            </a:r>
            <a:r>
              <a:rPr lang="en-GB" dirty="0"/>
              <a:t> </a:t>
            </a:r>
            <a:r>
              <a:rPr lang="en-GB" dirty="0" err="1"/>
              <a:t>tashqari</a:t>
            </a:r>
            <a:r>
              <a:rPr lang="en-GB" dirty="0"/>
              <a:t> </a:t>
            </a:r>
            <a:r>
              <a:rPr lang="en-GB" dirty="0" err="1"/>
              <a:t>bo’lgan</a:t>
            </a:r>
            <a:r>
              <a:rPr lang="en-GB" dirty="0"/>
              <a:t> </a:t>
            </a:r>
            <a:r>
              <a:rPr lang="en-GB" dirty="0" err="1"/>
              <a:t>ko’plab</a:t>
            </a:r>
            <a:r>
              <a:rPr lang="en-GB" dirty="0"/>
              <a:t> </a:t>
            </a:r>
            <a:r>
              <a:rPr lang="en-GB" dirty="0" err="1"/>
              <a:t>alomatlar</a:t>
            </a:r>
            <a:r>
              <a:rPr lang="en-GB" dirty="0"/>
              <a:t> </a:t>
            </a:r>
            <a:r>
              <a:rPr lang="en-GB" dirty="0" err="1"/>
              <a:t>darvoza</a:t>
            </a:r>
            <a:r>
              <a:rPr lang="en-GB" dirty="0"/>
              <a:t> </a:t>
            </a:r>
            <a:r>
              <a:rPr lang="en-GB" dirty="0" err="1"/>
              <a:t>venasi</a:t>
            </a:r>
            <a:r>
              <a:rPr lang="en-GB" dirty="0"/>
              <a:t> </a:t>
            </a:r>
            <a:r>
              <a:rPr lang="en-GB" dirty="0" err="1"/>
              <a:t>tizimida</a:t>
            </a:r>
            <a:r>
              <a:rPr lang="en-GB" dirty="0"/>
              <a:t> </a:t>
            </a:r>
            <a:r>
              <a:rPr lang="en-GB" dirty="0" err="1"/>
              <a:t>bosimning</a:t>
            </a:r>
            <a:r>
              <a:rPr lang="en-GB" dirty="0"/>
              <a:t> </a:t>
            </a:r>
            <a:r>
              <a:rPr lang="en-GB" dirty="0" err="1"/>
              <a:t>ortishiga</a:t>
            </a:r>
            <a:r>
              <a:rPr lang="en-GB" dirty="0"/>
              <a:t> </a:t>
            </a:r>
            <a:r>
              <a:rPr lang="en-GB" dirty="0" err="1"/>
              <a:t>olib</a:t>
            </a:r>
            <a:r>
              <a:rPr lang="en-GB" dirty="0"/>
              <a:t> </a:t>
            </a:r>
            <a:r>
              <a:rPr lang="en-GB" dirty="0" err="1"/>
              <a:t>keladigan</a:t>
            </a:r>
            <a:r>
              <a:rPr lang="en-GB" dirty="0"/>
              <a:t> </a:t>
            </a:r>
            <a:r>
              <a:rPr lang="en-GB" dirty="0" err="1"/>
              <a:t>sinusoidlarda</a:t>
            </a:r>
            <a:r>
              <a:rPr lang="en-GB" dirty="0"/>
              <a:t> </a:t>
            </a:r>
            <a:r>
              <a:rPr lang="en-GB" dirty="0" err="1"/>
              <a:t>bosimning</a:t>
            </a:r>
            <a:r>
              <a:rPr lang="en-GB" dirty="0"/>
              <a:t> </a:t>
            </a:r>
            <a:r>
              <a:rPr lang="en-GB" dirty="0" err="1"/>
              <a:t>ko’tarilishi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bog’liq</a:t>
            </a:r>
            <a:r>
              <a:rPr lang="en-GB" dirty="0"/>
              <a:t>. </a:t>
            </a:r>
            <a:r>
              <a:rPr lang="en-GB" dirty="0" err="1"/>
              <a:t>Shuningdek</a:t>
            </a:r>
            <a:r>
              <a:rPr lang="en-GB" dirty="0"/>
              <a:t> </a:t>
            </a:r>
            <a:r>
              <a:rPr lang="en-GB" dirty="0" err="1"/>
              <a:t>xarakterli</a:t>
            </a:r>
            <a:r>
              <a:rPr lang="en-GB" dirty="0"/>
              <a:t> </a:t>
            </a:r>
            <a:r>
              <a:rPr lang="en-GB" dirty="0" err="1"/>
              <a:t>alomati</a:t>
            </a:r>
            <a:r>
              <a:rPr lang="en-GB" dirty="0"/>
              <a:t> «</a:t>
            </a:r>
            <a:r>
              <a:rPr lang="en-GB" dirty="0" err="1"/>
              <a:t>Meduza</a:t>
            </a:r>
            <a:r>
              <a:rPr lang="en-GB" dirty="0"/>
              <a:t> </a:t>
            </a:r>
            <a:r>
              <a:rPr lang="en-GB" dirty="0" err="1"/>
              <a:t>boshi</a:t>
            </a:r>
            <a:r>
              <a:rPr lang="en-GB" dirty="0"/>
              <a:t>» — </a:t>
            </a:r>
            <a:r>
              <a:rPr lang="en-GB" dirty="0" err="1"/>
              <a:t>oldingi</a:t>
            </a:r>
            <a:r>
              <a:rPr lang="en-GB" dirty="0"/>
              <a:t> </a:t>
            </a:r>
            <a:r>
              <a:rPr lang="en-GB" dirty="0" err="1"/>
              <a:t>qorin</a:t>
            </a:r>
            <a:r>
              <a:rPr lang="en-GB" dirty="0"/>
              <a:t> </a:t>
            </a:r>
            <a:r>
              <a:rPr lang="en-GB" dirty="0" err="1"/>
              <a:t>devori</a:t>
            </a:r>
            <a:r>
              <a:rPr lang="en-GB" dirty="0"/>
              <a:t> </a:t>
            </a:r>
            <a:r>
              <a:rPr lang="en-GB" dirty="0" err="1"/>
              <a:t>venalarining</a:t>
            </a:r>
            <a:r>
              <a:rPr lang="en-GB" dirty="0"/>
              <a:t> </a:t>
            </a:r>
            <a:r>
              <a:rPr lang="en-GB" dirty="0" err="1"/>
              <a:t>qon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to’lib</a:t>
            </a:r>
            <a:r>
              <a:rPr lang="en-GB" dirty="0"/>
              <a:t> </a:t>
            </a:r>
            <a:r>
              <a:rPr lang="en-GB" dirty="0" err="1"/>
              <a:t>ketishidir</a:t>
            </a:r>
            <a:r>
              <a:rPr lang="en-GB" dirty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924" y="3390897"/>
            <a:ext cx="8003721" cy="2705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779598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5</TotalTime>
  <Words>126</Words>
  <Application>Microsoft Office PowerPoint</Application>
  <PresentationFormat>Произвольный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Gallery</vt:lpstr>
      <vt:lpstr>pankreatit va jigar serrozi haqida malumot</vt:lpstr>
      <vt:lpstr>Reja:</vt:lpstr>
      <vt:lpstr>Pankreatit</vt:lpstr>
      <vt:lpstr>Jigar sirrozi</vt:lpstr>
      <vt:lpstr>Jigarning birlamchi biliar sirrozi.</vt:lpstr>
      <vt:lpstr>JIGAR SIRROZI ALOMATLARI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pankreatit va jigar serrozi haqida malumot</dc:title>
  <dc:creator>Пользователь</dc:creator>
  <cp:lastModifiedBy>Пользователь Windows</cp:lastModifiedBy>
  <cp:revision>2</cp:revision>
  <dcterms:created xsi:type="dcterms:W3CDTF">2022-06-03T16:13:01Z</dcterms:created>
  <dcterms:modified xsi:type="dcterms:W3CDTF">2025-01-07T13:48:03Z</dcterms:modified>
</cp:coreProperties>
</file>