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removePersonalInfoOnSave="1" saveSubsetFonts="1">
  <p:sldMasterIdLst>
    <p:sldMasterId id="2147483672" r:id="rId1"/>
  </p:sldMasterIdLst>
  <p:notesMasterIdLst>
    <p:notesMasterId r:id="rId2"/>
  </p:notesMasterIdLst>
  <p:sldIdLst>
    <p:sldId id="261" r:id="rId3"/>
    <p:sldId id="262" r:id="rId4"/>
    <p:sldId id="263" r:id="rId5"/>
    <p:sldId id="264" r:id="rId6"/>
    <p:sldId id="265" r:id="rId7"/>
  </p:sldIdLst>
  <p:sldSz type="screen16x9" cy="5143500" cx="9144000"/>
  <p:notesSz cx="6858000" cy="9144000"/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  <p:clrMru>
    <a:srgbClr val="FED972"/>
    <a:srgbClr val="DA004E"/>
    <a:srgbClr val="6C1A00"/>
    <a:srgbClr val="FE9202"/>
    <a:srgbClr val="1D3A00"/>
    <a:srgbClr val="007033"/>
    <a:srgbClr val="E7FF01"/>
    <a:srgbClr val="E39A39"/>
    <a:srgbClr val="5EEC3C"/>
    <a:srgbClr val="99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494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tableStyles" Target="tableStyles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9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660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11/23/2019</a:t>
            </a:fld>
            <a:endParaRPr lang="en-US"/>
          </a:p>
        </p:txBody>
      </p:sp>
      <p:sp>
        <p:nvSpPr>
          <p:cNvPr id="1048661" name="Slide Image Placeholder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lang="en-US"/>
          </a:p>
        </p:txBody>
      </p:sp>
      <p:sp>
        <p:nvSpPr>
          <p:cNvPr id="1048662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63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664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20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en-US"/>
          </a:p>
        </p:txBody>
      </p:sp>
      <p:sp>
        <p:nvSpPr>
          <p:cNvPr id="104862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87350B06-B074-48FC-8CFD-53D2CD8FB95F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1808225"/>
            <a:ext cx="7940660" cy="1374346"/>
          </a:xfrm>
          <a:noFill/>
          <a:effectLst>
            <a:outerShdw algn="tl" blurRad="50800" dir="2700000" dist="38100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FED972"/>
                </a:solidFill>
              </a:defRPr>
            </a:lvl1pPr>
          </a:lstStyle>
          <a:p>
            <a:r>
              <a:rPr dirty="0" lang="en-US"/>
              <a:t>Click to edit </a:t>
            </a:r>
            <a:r>
              <a:rPr dirty="0" lang="en-US" smtClean="0"/>
              <a:t/>
            </a:r>
            <a:br>
              <a:rPr dirty="0" lang="en-US" smtClean="0"/>
            </a:br>
            <a:r>
              <a:rPr dirty="0" lang="en-US" smtClean="0"/>
              <a:t>Master </a:t>
            </a:r>
            <a:r>
              <a:rPr dirty="0" lang="en-US"/>
              <a:t>title style</a:t>
            </a:r>
          </a:p>
        </p:txBody>
      </p:sp>
      <p:sp>
        <p:nvSpPr>
          <p:cNvPr id="1048583" name="Subtitle 2"/>
          <p:cNvSpPr>
            <a:spLocks noGrp="1"/>
          </p:cNvSpPr>
          <p:nvPr>
            <p:ph type="subTitle" idx="1"/>
          </p:nvPr>
        </p:nvSpPr>
        <p:spPr>
          <a:xfrm>
            <a:off x="601670" y="3335275"/>
            <a:ext cx="7940660" cy="763525"/>
          </a:xfrm>
        </p:spPr>
        <p:txBody>
          <a:bodyPr>
            <a:normAutofit/>
          </a:bodyPr>
          <a:lstStyle>
            <a:lvl1pPr algn="r" indent="0" marL="0">
              <a:buNone/>
              <a:defRPr b="0" sz="2800" i="0">
                <a:solidFill>
                  <a:schemeClr val="bg1"/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dirty="0" lang="en-US"/>
              <a:t>Click to edit </a:t>
            </a:r>
            <a:r>
              <a:rPr dirty="0" lang="en-US" smtClean="0"/>
              <a:t>Master </a:t>
            </a:r>
            <a:r>
              <a:rPr dirty="0" lang="en-US"/>
              <a:t>subtitle style</a:t>
            </a:r>
          </a:p>
        </p:txBody>
      </p:sp>
      <p:sp>
        <p:nvSpPr>
          <p:cNvPr id="104858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3074F12-AA26-4AC8-9962-C36BB8F32554}" type="datetimeFigureOut">
              <a:rPr lang="en-US" smtClean="0"/>
              <a:t>11/23/2019</a:t>
            </a:fld>
            <a:endParaRPr lang="en-US"/>
          </a:p>
        </p:txBody>
      </p:sp>
      <p:sp>
        <p:nvSpPr>
          <p:cNvPr id="104858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8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639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640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4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3074F12-AA26-4AC8-9962-C36BB8F32554}" type="datetimeFigureOut">
              <a:rPr lang="en-US" smtClean="0"/>
              <a:t>11/23/2019</a:t>
            </a:fld>
            <a:endParaRPr lang="en-US"/>
          </a:p>
        </p:txBody>
      </p:sp>
      <p:sp>
        <p:nvSpPr>
          <p:cNvPr id="104864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4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628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2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3074F12-AA26-4AC8-9962-C36BB8F32554}" type="datetimeFigureOut">
              <a:rPr lang="en-US" smtClean="0"/>
              <a:t>11/23/2019</a:t>
            </a:fld>
            <a:endParaRPr lang="en-US"/>
          </a:p>
        </p:txBody>
      </p:sp>
      <p:sp>
        <p:nvSpPr>
          <p:cNvPr id="104863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p>
            <a:r>
              <a:rPr lang="en-US"/>
              <a:t>Click to edit Master title style</a:t>
            </a:r>
          </a:p>
        </p:txBody>
      </p:sp>
      <p:sp>
        <p:nvSpPr>
          <p:cNvPr id="104862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2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3074F12-AA26-4AC8-9962-C36BB8F32554}" type="datetimeFigureOut">
              <a:rPr lang="en-US" smtClean="0"/>
              <a:t>11/23/2019</a:t>
            </a:fld>
            <a:endParaRPr lang="en-US"/>
          </a:p>
        </p:txBody>
      </p:sp>
      <p:sp>
        <p:nvSpPr>
          <p:cNvPr id="104862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2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  <p:pic>
        <p:nvPicPr>
          <p:cNvPr id="2097153" name="Picture 6" descr="E:\websites\free-power-point-templates\2012\logos.png"/>
          <p:cNvPicPr>
            <a:picLocks noChangeAspect="1" noChangeArrowheads="1"/>
          </p:cNvPicPr>
          <p:nvPr userDrawn="1"/>
        </p:nvPicPr>
        <p:blipFill>
          <a:blip xmlns:r="http://schemas.openxmlformats.org/officeDocument/2006/relationships" r:embed="rId1"/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/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Title 1"/>
          <p:cNvSpPr>
            <a:spLocks noGrp="1"/>
          </p:cNvSpPr>
          <p:nvPr>
            <p:ph type="title"/>
          </p:nvPr>
        </p:nvSpPr>
        <p:spPr>
          <a:xfrm>
            <a:off x="448965" y="281175"/>
            <a:ext cx="8246070" cy="916230"/>
          </a:xfrm>
        </p:spPr>
        <p:txBody>
          <a:bodyPr>
            <a:normAutofit/>
          </a:bodyPr>
          <a:lstStyle>
            <a:lvl1pPr algn="r">
              <a:defRPr baseline="0" sz="3600">
                <a:solidFill>
                  <a:srgbClr val="FED972"/>
                </a:solidFill>
                <a:effectLst>
                  <a:outerShdw algn="tl" blurRad="50800" dir="2700000" dist="381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dirty="0" lang="en-US"/>
              <a:t>Click to edit Master title style</a:t>
            </a:r>
          </a:p>
        </p:txBody>
      </p:sp>
      <p:sp>
        <p:nvSpPr>
          <p:cNvPr id="1048590" name="Content Placeholder 2"/>
          <p:cNvSpPr>
            <a:spLocks noGrp="1"/>
          </p:cNvSpPr>
          <p:nvPr>
            <p:ph idx="1"/>
          </p:nvPr>
        </p:nvSpPr>
        <p:spPr>
          <a:xfrm>
            <a:off x="448965" y="1502815"/>
            <a:ext cx="8246070" cy="3206805"/>
          </a:xfrm>
        </p:spPr>
        <p:txBody>
          <a:bodyPr/>
          <a:lstStyle>
            <a:lvl1pPr algn="l">
              <a:defRPr sz="2800">
                <a:solidFill>
                  <a:srgbClr val="002060"/>
                </a:solidFill>
              </a:defRPr>
            </a:lvl1pPr>
            <a:lvl2pPr algn="l">
              <a:defRPr>
                <a:solidFill>
                  <a:srgbClr val="002060"/>
                </a:solidFill>
              </a:defRPr>
            </a:lvl2pPr>
            <a:lvl3pPr algn="l">
              <a:defRPr>
                <a:solidFill>
                  <a:srgbClr val="002060"/>
                </a:solidFill>
              </a:defRPr>
            </a:lvl3pPr>
            <a:lvl4pPr algn="l">
              <a:defRPr>
                <a:solidFill>
                  <a:srgbClr val="002060"/>
                </a:solidFill>
              </a:defRPr>
            </a:lvl4pPr>
            <a:lvl5pPr algn="l"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104859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3074F12-AA26-4AC8-9962-C36BB8F32554}" type="datetimeFigureOut">
              <a:rPr lang="en-US" smtClean="0"/>
              <a:t>11/23/2019</a:t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9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1_Title and Content"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Title 1"/>
          <p:cNvSpPr>
            <a:spLocks noGrp="1"/>
          </p:cNvSpPr>
          <p:nvPr>
            <p:ph type="title"/>
          </p:nvPr>
        </p:nvSpPr>
        <p:spPr>
          <a:xfrm>
            <a:off x="2281425" y="433880"/>
            <a:ext cx="6413610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ED972"/>
                </a:solidFill>
                <a:effectLst>
                  <a:outerShdw algn="tl" blurRad="50800" dir="2700000" dist="381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dirty="0" lang="en-US"/>
              <a:t>Click to edit Master title style</a:t>
            </a:r>
          </a:p>
        </p:txBody>
      </p:sp>
      <p:sp>
        <p:nvSpPr>
          <p:cNvPr id="1048597" name="Content Placeholder 2"/>
          <p:cNvSpPr>
            <a:spLocks noGrp="1"/>
          </p:cNvSpPr>
          <p:nvPr>
            <p:ph idx="1"/>
          </p:nvPr>
        </p:nvSpPr>
        <p:spPr>
          <a:xfrm>
            <a:off x="2281425" y="1197405"/>
            <a:ext cx="6413610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104859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3074F12-AA26-4AC8-9962-C36BB8F32554}" type="datetimeFigureOut">
              <a:rPr lang="en-US" smtClean="0"/>
              <a:t>11/23/2019</a:t>
            </a:fld>
            <a:endParaRPr lang="en-US"/>
          </a:p>
        </p:txBody>
      </p:sp>
      <p:sp>
        <p:nvSpPr>
          <p:cNvPr id="104859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0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b="1" cap="all"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645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indent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4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3074F12-AA26-4AC8-9962-C36BB8F32554}" type="datetimeFigureOut">
              <a:rPr lang="en-US" smtClean="0"/>
              <a:t>11/23/2019</a:t>
            </a:fld>
            <a:endParaRPr lang="en-US"/>
          </a:p>
        </p:txBody>
      </p:sp>
      <p:sp>
        <p:nvSpPr>
          <p:cNvPr id="104864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4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650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51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5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3074F12-AA26-4AC8-9962-C36BB8F32554}" type="datetimeFigureOut">
              <a:rPr lang="en-US" smtClean="0"/>
              <a:t>11/23/2019</a:t>
            </a:fld>
            <a:endParaRPr lang="en-US"/>
          </a:p>
        </p:txBody>
      </p:sp>
      <p:sp>
        <p:nvSpPr>
          <p:cNvPr id="10486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Title 1"/>
          <p:cNvSpPr>
            <a:spLocks noGrp="1"/>
          </p:cNvSpPr>
          <p:nvPr>
            <p:ph type="title"/>
          </p:nvPr>
        </p:nvSpPr>
        <p:spPr>
          <a:xfrm>
            <a:off x="448965" y="281175"/>
            <a:ext cx="8246070" cy="916230"/>
          </a:xfrm>
        </p:spPr>
        <p:txBody>
          <a:bodyPr>
            <a:normAutofit/>
          </a:bodyPr>
          <a:lstStyle>
            <a:lvl1pPr algn="r">
              <a:defRPr baseline="0" sz="3600">
                <a:solidFill>
                  <a:srgbClr val="FED972"/>
                </a:solidFill>
                <a:effectLst>
                  <a:outerShdw algn="tl" blurRad="50800" dir="2700000" dist="381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dirty="0" lang="en-US"/>
              <a:t>Click to edit Master title style</a:t>
            </a:r>
          </a:p>
        </p:txBody>
      </p:sp>
      <p:sp>
        <p:nvSpPr>
          <p:cNvPr id="1048604" name="Text Placeholder 2"/>
          <p:cNvSpPr>
            <a:spLocks noGrp="1"/>
          </p:cNvSpPr>
          <p:nvPr>
            <p:ph type="body" idx="1"/>
          </p:nvPr>
        </p:nvSpPr>
        <p:spPr>
          <a:xfrm>
            <a:off x="536879" y="1655519"/>
            <a:ext cx="4040188" cy="479822"/>
          </a:xfrm>
        </p:spPr>
        <p:txBody>
          <a:bodyPr anchor="b"/>
          <a:lstStyle>
            <a:lvl1pPr algn="ctr" indent="0" marL="0">
              <a:buNone/>
              <a:defRPr b="1" sz="2400">
                <a:solidFill>
                  <a:srgbClr val="002060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dirty="0" lang="en-US"/>
              <a:t>Click to edit Master text styles</a:t>
            </a:r>
          </a:p>
        </p:txBody>
      </p:sp>
      <p:sp>
        <p:nvSpPr>
          <p:cNvPr id="1048605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127916"/>
            <a:ext cx="4040188" cy="2276294"/>
          </a:xfrm>
        </p:spPr>
        <p:txBody>
          <a:bodyPr/>
          <a:lstStyle>
            <a:lvl1pPr algn="ctr">
              <a:defRPr sz="2400">
                <a:solidFill>
                  <a:srgbClr val="002060"/>
                </a:solidFill>
              </a:defRPr>
            </a:lvl1pPr>
            <a:lvl2pPr algn="ctr">
              <a:defRPr sz="2000">
                <a:solidFill>
                  <a:srgbClr val="002060"/>
                </a:solidFill>
              </a:defRPr>
            </a:lvl2pPr>
            <a:lvl3pPr algn="ctr">
              <a:defRPr sz="1800">
                <a:solidFill>
                  <a:srgbClr val="002060"/>
                </a:solidFill>
              </a:defRPr>
            </a:lvl3pPr>
            <a:lvl4pPr algn="ctr">
              <a:defRPr sz="1600">
                <a:solidFill>
                  <a:srgbClr val="002060"/>
                </a:solidFill>
              </a:defRPr>
            </a:lvl4pPr>
            <a:lvl5pPr algn="ctr"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104860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655519"/>
            <a:ext cx="4041775" cy="479822"/>
          </a:xfrm>
        </p:spPr>
        <p:txBody>
          <a:bodyPr anchor="b"/>
          <a:lstStyle>
            <a:lvl1pPr algn="ctr" indent="0" marL="0">
              <a:buNone/>
              <a:defRPr b="1" sz="2400">
                <a:solidFill>
                  <a:srgbClr val="002060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dirty="0" lang="en-US"/>
              <a:t>Click to edit Master text styles</a:t>
            </a:r>
          </a:p>
        </p:txBody>
      </p:sp>
      <p:sp>
        <p:nvSpPr>
          <p:cNvPr id="1048607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127916"/>
            <a:ext cx="4041775" cy="2276294"/>
          </a:xfrm>
        </p:spPr>
        <p:txBody>
          <a:bodyPr/>
          <a:lstStyle>
            <a:lvl1pPr algn="ctr">
              <a:defRPr sz="2400">
                <a:solidFill>
                  <a:srgbClr val="002060"/>
                </a:solidFill>
              </a:defRPr>
            </a:lvl1pPr>
            <a:lvl2pPr algn="ctr">
              <a:defRPr sz="2000">
                <a:solidFill>
                  <a:srgbClr val="002060"/>
                </a:solidFill>
              </a:defRPr>
            </a:lvl2pPr>
            <a:lvl3pPr algn="ctr">
              <a:defRPr sz="1800">
                <a:solidFill>
                  <a:srgbClr val="002060"/>
                </a:solidFill>
              </a:defRPr>
            </a:lvl3pPr>
            <a:lvl4pPr algn="ctr">
              <a:defRPr sz="1600">
                <a:solidFill>
                  <a:srgbClr val="002060"/>
                </a:solidFill>
              </a:defRPr>
            </a:lvl4pPr>
            <a:lvl5pPr algn="ctr"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104860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3074F12-AA26-4AC8-9962-C36BB8F32554}" type="datetimeFigureOut">
              <a:rPr lang="en-US" smtClean="0"/>
              <a:t>11/23/2019</a:t>
            </a:fld>
            <a:endParaRPr lang="en-US"/>
          </a:p>
        </p:txBody>
      </p:sp>
      <p:sp>
        <p:nvSpPr>
          <p:cNvPr id="104860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65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3074F12-AA26-4AC8-9962-C36BB8F32554}" type="datetimeFigureOut">
              <a:rPr lang="en-US" smtClean="0"/>
              <a:t>11/23/2019</a:t>
            </a:fld>
            <a:endParaRPr lang="en-US"/>
          </a:p>
        </p:txBody>
      </p:sp>
      <p:sp>
        <p:nvSpPr>
          <p:cNvPr id="104865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5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3074F12-AA26-4AC8-9962-C36BB8F32554}" type="datetimeFigureOut">
              <a:rPr lang="en-US" smtClean="0"/>
              <a:t>11/23/2019</a:t>
            </a:fld>
            <a:endParaRPr lang="en-US"/>
          </a:p>
        </p:txBody>
      </p:sp>
      <p:sp>
        <p:nvSpPr>
          <p:cNvPr id="104861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1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63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3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3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3074F12-AA26-4AC8-9962-C36BB8F32554}" type="datetimeFigureOut">
              <a:rPr lang="en-US" smtClean="0"/>
              <a:t>11/23/2019</a:t>
            </a:fld>
            <a:endParaRPr lang="en-US"/>
          </a:p>
        </p:txBody>
      </p:sp>
      <p:sp>
        <p:nvSpPr>
          <p:cNvPr id="104863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3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image" Target="../media/image4.jpeg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en-US"/>
              <a:t>Click to edit Master title style</a:t>
            </a:r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t>11/23/2019</a:t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  <p:sp>
        <p:nvSpPr>
          <p:cNvPr id="1048581" name="TextBox 6"/>
          <p:cNvSpPr txBox="1"/>
          <p:nvPr userDrawn="1"/>
        </p:nvSpPr>
        <p:spPr>
          <a:xfrm>
            <a:off x="-9150" y="5213747"/>
            <a:ext cx="8389625" cy="523220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1400" lang="en-US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dirty="0" sz="1400" lang="en-US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eaLnBrk="1" hangingPunct="1" latinLnBrk="0" rtl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342900" latinLnBrk="0" marL="342900" rtl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85750" latinLnBrk="0" marL="742950" rtl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Title 1"/>
          <p:cNvSpPr>
            <a:spLocks noGrp="1"/>
          </p:cNvSpPr>
          <p:nvPr>
            <p:ph type="ctrTitle"/>
          </p:nvPr>
        </p:nvSpPr>
        <p:spPr>
          <a:xfrm>
            <a:off x="601670" y="739289"/>
            <a:ext cx="7940660" cy="1832460"/>
          </a:xfrm>
        </p:spPr>
        <p:txBody>
          <a:bodyPr/>
          <a:p>
            <a:r>
              <a:rPr dirty="0" lang="en-US"/>
              <a:t>Q</a:t>
            </a:r>
            <a:r>
              <a:rPr dirty="0" lang="en-US"/>
              <a:t>a</a:t>
            </a:r>
            <a:r>
              <a:rPr dirty="0" lang="en-US"/>
              <a:t>n</a:t>
            </a:r>
            <a:r>
              <a:rPr dirty="0" lang="en-US"/>
              <a:t>d</a:t>
            </a:r>
            <a:r>
              <a:rPr dirty="0" lang="en-US"/>
              <a:t>l</a:t>
            </a:r>
            <a:r>
              <a:rPr dirty="0" lang="en-US"/>
              <a:t>i</a:t>
            </a:r>
            <a:r>
              <a:rPr dirty="0" lang="en-US"/>
              <a:t> </a:t>
            </a:r>
            <a:r>
              <a:rPr dirty="0" lang="en-US"/>
              <a:t>d</a:t>
            </a:r>
            <a:r>
              <a:rPr dirty="0" lang="en-US"/>
              <a:t>i</a:t>
            </a:r>
            <a:r>
              <a:rPr dirty="0" lang="en-US"/>
              <a:t>a</a:t>
            </a:r>
            <a:r>
              <a:rPr dirty="0" lang="en-US"/>
              <a:t>b</a:t>
            </a:r>
            <a:r>
              <a:rPr dirty="0" lang="en-US"/>
              <a:t>e</a:t>
            </a:r>
            <a:r>
              <a:rPr dirty="0" lang="en-US"/>
              <a:t>t</a:t>
            </a:r>
            <a:r>
              <a:rPr dirty="0" lang="en-US"/>
              <a:t>d</a:t>
            </a:r>
            <a:r>
              <a:rPr dirty="0" lang="en-US"/>
              <a:t>a</a:t>
            </a:r>
            <a:r>
              <a:rPr dirty="0" lang="en-US"/>
              <a:t>n</a:t>
            </a:r>
            <a:r>
              <a:rPr dirty="0" lang="en-US"/>
              <a:t> </a:t>
            </a:r>
            <a:br>
              <a:rPr dirty="0" lang="en-US"/>
            </a:br>
            <a:r>
              <a:rPr dirty="0" lang="en-US"/>
              <a:t>s</a:t>
            </a:r>
            <a:r>
              <a:rPr dirty="0" lang="en-US"/>
              <a:t>a</a:t>
            </a:r>
            <a:r>
              <a:rPr dirty="0" lang="en-US"/>
              <a:t>q</a:t>
            </a:r>
            <a:r>
              <a:rPr dirty="0" lang="en-US"/>
              <a:t>l</a:t>
            </a:r>
            <a:r>
              <a:rPr dirty="0" lang="en-US"/>
              <a:t>a</a:t>
            </a:r>
            <a:r>
              <a:rPr dirty="0" lang="en-US"/>
              <a:t>n</a:t>
            </a:r>
            <a:r>
              <a:rPr dirty="0" lang="en-US"/>
              <a:t>a</a:t>
            </a:r>
            <a:r>
              <a:rPr dirty="0" lang="en-US"/>
              <a:t>m</a:t>
            </a:r>
            <a:r>
              <a:rPr dirty="0" lang="en-US"/>
              <a:t>i</a:t>
            </a:r>
            <a:r>
              <a:rPr dirty="0" lang="en-US"/>
              <a:t>z</a:t>
            </a:r>
            <a:endParaRPr altLang="en-US" lang="zh-CN"/>
          </a:p>
        </p:txBody>
      </p:sp>
      <p:sp>
        <p:nvSpPr>
          <p:cNvPr id="1048667" name="Title 1"/>
          <p:cNvSpPr>
            <a:spLocks noGrp="1"/>
          </p:cNvSpPr>
          <p:nvPr/>
        </p:nvSpPr>
        <p:spPr>
          <a:xfrm>
            <a:off x="5059882" y="3505469"/>
            <a:ext cx="3482448" cy="803640"/>
          </a:xfrm>
          <a:prstGeom prst="rect"/>
        </p:spPr>
        <p:txBody>
          <a:bodyPr anchor="ctr" bIns="45720" lIns="91440" rIns="91440" rtlCol="0" tIns="45720" vert="horz">
            <a:normAutofit fontScale="83333" lnSpcReduction="20000"/>
          </a:bodyPr>
          <a:lstStyle>
            <a:lvl1pPr algn="r" defTabSz="914400">
              <a:spcBef>
                <a:spcPct val="0"/>
              </a:spcBef>
              <a:defRPr sz="3600" kern="1200">
                <a:solidFill>
                  <a:srgbClr val="FED97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dirty="0" lang="en-US" smtClean="0">
                <a:solidFill>
                  <a:srgbClr val="FFFFFF"/>
                </a:solidFill>
              </a:rPr>
              <a:t/>
            </a:r>
            <a:r>
              <a:rPr dirty="0" lang="en-US">
                <a:solidFill>
                  <a:srgbClr val="FFFFFF"/>
                </a:solidFill>
                <a:latin typeface="Arial"/>
              </a:rPr>
              <a:t> 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S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o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gʻ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l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o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m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 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t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u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r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m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u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s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h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 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u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z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o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q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 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u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m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r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 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g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a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r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o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v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i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d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i</a:t>
            </a:r>
            <a:r>
              <a:rPr dirty="0" lang="en-US">
                <a:solidFill>
                  <a:srgbClr val="FFFFFF"/>
                </a:solidFill>
                <a:latin typeface="Arial"/>
              </a:rPr>
              <a:t>r</a:t>
            </a:r>
            <a:endParaRPr altLang="en-US" lang="zh-CN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dirty="0" lang="en-US"/>
              <a:t>S</a:t>
            </a:r>
            <a:r>
              <a:rPr dirty="0" lang="en-US"/>
              <a:t>o</a:t>
            </a:r>
            <a:r>
              <a:rPr dirty="0" lang="en-US"/>
              <a:t>gʻ</a:t>
            </a:r>
            <a:r>
              <a:rPr dirty="0" lang="en-US"/>
              <a:t>l</a:t>
            </a:r>
            <a:r>
              <a:rPr dirty="0" lang="en-US"/>
              <a:t>o</a:t>
            </a:r>
            <a:r>
              <a:rPr dirty="0" lang="en-US"/>
              <a:t>m</a:t>
            </a:r>
            <a:r>
              <a:rPr dirty="0" lang="en-US"/>
              <a:t> </a:t>
            </a:r>
            <a:r>
              <a:rPr dirty="0" lang="en-US"/>
              <a:t>h</a:t>
            </a:r>
            <a:r>
              <a:rPr dirty="0" lang="en-US"/>
              <a:t>a</a:t>
            </a:r>
            <a:r>
              <a:rPr dirty="0" lang="en-US"/>
              <a:t>y</a:t>
            </a:r>
            <a:r>
              <a:rPr dirty="0" lang="en-US"/>
              <a:t>o</a:t>
            </a:r>
            <a:r>
              <a:rPr dirty="0" lang="en-US"/>
              <a:t>t</a:t>
            </a:r>
            <a:r>
              <a:rPr dirty="0" lang="en-US"/>
              <a:t> </a:t>
            </a:r>
            <a:r>
              <a:rPr dirty="0" lang="en-US"/>
              <a:t>k</a:t>
            </a:r>
            <a:r>
              <a:rPr dirty="0" lang="en-US"/>
              <a:t>u</a:t>
            </a:r>
            <a:r>
              <a:rPr dirty="0" lang="en-US"/>
              <a:t>n</a:t>
            </a:r>
            <a:r>
              <a:rPr dirty="0" lang="en-US"/>
              <a:t> </a:t>
            </a:r>
            <a:r>
              <a:rPr dirty="0" lang="en-US"/>
              <a:t>t</a:t>
            </a:r>
            <a:r>
              <a:rPr dirty="0" lang="en-US"/>
              <a:t>a</a:t>
            </a:r>
            <a:r>
              <a:rPr dirty="0" lang="en-US"/>
              <a:t>r</a:t>
            </a:r>
            <a:r>
              <a:rPr dirty="0" lang="en-US"/>
              <a:t>t</a:t>
            </a:r>
            <a:r>
              <a:rPr dirty="0" lang="en-US"/>
              <a:t>i</a:t>
            </a:r>
            <a:r>
              <a:rPr dirty="0" lang="en-US"/>
              <a:t>b</a:t>
            </a:r>
            <a:r>
              <a:rPr dirty="0" lang="en-US"/>
              <a:t>i</a:t>
            </a:r>
            <a:endParaRPr altLang="en-US" lang="zh-CN"/>
          </a:p>
        </p:txBody>
      </p:sp>
      <p:sp>
        <p:nvSpPr>
          <p:cNvPr id="1048595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/>
              <a:t>E</a:t>
            </a:r>
            <a:r>
              <a:rPr lang="en-US"/>
              <a:t>r</a:t>
            </a:r>
            <a:r>
              <a:rPr lang="en-US"/>
              <a:t>t</a:t>
            </a:r>
            <a:r>
              <a:rPr lang="en-US"/>
              <a:t>a</a:t>
            </a:r>
            <a:r>
              <a:rPr lang="en-US"/>
              <a:t> </a:t>
            </a:r>
            <a:r>
              <a:rPr lang="en-US"/>
              <a:t>tongda </a:t>
            </a:r>
            <a:r>
              <a:rPr lang="en-US"/>
              <a:t>Q</a:t>
            </a:r>
            <a:r>
              <a:rPr lang="en-US"/>
              <a:t>u</a:t>
            </a:r>
            <a:r>
              <a:rPr lang="en-US"/>
              <a:t>y</a:t>
            </a:r>
            <a:r>
              <a:rPr lang="en-US"/>
              <a:t>o</a:t>
            </a:r>
            <a:r>
              <a:rPr lang="en-US"/>
              <a:t>s</a:t>
            </a:r>
            <a:r>
              <a:rPr lang="en-US"/>
              <a:t>h</a:t>
            </a:r>
            <a:r>
              <a:rPr lang="en-US"/>
              <a:t>n</a:t>
            </a:r>
            <a:r>
              <a:rPr lang="en-US"/>
              <a:t>i</a:t>
            </a:r>
            <a:r>
              <a:rPr lang="en-US"/>
              <a:t> </a:t>
            </a:r>
            <a:r>
              <a:rPr lang="en-US"/>
              <a:t>q</a:t>
            </a:r>
            <a:r>
              <a:rPr lang="en-US"/>
              <a:t>a</a:t>
            </a:r>
            <a:r>
              <a:rPr lang="en-US"/>
              <a:t>r</a:t>
            </a:r>
            <a:r>
              <a:rPr lang="en-US"/>
              <a:t>s</a:t>
            </a:r>
            <a:r>
              <a:rPr lang="en-US"/>
              <a:t>h</a:t>
            </a:r>
            <a:r>
              <a:rPr lang="en-US"/>
              <a:t>i</a:t>
            </a:r>
            <a:r>
              <a:rPr lang="en-US"/>
              <a:t> </a:t>
            </a:r>
            <a:r>
              <a:rPr lang="en-US"/>
              <a:t>o</a:t>
            </a:r>
            <a:r>
              <a:rPr lang="en-US"/>
              <a:t>l</a:t>
            </a:r>
            <a:r>
              <a:rPr lang="en-US"/>
              <a:t>i</a:t>
            </a:r>
            <a:r>
              <a:rPr lang="en-US"/>
              <a:t>n</a:t>
            </a:r>
            <a:r>
              <a:rPr lang="en-US"/>
              <a:t>g</a:t>
            </a:r>
            <a:r>
              <a:rPr lang="en-US"/>
              <a:t> </a:t>
            </a:r>
            <a:endParaRPr altLang="en-US" lang="zh-CN"/>
          </a:p>
          <a:p>
            <a:r>
              <a:rPr lang="en-US"/>
              <a:t>B</a:t>
            </a:r>
            <a:r>
              <a:rPr lang="en-US"/>
              <a:t>a</a:t>
            </a:r>
            <a:r>
              <a:rPr lang="en-US"/>
              <a:t>d</a:t>
            </a:r>
            <a:r>
              <a:rPr lang="en-US"/>
              <a:t>a</a:t>
            </a:r>
            <a:r>
              <a:rPr lang="en-US"/>
              <a:t>n</a:t>
            </a:r>
            <a:r>
              <a:rPr lang="en-US"/>
              <a:t>t</a:t>
            </a:r>
            <a:r>
              <a:rPr lang="en-US"/>
              <a:t>a</a:t>
            </a:r>
            <a:r>
              <a:rPr lang="en-US"/>
              <a:t>r</a:t>
            </a:r>
            <a:r>
              <a:rPr lang="en-US"/>
              <a:t>b</a:t>
            </a:r>
            <a:r>
              <a:rPr lang="en-US"/>
              <a:t>i</a:t>
            </a:r>
            <a:r>
              <a:rPr lang="en-US"/>
              <a:t>y</a:t>
            </a:r>
            <a:r>
              <a:rPr lang="en-US"/>
              <a:t>a</a:t>
            </a:r>
            <a:r>
              <a:rPr lang="en-US"/>
              <a:t> </a:t>
            </a:r>
            <a:r>
              <a:rPr lang="en-US"/>
              <a:t>b</a:t>
            </a:r>
            <a:r>
              <a:rPr lang="en-US"/>
              <a:t>i</a:t>
            </a:r>
            <a:r>
              <a:rPr lang="en-US"/>
              <a:t>l</a:t>
            </a:r>
            <a:r>
              <a:rPr lang="en-US"/>
              <a:t>a</a:t>
            </a:r>
            <a:r>
              <a:rPr lang="en-US"/>
              <a:t>n</a:t>
            </a:r>
            <a:r>
              <a:rPr lang="en-US"/>
              <a:t> </a:t>
            </a:r>
            <a:r>
              <a:rPr lang="en-US"/>
              <a:t>s</a:t>
            </a:r>
            <a:r>
              <a:rPr lang="en-US"/>
              <a:t>h</a:t>
            </a:r>
            <a:r>
              <a:rPr lang="en-US"/>
              <a:t>u</a:t>
            </a:r>
            <a:r>
              <a:rPr lang="en-US"/>
              <a:t>gʻ</a:t>
            </a:r>
            <a:r>
              <a:rPr lang="en-US"/>
              <a:t>ullani</a:t>
            </a:r>
            <a:r>
              <a:rPr lang="en-US"/>
              <a:t>n</a:t>
            </a:r>
            <a:r>
              <a:rPr lang="en-US"/>
              <a:t>g</a:t>
            </a:r>
            <a:endParaRPr altLang="en-US" lang="zh-CN"/>
          </a:p>
          <a:p>
            <a:r>
              <a:rPr altLang="en-US" lang="en-US"/>
              <a:t>S</a:t>
            </a:r>
            <a:r>
              <a:rPr altLang="en-US" lang="en-US"/>
              <a:t>o</a:t>
            </a:r>
            <a:r>
              <a:rPr altLang="en-US" lang="en-US"/>
              <a:t>gʻ</a:t>
            </a:r>
            <a:r>
              <a:rPr altLang="en-US" lang="en-US"/>
              <a:t>l</a:t>
            </a:r>
            <a:r>
              <a:rPr altLang="en-US" lang="en-US"/>
              <a:t>o</a:t>
            </a:r>
            <a:r>
              <a:rPr altLang="en-US" lang="en-US"/>
              <a:t>m</a:t>
            </a:r>
            <a:r>
              <a:rPr altLang="en-US" lang="en-US"/>
              <a:t> </a:t>
            </a:r>
            <a:r>
              <a:rPr altLang="en-US" lang="en-US"/>
              <a:t>o</a:t>
            </a:r>
            <a:r>
              <a:rPr altLang="en-US" lang="en-US"/>
              <a:t>v</a:t>
            </a:r>
            <a:r>
              <a:rPr altLang="en-US" lang="en-US"/>
              <a:t>q</a:t>
            </a:r>
            <a:r>
              <a:rPr altLang="en-US" lang="en-US"/>
              <a:t>a</a:t>
            </a:r>
            <a:r>
              <a:rPr altLang="en-US" lang="en-US"/>
              <a:t>t</a:t>
            </a:r>
            <a:r>
              <a:rPr altLang="en-US" lang="en-US"/>
              <a:t> </a:t>
            </a:r>
            <a:r>
              <a:rPr altLang="en-US" lang="en-US"/>
              <a:t>t</a:t>
            </a:r>
            <a:r>
              <a:rPr altLang="en-US" lang="en-US"/>
              <a:t>a</a:t>
            </a:r>
            <a:r>
              <a:rPr altLang="en-US" lang="en-US"/>
              <a:t>n</a:t>
            </a:r>
            <a:r>
              <a:rPr altLang="en-US" lang="en-US"/>
              <a:t>o</a:t>
            </a:r>
            <a:r>
              <a:rPr altLang="en-US" lang="en-US"/>
              <a:t>v</a:t>
            </a:r>
            <a:r>
              <a:rPr altLang="en-US" lang="en-US"/>
              <a:t>u</a:t>
            </a:r>
            <a:r>
              <a:rPr altLang="en-US" lang="en-US"/>
              <a:t>l</a:t>
            </a:r>
            <a:r>
              <a:rPr altLang="en-US" lang="en-US"/>
              <a:t> </a:t>
            </a:r>
            <a:r>
              <a:rPr altLang="en-US" lang="en-US"/>
              <a:t>q</a:t>
            </a:r>
            <a:r>
              <a:rPr altLang="en-US" lang="en-US"/>
              <a:t>i</a:t>
            </a:r>
            <a:r>
              <a:rPr altLang="en-US" lang="en-US"/>
              <a:t>l</a:t>
            </a:r>
            <a:r>
              <a:rPr altLang="en-US" lang="en-US"/>
              <a:t>i</a:t>
            </a:r>
            <a:r>
              <a:rPr altLang="en-US" lang="en-US"/>
              <a:t>n</a:t>
            </a:r>
            <a:r>
              <a:rPr altLang="en-US" lang="en-US"/>
              <a:t>g</a:t>
            </a:r>
            <a:endParaRPr altLang="en-US" lang="zh-CN"/>
          </a:p>
          <a:p>
            <a:endParaRPr altLang="en-US" lang="zh-CN"/>
          </a:p>
          <a:p>
            <a:endParaRPr lang="en-US"/>
          </a:p>
          <a:p>
            <a:endParaRPr dirty="0"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Title 3"/>
          <p:cNvSpPr>
            <a:spLocks noGrp="1"/>
          </p:cNvSpPr>
          <p:nvPr>
            <p:ph type="title"/>
          </p:nvPr>
        </p:nvSpPr>
        <p:spPr>
          <a:xfrm>
            <a:off x="1976015" y="433880"/>
            <a:ext cx="6719020" cy="725349"/>
          </a:xfrm>
        </p:spPr>
        <p:txBody>
          <a:bodyPr>
            <a:normAutofit/>
          </a:bodyPr>
          <a:p>
            <a:r>
              <a:rPr dirty="0" lang="en-US"/>
              <a:t>Q</a:t>
            </a:r>
            <a:r>
              <a:rPr dirty="0" lang="en-US"/>
              <a:t>a</a:t>
            </a:r>
            <a:r>
              <a:rPr dirty="0" lang="en-US"/>
              <a:t>n</a:t>
            </a:r>
            <a:r>
              <a:rPr dirty="0" lang="en-US"/>
              <a:t>d</a:t>
            </a:r>
            <a:r>
              <a:rPr dirty="0" lang="en-US"/>
              <a:t>l</a:t>
            </a:r>
            <a:r>
              <a:rPr dirty="0" lang="en-US"/>
              <a:t>i</a:t>
            </a:r>
            <a:r>
              <a:rPr dirty="0" lang="en-US"/>
              <a:t> </a:t>
            </a:r>
            <a:r>
              <a:rPr dirty="0" lang="en-US"/>
              <a:t>d</a:t>
            </a:r>
            <a:r>
              <a:rPr dirty="0" lang="en-US"/>
              <a:t>i</a:t>
            </a:r>
            <a:r>
              <a:rPr dirty="0" lang="en-US"/>
              <a:t>a</a:t>
            </a:r>
            <a:r>
              <a:rPr dirty="0" lang="en-US"/>
              <a:t>b</a:t>
            </a:r>
            <a:r>
              <a:rPr dirty="0" lang="en-US"/>
              <a:t>e</a:t>
            </a:r>
            <a:r>
              <a:rPr dirty="0" lang="en-US"/>
              <a:t>t</a:t>
            </a:r>
            <a:r>
              <a:rPr dirty="0" lang="en-US"/>
              <a:t> </a:t>
            </a:r>
            <a:r>
              <a:rPr dirty="0" lang="en-US"/>
              <a:t>h</a:t>
            </a:r>
            <a:r>
              <a:rPr dirty="0" lang="en-US"/>
              <a:t>a</a:t>
            </a:r>
            <a:r>
              <a:rPr dirty="0" lang="en-US"/>
              <a:t>q</a:t>
            </a:r>
            <a:r>
              <a:rPr dirty="0" lang="en-US"/>
              <a:t>i</a:t>
            </a:r>
            <a:r>
              <a:rPr dirty="0" lang="en-US"/>
              <a:t>d</a:t>
            </a:r>
            <a:r>
              <a:rPr dirty="0" lang="en-US"/>
              <a:t>a</a:t>
            </a:r>
            <a:r>
              <a:rPr dirty="0" lang="en-US"/>
              <a:t> </a:t>
            </a:r>
            <a:r>
              <a:rPr dirty="0" lang="en-US"/>
              <a:t>m</a:t>
            </a:r>
            <a:r>
              <a:rPr dirty="0" lang="en-US"/>
              <a:t>a</a:t>
            </a:r>
            <a:r>
              <a:rPr altLang="en-US" dirty="0" lang="uz-UZ"/>
              <a:t>ʼ</a:t>
            </a:r>
            <a:r>
              <a:rPr altLang="en-US" dirty="0" lang="en-US"/>
              <a:t>l</a:t>
            </a:r>
            <a:r>
              <a:rPr altLang="en-US" dirty="0" lang="en-US"/>
              <a:t>u</a:t>
            </a:r>
            <a:r>
              <a:rPr altLang="en-US" dirty="0" lang="en-US"/>
              <a:t>m</a:t>
            </a:r>
            <a:r>
              <a:rPr altLang="en-US" dirty="0" lang="en-US"/>
              <a:t>o</a:t>
            </a:r>
            <a:r>
              <a:rPr altLang="en-US" dirty="0" lang="en-US"/>
              <a:t>t</a:t>
            </a:r>
            <a:endParaRPr altLang="en-US" lang="zh-CN"/>
          </a:p>
        </p:txBody>
      </p:sp>
      <p:sp>
        <p:nvSpPr>
          <p:cNvPr id="1048602" name="Content Placeholder 4"/>
          <p:cNvSpPr>
            <a:spLocks noGrp="1"/>
          </p:cNvSpPr>
          <p:nvPr>
            <p:ph idx="1"/>
          </p:nvPr>
        </p:nvSpPr>
        <p:spPr>
          <a:xfrm>
            <a:off x="1976015" y="1350110"/>
            <a:ext cx="6719020" cy="3511061"/>
          </a:xfrm>
        </p:spPr>
        <p:txBody>
          <a:bodyPr/>
          <a:p>
            <a:r>
              <a:rPr dirty="0" lang="en-US"/>
              <a:t>Q</a:t>
            </a:r>
            <a:r>
              <a:rPr dirty="0" lang="en-US"/>
              <a:t>a</a:t>
            </a:r>
            <a:r>
              <a:rPr dirty="0" lang="en-US"/>
              <a:t>n</a:t>
            </a:r>
            <a:r>
              <a:rPr dirty="0" lang="en-US"/>
              <a:t>d</a:t>
            </a:r>
            <a:r>
              <a:rPr dirty="0" lang="en-US"/>
              <a:t>l</a:t>
            </a:r>
            <a:r>
              <a:rPr dirty="0" lang="en-US"/>
              <a:t>i</a:t>
            </a:r>
            <a:r>
              <a:rPr dirty="0" lang="en-US"/>
              <a:t> </a:t>
            </a:r>
            <a:r>
              <a:rPr dirty="0" lang="en-US"/>
              <a:t>d</a:t>
            </a:r>
            <a:r>
              <a:rPr dirty="0" lang="en-US"/>
              <a:t>i</a:t>
            </a:r>
            <a:r>
              <a:rPr dirty="0" lang="en-US"/>
              <a:t>a</a:t>
            </a:r>
            <a:r>
              <a:rPr dirty="0" lang="en-US"/>
              <a:t>b</a:t>
            </a:r>
            <a:r>
              <a:rPr dirty="0" lang="en-US"/>
              <a:t>e</a:t>
            </a:r>
            <a:r>
              <a:rPr dirty="0" lang="en-US"/>
              <a:t>t</a:t>
            </a:r>
            <a:r>
              <a:rPr dirty="0" lang="en-US"/>
              <a:t> </a:t>
            </a:r>
            <a:r>
              <a:rPr dirty="0" lang="en-US"/>
              <a:t>k</a:t>
            </a:r>
            <a:r>
              <a:rPr dirty="0" lang="en-US"/>
              <a:t>a</a:t>
            </a:r>
            <a:r>
              <a:rPr dirty="0" lang="en-US"/>
              <a:t>s</a:t>
            </a:r>
            <a:r>
              <a:rPr dirty="0" lang="en-US"/>
              <a:t>a</a:t>
            </a:r>
            <a:r>
              <a:rPr dirty="0" lang="en-US"/>
              <a:t>l</a:t>
            </a:r>
            <a:r>
              <a:rPr dirty="0" lang="en-US"/>
              <a:t>l</a:t>
            </a:r>
            <a:r>
              <a:rPr dirty="0" lang="en-US"/>
              <a:t>i</a:t>
            </a:r>
            <a:r>
              <a:rPr dirty="0" lang="en-US"/>
              <a:t>g</a:t>
            </a:r>
            <a:r>
              <a:rPr dirty="0" lang="en-US"/>
              <a:t>i</a:t>
            </a:r>
            <a:r>
              <a:rPr dirty="0" lang="en-US"/>
              <a:t> </a:t>
            </a:r>
            <a:r>
              <a:rPr dirty="0" lang="en-US"/>
              <a:t>q</a:t>
            </a:r>
            <a:r>
              <a:rPr dirty="0" lang="en-US"/>
              <a:t>a</a:t>
            </a:r>
            <a:r>
              <a:rPr dirty="0" lang="en-US"/>
              <a:t>n</a:t>
            </a:r>
            <a:r>
              <a:rPr dirty="0" lang="en-US"/>
              <a:t>d</a:t>
            </a:r>
            <a:r>
              <a:rPr dirty="0" lang="en-US"/>
              <a:t>a</a:t>
            </a:r>
            <a:r>
              <a:rPr dirty="0" lang="en-US"/>
              <a:t>y</a:t>
            </a:r>
            <a:r>
              <a:rPr dirty="0" lang="en-US"/>
              <a:t> </a:t>
            </a:r>
            <a:r>
              <a:rPr dirty="0" lang="en-US"/>
              <a:t>k</a:t>
            </a:r>
            <a:r>
              <a:rPr dirty="0" lang="en-US"/>
              <a:t>a</a:t>
            </a:r>
            <a:r>
              <a:rPr dirty="0" lang="en-US"/>
              <a:t>s</a:t>
            </a:r>
            <a:r>
              <a:rPr dirty="0" lang="en-US"/>
              <a:t>a</a:t>
            </a:r>
            <a:r>
              <a:rPr dirty="0" lang="en-US"/>
              <a:t>l</a:t>
            </a:r>
            <a:r>
              <a:rPr dirty="0" lang="en-US"/>
              <a:t>l</a:t>
            </a:r>
            <a:r>
              <a:rPr dirty="0" lang="en-US"/>
              <a:t>i</a:t>
            </a:r>
            <a:r>
              <a:rPr dirty="0" lang="en-US"/>
              <a:t>k</a:t>
            </a:r>
            <a:endParaRPr altLang="en-US" lang="zh-CN"/>
          </a:p>
          <a:p>
            <a:r>
              <a:rPr dirty="0" lang="en-US"/>
              <a:t>K</a:t>
            </a:r>
            <a:r>
              <a:rPr dirty="0" lang="en-US"/>
              <a:t>a</a:t>
            </a:r>
            <a:r>
              <a:rPr dirty="0" lang="en-US"/>
              <a:t>s</a:t>
            </a:r>
            <a:r>
              <a:rPr dirty="0" lang="en-US"/>
              <a:t>a</a:t>
            </a:r>
            <a:r>
              <a:rPr dirty="0" lang="en-US"/>
              <a:t>l</a:t>
            </a:r>
            <a:r>
              <a:rPr dirty="0" lang="en-US"/>
              <a:t>l</a:t>
            </a:r>
            <a:r>
              <a:rPr dirty="0" lang="en-US"/>
              <a:t>i</a:t>
            </a:r>
            <a:r>
              <a:rPr dirty="0" lang="en-US"/>
              <a:t>k</a:t>
            </a:r>
            <a:r>
              <a:rPr dirty="0" lang="en-US"/>
              <a:t>n</a:t>
            </a:r>
            <a:r>
              <a:rPr dirty="0" lang="en-US"/>
              <a:t>i</a:t>
            </a:r>
            <a:r>
              <a:rPr dirty="0" lang="en-US"/>
              <a:t>n</a:t>
            </a:r>
            <a:r>
              <a:rPr dirty="0" lang="en-US"/>
              <a:t>g</a:t>
            </a:r>
            <a:r>
              <a:rPr dirty="0" lang="en-US"/>
              <a:t> </a:t>
            </a:r>
            <a:r>
              <a:rPr dirty="0" lang="en-US"/>
              <a:t>a</a:t>
            </a:r>
            <a:r>
              <a:rPr dirty="0" lang="en-US"/>
              <a:t>s</a:t>
            </a:r>
            <a:r>
              <a:rPr dirty="0" lang="en-US"/>
              <a:t>o</a:t>
            </a:r>
            <a:r>
              <a:rPr dirty="0" lang="en-US"/>
              <a:t>s</a:t>
            </a:r>
            <a:r>
              <a:rPr dirty="0" lang="en-US"/>
              <a:t>i</a:t>
            </a:r>
            <a:r>
              <a:rPr dirty="0" lang="en-US"/>
              <a:t>y</a:t>
            </a:r>
            <a:r>
              <a:rPr dirty="0" lang="en-US"/>
              <a:t> </a:t>
            </a:r>
            <a:r>
              <a:rPr dirty="0" lang="en-US"/>
              <a:t>o</a:t>
            </a:r>
            <a:r>
              <a:rPr dirty="0" lang="en-US"/>
              <a:t>m</a:t>
            </a:r>
            <a:r>
              <a:rPr dirty="0" lang="en-US"/>
              <a:t>i</a:t>
            </a:r>
            <a:r>
              <a:rPr dirty="0" lang="en-US"/>
              <a:t>l</a:t>
            </a:r>
            <a:r>
              <a:rPr dirty="0" lang="en-US"/>
              <a:t>l</a:t>
            </a:r>
            <a:r>
              <a:rPr dirty="0" lang="en-US"/>
              <a:t>a</a:t>
            </a:r>
            <a:r>
              <a:rPr dirty="0" lang="en-US"/>
              <a:t>r</a:t>
            </a:r>
            <a:r>
              <a:rPr dirty="0" lang="en-US"/>
              <a:t>i</a:t>
            </a:r>
            <a:endParaRPr altLang="en-US" lang="zh-C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le 3"/>
          <p:cNvSpPr>
            <a:spLocks noGrp="1"/>
          </p:cNvSpPr>
          <p:nvPr>
            <p:ph type="title"/>
          </p:nvPr>
        </p:nvSpPr>
        <p:spPr>
          <a:xfrm>
            <a:off x="601670" y="128470"/>
            <a:ext cx="7940660" cy="763525"/>
          </a:xfrm>
        </p:spPr>
        <p:txBody>
          <a:bodyPr>
            <a:normAutofit/>
          </a:bodyPr>
          <a:p>
            <a:r>
              <a:rPr altLang="en-US" dirty="0" lang="en-US"/>
              <a:t>D</a:t>
            </a:r>
            <a:r>
              <a:rPr altLang="en-US" dirty="0" lang="en-US"/>
              <a:t>i</a:t>
            </a:r>
            <a:r>
              <a:rPr altLang="en-US" dirty="0" lang="en-US"/>
              <a:t>a</a:t>
            </a:r>
            <a:r>
              <a:rPr altLang="en-US" dirty="0" lang="en-US"/>
              <a:t>b</a:t>
            </a:r>
            <a:r>
              <a:rPr altLang="en-US" dirty="0" lang="en-US"/>
              <a:t>e</a:t>
            </a:r>
            <a:r>
              <a:rPr altLang="en-US" dirty="0" lang="en-US"/>
              <a:t>t</a:t>
            </a:r>
            <a:r>
              <a:rPr altLang="en-US" dirty="0" lang="en-US"/>
              <a:t>g</a:t>
            </a:r>
            <a:r>
              <a:rPr altLang="en-US" dirty="0" lang="en-US"/>
              <a:t>a</a:t>
            </a:r>
            <a:r>
              <a:rPr altLang="en-US" dirty="0" lang="en-US"/>
              <a:t> </a:t>
            </a:r>
            <a:r>
              <a:rPr altLang="en-US" dirty="0" lang="en-US"/>
              <a:t>q</a:t>
            </a:r>
            <a:r>
              <a:rPr altLang="en-US" dirty="0" lang="en-US"/>
              <a:t>a</a:t>
            </a:r>
            <a:r>
              <a:rPr altLang="en-US" dirty="0" lang="en-US"/>
              <a:t>r</a:t>
            </a:r>
            <a:r>
              <a:rPr altLang="en-US" dirty="0" lang="en-US"/>
              <a:t>s</a:t>
            </a:r>
            <a:r>
              <a:rPr altLang="en-US" dirty="0" lang="en-US"/>
              <a:t>h</a:t>
            </a:r>
            <a:r>
              <a:rPr altLang="en-US" dirty="0" lang="en-US"/>
              <a:t>i</a:t>
            </a:r>
            <a:r>
              <a:rPr altLang="en-US" dirty="0" lang="en-US"/>
              <a:t> </a:t>
            </a:r>
            <a:r>
              <a:rPr altLang="en-US" dirty="0" lang="en-US"/>
              <a:t>k</a:t>
            </a:r>
            <a:r>
              <a:rPr altLang="en-US" dirty="0" lang="en-US"/>
              <a:t>u</a:t>
            </a:r>
            <a:r>
              <a:rPr altLang="en-US" dirty="0" lang="en-US"/>
              <a:t>r</a:t>
            </a:r>
            <a:r>
              <a:rPr altLang="en-US" dirty="0" lang="en-US"/>
              <a:t>a</a:t>
            </a:r>
            <a:r>
              <a:rPr altLang="en-US" dirty="0" lang="en-US"/>
              <a:t>s</a:t>
            </a:r>
            <a:r>
              <a:rPr altLang="en-US" dirty="0" lang="en-US"/>
              <a:t>h</a:t>
            </a:r>
            <a:endParaRPr altLang="en-US" lang="zh-CN"/>
          </a:p>
        </p:txBody>
      </p:sp>
      <p:sp>
        <p:nvSpPr>
          <p:cNvPr id="1048612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>T</a:t>
            </a:r>
            <a:r>
              <a:rPr dirty="0" lang="en-US"/>
              <a:t>a</a:t>
            </a:r>
            <a:r>
              <a:rPr dirty="0" lang="en-US"/>
              <a:t>r</a:t>
            </a:r>
            <a:r>
              <a:rPr dirty="0" lang="en-US"/>
              <a:t>t</a:t>
            </a:r>
            <a:r>
              <a:rPr dirty="0" lang="en-US"/>
              <a:t>i</a:t>
            </a:r>
            <a:r>
              <a:rPr dirty="0" lang="en-US"/>
              <a:t>b</a:t>
            </a:r>
            <a:r>
              <a:rPr dirty="0" lang="en-US"/>
              <a:t> </a:t>
            </a:r>
            <a:r>
              <a:rPr dirty="0" lang="en-US"/>
              <a:t>1</a:t>
            </a:r>
            <a:endParaRPr dirty="0" lang="en-US"/>
          </a:p>
        </p:txBody>
      </p:sp>
      <p:sp>
        <p:nvSpPr>
          <p:cNvPr id="1048613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p>
            <a:r>
              <a:rPr lang="en-US"/>
              <a:t>T</a:t>
            </a:r>
            <a:r>
              <a:rPr lang="en-US"/>
              <a:t> 1</a:t>
            </a:r>
            <a:endParaRPr altLang="en-US" lang="zh-CN"/>
          </a:p>
          <a:p>
            <a:r>
              <a:rPr lang="en-US"/>
              <a:t>T</a:t>
            </a:r>
            <a:r>
              <a:rPr lang="en-US"/>
              <a:t> 2</a:t>
            </a:r>
            <a:endParaRPr altLang="en-US" lang="zh-CN"/>
          </a:p>
          <a:p>
            <a:r>
              <a:rPr lang="en-US"/>
              <a:t>T</a:t>
            </a:r>
            <a:r>
              <a:rPr lang="en-US"/>
              <a:t> </a:t>
            </a:r>
            <a:r>
              <a:rPr lang="en-US"/>
              <a:t>3</a:t>
            </a:r>
            <a:endParaRPr dirty="0" lang="en-US"/>
          </a:p>
        </p:txBody>
      </p:sp>
      <p:sp>
        <p:nvSpPr>
          <p:cNvPr id="1048614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p>
            <a:r>
              <a:rPr lang="en-US"/>
              <a:t>T</a:t>
            </a:r>
            <a:r>
              <a:rPr lang="en-US"/>
              <a:t>a</a:t>
            </a:r>
            <a:r>
              <a:rPr lang="en-US"/>
              <a:t>r</a:t>
            </a:r>
            <a:r>
              <a:rPr lang="en-US"/>
              <a:t>t</a:t>
            </a:r>
            <a:r>
              <a:rPr lang="en-US"/>
              <a:t>i</a:t>
            </a:r>
            <a:r>
              <a:rPr lang="en-US"/>
              <a:t>b</a:t>
            </a:r>
            <a:r>
              <a:rPr lang="en-US"/>
              <a:t> </a:t>
            </a:r>
            <a:r>
              <a:rPr lang="en-US"/>
              <a:t>2</a:t>
            </a:r>
            <a:endParaRPr altLang="en-US" lang="zh-CN"/>
          </a:p>
        </p:txBody>
      </p:sp>
      <p:sp>
        <p:nvSpPr>
          <p:cNvPr id="1048615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p>
            <a:r>
              <a:rPr lang="en-US"/>
              <a:t>T</a:t>
            </a:r>
            <a:r>
              <a:rPr lang="en-US"/>
              <a:t> 1</a:t>
            </a:r>
            <a:endParaRPr altLang="en-US" lang="zh-CN"/>
          </a:p>
          <a:p>
            <a:r>
              <a:rPr lang="en-US"/>
              <a:t>T</a:t>
            </a:r>
            <a:r>
              <a:rPr lang="en-US"/>
              <a:t> 2</a:t>
            </a:r>
            <a:endParaRPr altLang="en-US" lang="zh-CN"/>
          </a:p>
          <a:p>
            <a:r>
              <a:rPr lang="en-US"/>
              <a:t>T</a:t>
            </a:r>
            <a:r>
              <a:rPr lang="en-US"/>
              <a:t> 3</a:t>
            </a:r>
            <a:endParaRPr altLang="en-US" lang="zh-CN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Title 3"/>
          <p:cNvSpPr>
            <a:spLocks noGrp="1"/>
          </p:cNvSpPr>
          <p:nvPr/>
        </p:nvSpPr>
        <p:spPr>
          <a:xfrm>
            <a:off x="601670" y="128470"/>
            <a:ext cx="7940660" cy="763525"/>
          </a:xfrm>
          <a:prstGeom prst="rect"/>
        </p:spPr>
        <p:txBody>
          <a:bodyPr anchor="ctr" bIns="45720" lIns="91440" rIns="91440" rtlCol="0" tIns="45720" vert="horz">
            <a:normAutofit/>
          </a:bodyPr>
          <a:lstStyle>
            <a:lvl1pPr algn="r" defTabSz="914400">
              <a:spcBef>
                <a:spcPct val="0"/>
              </a:spcBef>
              <a:defRPr baseline="0" sz="3600" kern="1200">
                <a:solidFill>
                  <a:srgbClr val="FED972"/>
                </a:solidFill>
                <a:effectLst>
                  <a:outerShdw algn="tl" blurRad="50800" dir="2700000" dist="38100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altLang="en-US" dirty="0" lang="en-US">
                <a:latin typeface="Arial"/>
              </a:rPr>
              <a:t>D</a:t>
            </a:r>
            <a:r>
              <a:rPr altLang="en-US" dirty="0" lang="en-US">
                <a:latin typeface="Arial"/>
              </a:rPr>
              <a:t>i</a:t>
            </a:r>
            <a:r>
              <a:rPr altLang="en-US" dirty="0" lang="en-US">
                <a:latin typeface="Arial"/>
              </a:rPr>
              <a:t>a</a:t>
            </a:r>
            <a:r>
              <a:rPr altLang="en-US" dirty="0" lang="en-US">
                <a:latin typeface="Arial"/>
              </a:rPr>
              <a:t>b</a:t>
            </a:r>
            <a:r>
              <a:rPr altLang="en-US" dirty="0" lang="en-US">
                <a:latin typeface="Arial"/>
              </a:rPr>
              <a:t>e</a:t>
            </a:r>
            <a:r>
              <a:rPr altLang="en-US" dirty="0" lang="en-US">
                <a:latin typeface="Arial"/>
              </a:rPr>
              <a:t>t</a:t>
            </a:r>
            <a:r>
              <a:rPr altLang="en-US" dirty="0" lang="en-US">
                <a:latin typeface="Arial"/>
              </a:rPr>
              <a:t>g</a:t>
            </a:r>
            <a:r>
              <a:rPr altLang="en-US" dirty="0" lang="en-US">
                <a:latin typeface="Arial"/>
              </a:rPr>
              <a:t>a</a:t>
            </a:r>
            <a:r>
              <a:rPr altLang="en-US" dirty="0" lang="en-US">
                <a:latin typeface="Arial"/>
              </a:rPr>
              <a:t> </a:t>
            </a:r>
            <a:r>
              <a:rPr altLang="en-US" dirty="0" lang="en-US">
                <a:latin typeface="Arial"/>
              </a:rPr>
              <a:t>q</a:t>
            </a:r>
            <a:r>
              <a:rPr altLang="en-US" dirty="0" lang="en-US">
                <a:latin typeface="Arial"/>
              </a:rPr>
              <a:t>a</a:t>
            </a:r>
            <a:r>
              <a:rPr altLang="en-US" dirty="0" lang="en-US">
                <a:latin typeface="Arial"/>
              </a:rPr>
              <a:t>r</a:t>
            </a:r>
            <a:r>
              <a:rPr altLang="en-US" dirty="0" lang="en-US">
                <a:latin typeface="Arial"/>
              </a:rPr>
              <a:t>s</a:t>
            </a:r>
            <a:r>
              <a:rPr altLang="en-US" dirty="0" lang="en-US">
                <a:latin typeface="Arial"/>
              </a:rPr>
              <a:t>h</a:t>
            </a:r>
            <a:r>
              <a:rPr altLang="en-US" dirty="0" lang="en-US">
                <a:latin typeface="Arial"/>
              </a:rPr>
              <a:t>i</a:t>
            </a:r>
            <a:r>
              <a:rPr altLang="en-US" dirty="0" lang="en-US">
                <a:latin typeface="Arial"/>
              </a:rPr>
              <a:t> </a:t>
            </a:r>
            <a:r>
              <a:rPr altLang="en-US" dirty="0" lang="en-US">
                <a:latin typeface="Arial"/>
              </a:rPr>
              <a:t>k</a:t>
            </a:r>
            <a:r>
              <a:rPr altLang="en-US" dirty="0" lang="en-US">
                <a:latin typeface="Arial"/>
              </a:rPr>
              <a:t>u</a:t>
            </a:r>
            <a:r>
              <a:rPr altLang="en-US" dirty="0" lang="en-US">
                <a:latin typeface="Arial"/>
              </a:rPr>
              <a:t>r</a:t>
            </a:r>
            <a:r>
              <a:rPr altLang="en-US" dirty="0" lang="en-US">
                <a:latin typeface="Arial"/>
              </a:rPr>
              <a:t>a</a:t>
            </a:r>
            <a:r>
              <a:rPr altLang="en-US" dirty="0" lang="en-US">
                <a:latin typeface="Arial"/>
              </a:rPr>
              <a:t>s</a:t>
            </a:r>
            <a:r>
              <a:rPr altLang="en-US" dirty="0" lang="en-US">
                <a:latin typeface="Arial"/>
              </a:rPr>
              <a:t>h</a:t>
            </a:r>
            <a:endParaRPr altLang="en-US" lang="zh-C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M2101K7AG</dc:creator>
  <dcterms:created xsi:type="dcterms:W3CDTF">2017-08-01T05:40:51Z</dcterms:created>
  <dcterms:modified xsi:type="dcterms:W3CDTF">2024-08-05T16:20:42Z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445fd6e7927848caab84f2ac08853593</vt:lpwstr>
  </property>
</Properties>
</file>