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8" r:id="rId2"/>
    <p:sldId id="259" r:id="rId3"/>
    <p:sldId id="260" r:id="rId4"/>
    <p:sldId id="261" r:id="rId5"/>
    <p:sldId id="262" r:id="rId6"/>
    <p:sldId id="263" r:id="rId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8" autoAdjust="0"/>
    <p:restoredTop sz="94660"/>
  </p:normalViewPr>
  <p:slideViewPr>
    <p:cSldViewPr snapToGrid="0">
      <p:cViewPr varScale="1">
        <p:scale>
          <a:sx n="89" d="100"/>
          <a:sy n="89" d="100"/>
        </p:scale>
        <p:origin x="115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8"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49"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50"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51"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2"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53"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extLst>
      <p:ext uri="{BB962C8B-B14F-4D97-AF65-F5344CB8AC3E}">
        <p14:creationId xmlns:p14="http://schemas.microsoft.com/office/powerpoint/2010/main" val="247496102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lang="ru-RU" altLang="zh-CN" smtClean="0"/>
              <a:t>Образец заголовка</a:t>
            </a:r>
            <a:endParaRPr lang="en-US" dirty="0"/>
          </a:p>
        </p:txBody>
      </p:sp>
      <p:sp>
        <p:nvSpPr>
          <p:cNvPr id="104858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ltLang="zh-CN" smtClean="0"/>
              <a:t>Образец подзаголовка</a:t>
            </a:r>
            <a:endParaRPr lang="en-US" dirty="0"/>
          </a:p>
        </p:txBody>
      </p:sp>
      <p:sp>
        <p:nvSpPr>
          <p:cNvPr id="1048583" name="Date Placeholder 3"/>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584" name="Footer Placeholder 4"/>
          <p:cNvSpPr>
            <a:spLocks noGrp="1"/>
          </p:cNvSpPr>
          <p:nvPr>
            <p:ph type="ftr" sz="quarter" idx="11"/>
          </p:nvPr>
        </p:nvSpPr>
        <p:spPr/>
        <p:txBody>
          <a:bodyPr/>
          <a:lstStyle/>
          <a:p>
            <a:endParaRPr lang="zh-CN" altLang="en-US"/>
          </a:p>
        </p:txBody>
      </p:sp>
      <p:sp>
        <p:nvSpPr>
          <p:cNvPr id="1048585" name="Slide Number Placeholder 5"/>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615" name="Title 1"/>
          <p:cNvSpPr>
            <a:spLocks noGrp="1"/>
          </p:cNvSpPr>
          <p:nvPr>
            <p:ph type="title"/>
          </p:nvPr>
        </p:nvSpPr>
        <p:spPr/>
        <p:txBody>
          <a:bodyPr/>
          <a:lstStyle/>
          <a:p>
            <a:r>
              <a:rPr lang="ru-RU" altLang="zh-CN" smtClean="0"/>
              <a:t>Образец заголовка</a:t>
            </a:r>
            <a:endParaRPr lang="en-US" dirty="0"/>
          </a:p>
        </p:txBody>
      </p:sp>
      <p:sp>
        <p:nvSpPr>
          <p:cNvPr id="1048616" name="Vertical Text Placeholder 2"/>
          <p:cNvSpPr>
            <a:spLocks noGrp="1"/>
          </p:cNvSpPr>
          <p:nvPr>
            <p:ph type="body" orient="vert" idx="1"/>
          </p:nvPr>
        </p:nvSpPr>
        <p:spPr/>
        <p:txBody>
          <a:bodyPr vert="eaVert"/>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dirty="0"/>
          </a:p>
        </p:txBody>
      </p:sp>
      <p:sp>
        <p:nvSpPr>
          <p:cNvPr id="1048617" name="Date Placeholder 3"/>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618" name="Footer Placeholder 4"/>
          <p:cNvSpPr>
            <a:spLocks noGrp="1"/>
          </p:cNvSpPr>
          <p:nvPr>
            <p:ph type="ftr" sz="quarter" idx="11"/>
          </p:nvPr>
        </p:nvSpPr>
        <p:spPr/>
        <p:txBody>
          <a:bodyPr/>
          <a:lstStyle/>
          <a:p>
            <a:endParaRPr lang="zh-CN" altLang="en-US"/>
          </a:p>
        </p:txBody>
      </p:sp>
      <p:sp>
        <p:nvSpPr>
          <p:cNvPr id="1048619" name="Slide Number Placeholder 5"/>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599" name="Vertical Title 1"/>
          <p:cNvSpPr>
            <a:spLocks noGrp="1"/>
          </p:cNvSpPr>
          <p:nvPr>
            <p:ph type="title" orient="vert"/>
          </p:nvPr>
        </p:nvSpPr>
        <p:spPr>
          <a:xfrm>
            <a:off x="6543675" y="365125"/>
            <a:ext cx="1971675" cy="5811838"/>
          </a:xfrm>
        </p:spPr>
        <p:txBody>
          <a:bodyPr vert="eaVert"/>
          <a:lstStyle/>
          <a:p>
            <a:r>
              <a:rPr lang="ru-RU" altLang="zh-CN" smtClean="0"/>
              <a:t>Образец заголовка</a:t>
            </a:r>
            <a:endParaRPr lang="en-US" dirty="0"/>
          </a:p>
        </p:txBody>
      </p:sp>
      <p:sp>
        <p:nvSpPr>
          <p:cNvPr id="1048600" name="Vertical Text Placeholder 2"/>
          <p:cNvSpPr>
            <a:spLocks noGrp="1"/>
          </p:cNvSpPr>
          <p:nvPr>
            <p:ph type="body" orient="vert" idx="1"/>
          </p:nvPr>
        </p:nvSpPr>
        <p:spPr>
          <a:xfrm>
            <a:off x="628650" y="365125"/>
            <a:ext cx="5800725" cy="5811838"/>
          </a:xfrm>
        </p:spPr>
        <p:txBody>
          <a:bodyPr vert="eaVert"/>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dirty="0"/>
          </a:p>
        </p:txBody>
      </p:sp>
      <p:sp>
        <p:nvSpPr>
          <p:cNvPr id="1048601" name="Date Placeholder 3"/>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602" name="Footer Placeholder 4"/>
          <p:cNvSpPr>
            <a:spLocks noGrp="1"/>
          </p:cNvSpPr>
          <p:nvPr>
            <p:ph type="ftr" sz="quarter" idx="11"/>
          </p:nvPr>
        </p:nvSpPr>
        <p:spPr/>
        <p:txBody>
          <a:bodyPr/>
          <a:lstStyle/>
          <a:p>
            <a:endParaRPr lang="zh-CN" altLang="en-US"/>
          </a:p>
        </p:txBody>
      </p:sp>
      <p:sp>
        <p:nvSpPr>
          <p:cNvPr id="1048603" name="Slide Number Placeholder 5"/>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604" name="Title 1"/>
          <p:cNvSpPr>
            <a:spLocks noGrp="1"/>
          </p:cNvSpPr>
          <p:nvPr>
            <p:ph type="title"/>
          </p:nvPr>
        </p:nvSpPr>
        <p:spPr/>
        <p:txBody>
          <a:bodyPr/>
          <a:lstStyle/>
          <a:p>
            <a:r>
              <a:rPr lang="ru-RU" altLang="zh-CN" smtClean="0"/>
              <a:t>Образец заголовка</a:t>
            </a:r>
            <a:endParaRPr lang="en-US" dirty="0"/>
          </a:p>
        </p:txBody>
      </p:sp>
      <p:sp>
        <p:nvSpPr>
          <p:cNvPr id="1048605" name="Content Placeholder 2"/>
          <p:cNvSpPr>
            <a:spLocks noGrp="1"/>
          </p:cNvSpPr>
          <p:nvPr>
            <p:ph idx="1"/>
          </p:nvPr>
        </p:nvSpPr>
        <p:spPr/>
        <p:txBody>
          <a:bodyPr/>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dirty="0"/>
          </a:p>
        </p:txBody>
      </p:sp>
      <p:sp>
        <p:nvSpPr>
          <p:cNvPr id="1048606" name="Date Placeholder 3"/>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607" name="Footer Placeholder 4"/>
          <p:cNvSpPr>
            <a:spLocks noGrp="1"/>
          </p:cNvSpPr>
          <p:nvPr>
            <p:ph type="ftr" sz="quarter" idx="11"/>
          </p:nvPr>
        </p:nvSpPr>
        <p:spPr/>
        <p:txBody>
          <a:bodyPr/>
          <a:lstStyle/>
          <a:p>
            <a:endParaRPr lang="zh-CN" altLang="en-US"/>
          </a:p>
        </p:txBody>
      </p:sp>
      <p:sp>
        <p:nvSpPr>
          <p:cNvPr id="1048608" name="Slide Number Placeholder 5"/>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620" name="Title 1"/>
          <p:cNvSpPr>
            <a:spLocks noGrp="1"/>
          </p:cNvSpPr>
          <p:nvPr>
            <p:ph type="title"/>
          </p:nvPr>
        </p:nvSpPr>
        <p:spPr>
          <a:xfrm>
            <a:off x="623888" y="1709739"/>
            <a:ext cx="7886700" cy="2852737"/>
          </a:xfrm>
        </p:spPr>
        <p:txBody>
          <a:bodyPr anchor="b"/>
          <a:lstStyle>
            <a:lvl1pPr>
              <a:defRPr sz="6000"/>
            </a:lvl1pPr>
          </a:lstStyle>
          <a:p>
            <a:r>
              <a:rPr lang="ru-RU" altLang="zh-CN" smtClean="0"/>
              <a:t>Образец заголовка</a:t>
            </a:r>
            <a:endParaRPr lang="en-US" dirty="0"/>
          </a:p>
        </p:txBody>
      </p:sp>
      <p:sp>
        <p:nvSpPr>
          <p:cNvPr id="1048621"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ltLang="zh-CN" smtClean="0"/>
              <a:t>Образец текста</a:t>
            </a:r>
          </a:p>
        </p:txBody>
      </p:sp>
      <p:sp>
        <p:nvSpPr>
          <p:cNvPr id="1048622" name="Date Placeholder 3"/>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623" name="Footer Placeholder 4"/>
          <p:cNvSpPr>
            <a:spLocks noGrp="1"/>
          </p:cNvSpPr>
          <p:nvPr>
            <p:ph type="ftr" sz="quarter" idx="11"/>
          </p:nvPr>
        </p:nvSpPr>
        <p:spPr/>
        <p:txBody>
          <a:bodyPr/>
          <a:lstStyle/>
          <a:p>
            <a:endParaRPr lang="zh-CN" altLang="en-US"/>
          </a:p>
        </p:txBody>
      </p:sp>
      <p:sp>
        <p:nvSpPr>
          <p:cNvPr id="1048624" name="Slide Number Placeholder 5"/>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625" name="Title 1"/>
          <p:cNvSpPr>
            <a:spLocks noGrp="1"/>
          </p:cNvSpPr>
          <p:nvPr>
            <p:ph type="title"/>
          </p:nvPr>
        </p:nvSpPr>
        <p:spPr/>
        <p:txBody>
          <a:bodyPr/>
          <a:lstStyle/>
          <a:p>
            <a:r>
              <a:rPr lang="ru-RU" altLang="zh-CN" smtClean="0"/>
              <a:t>Образец заголовка</a:t>
            </a:r>
            <a:endParaRPr lang="en-US" dirty="0"/>
          </a:p>
        </p:txBody>
      </p:sp>
      <p:sp>
        <p:nvSpPr>
          <p:cNvPr id="1048626" name="Content Placeholder 2"/>
          <p:cNvSpPr>
            <a:spLocks noGrp="1"/>
          </p:cNvSpPr>
          <p:nvPr>
            <p:ph sz="half" idx="1"/>
          </p:nvPr>
        </p:nvSpPr>
        <p:spPr>
          <a:xfrm>
            <a:off x="628650" y="1825625"/>
            <a:ext cx="3886200" cy="4351338"/>
          </a:xfrm>
        </p:spPr>
        <p:txBody>
          <a:bodyPr/>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dirty="0"/>
          </a:p>
        </p:txBody>
      </p:sp>
      <p:sp>
        <p:nvSpPr>
          <p:cNvPr id="1048627" name="Content Placeholder 3"/>
          <p:cNvSpPr>
            <a:spLocks noGrp="1"/>
          </p:cNvSpPr>
          <p:nvPr>
            <p:ph sz="half" idx="2"/>
          </p:nvPr>
        </p:nvSpPr>
        <p:spPr>
          <a:xfrm>
            <a:off x="4629150" y="1825625"/>
            <a:ext cx="3886200" cy="4351338"/>
          </a:xfrm>
        </p:spPr>
        <p:txBody>
          <a:bodyPr/>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dirty="0"/>
          </a:p>
        </p:txBody>
      </p:sp>
      <p:sp>
        <p:nvSpPr>
          <p:cNvPr id="1048628" name="Date Placeholder 4"/>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629" name="Footer Placeholder 5"/>
          <p:cNvSpPr>
            <a:spLocks noGrp="1"/>
          </p:cNvSpPr>
          <p:nvPr>
            <p:ph type="ftr" sz="quarter" idx="11"/>
          </p:nvPr>
        </p:nvSpPr>
        <p:spPr/>
        <p:txBody>
          <a:bodyPr/>
          <a:lstStyle/>
          <a:p>
            <a:endParaRPr lang="zh-CN" altLang="en-US"/>
          </a:p>
        </p:txBody>
      </p:sp>
      <p:sp>
        <p:nvSpPr>
          <p:cNvPr id="1048630" name="Slide Number Placeholder 6"/>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631" name="Title 1"/>
          <p:cNvSpPr>
            <a:spLocks noGrp="1"/>
          </p:cNvSpPr>
          <p:nvPr>
            <p:ph type="title"/>
          </p:nvPr>
        </p:nvSpPr>
        <p:spPr>
          <a:xfrm>
            <a:off x="629841" y="365126"/>
            <a:ext cx="7886700" cy="1325563"/>
          </a:xfrm>
        </p:spPr>
        <p:txBody>
          <a:bodyPr/>
          <a:lstStyle/>
          <a:p>
            <a:r>
              <a:rPr lang="ru-RU" altLang="zh-CN" smtClean="0"/>
              <a:t>Образец заголовка</a:t>
            </a:r>
            <a:endParaRPr lang="en-US" dirty="0"/>
          </a:p>
        </p:txBody>
      </p:sp>
      <p:sp>
        <p:nvSpPr>
          <p:cNvPr id="1048632"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ltLang="zh-CN" smtClean="0"/>
              <a:t>Образец текста</a:t>
            </a:r>
          </a:p>
        </p:txBody>
      </p:sp>
      <p:sp>
        <p:nvSpPr>
          <p:cNvPr id="1048633" name="Content Placeholder 3"/>
          <p:cNvSpPr>
            <a:spLocks noGrp="1"/>
          </p:cNvSpPr>
          <p:nvPr>
            <p:ph sz="half" idx="2"/>
          </p:nvPr>
        </p:nvSpPr>
        <p:spPr>
          <a:xfrm>
            <a:off x="629842" y="2505075"/>
            <a:ext cx="3868340" cy="3684588"/>
          </a:xfrm>
        </p:spPr>
        <p:txBody>
          <a:bodyPr/>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dirty="0"/>
          </a:p>
        </p:txBody>
      </p:sp>
      <p:sp>
        <p:nvSpPr>
          <p:cNvPr id="1048634"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ltLang="zh-CN" smtClean="0"/>
              <a:t>Образец текста</a:t>
            </a:r>
          </a:p>
        </p:txBody>
      </p:sp>
      <p:sp>
        <p:nvSpPr>
          <p:cNvPr id="1048635" name="Content Placeholder 5"/>
          <p:cNvSpPr>
            <a:spLocks noGrp="1"/>
          </p:cNvSpPr>
          <p:nvPr>
            <p:ph sz="quarter" idx="4"/>
          </p:nvPr>
        </p:nvSpPr>
        <p:spPr>
          <a:xfrm>
            <a:off x="4629150" y="2505075"/>
            <a:ext cx="3887391" cy="3684588"/>
          </a:xfrm>
        </p:spPr>
        <p:txBody>
          <a:bodyPr/>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dirty="0"/>
          </a:p>
        </p:txBody>
      </p:sp>
      <p:sp>
        <p:nvSpPr>
          <p:cNvPr id="1048636" name="Date Placeholder 6"/>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637" name="Footer Placeholder 7"/>
          <p:cNvSpPr>
            <a:spLocks noGrp="1"/>
          </p:cNvSpPr>
          <p:nvPr>
            <p:ph type="ftr" sz="quarter" idx="11"/>
          </p:nvPr>
        </p:nvSpPr>
        <p:spPr/>
        <p:txBody>
          <a:bodyPr/>
          <a:lstStyle/>
          <a:p>
            <a:endParaRPr lang="zh-CN" altLang="en-US"/>
          </a:p>
        </p:txBody>
      </p:sp>
      <p:sp>
        <p:nvSpPr>
          <p:cNvPr id="1048638" name="Slide Number Placeholder 8"/>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595" name="Title 1"/>
          <p:cNvSpPr>
            <a:spLocks noGrp="1"/>
          </p:cNvSpPr>
          <p:nvPr>
            <p:ph type="title"/>
          </p:nvPr>
        </p:nvSpPr>
        <p:spPr/>
        <p:txBody>
          <a:bodyPr/>
          <a:lstStyle/>
          <a:p>
            <a:r>
              <a:rPr lang="ru-RU" altLang="zh-CN" smtClean="0"/>
              <a:t>Образец заголовка</a:t>
            </a:r>
            <a:endParaRPr lang="en-US" dirty="0"/>
          </a:p>
        </p:txBody>
      </p:sp>
      <p:sp>
        <p:nvSpPr>
          <p:cNvPr id="1048596" name="Date Placeholder 2"/>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597" name="Footer Placeholder 3"/>
          <p:cNvSpPr>
            <a:spLocks noGrp="1"/>
          </p:cNvSpPr>
          <p:nvPr>
            <p:ph type="ftr" sz="quarter" idx="11"/>
          </p:nvPr>
        </p:nvSpPr>
        <p:spPr/>
        <p:txBody>
          <a:bodyPr/>
          <a:lstStyle/>
          <a:p>
            <a:endParaRPr lang="zh-CN" altLang="en-US"/>
          </a:p>
        </p:txBody>
      </p:sp>
      <p:sp>
        <p:nvSpPr>
          <p:cNvPr id="1048598" name="Slide Number Placeholder 4"/>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639" name="Date Placeholder 1"/>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640" name="Footer Placeholder 2"/>
          <p:cNvSpPr>
            <a:spLocks noGrp="1"/>
          </p:cNvSpPr>
          <p:nvPr>
            <p:ph type="ftr" sz="quarter" idx="11"/>
          </p:nvPr>
        </p:nvSpPr>
        <p:spPr/>
        <p:txBody>
          <a:bodyPr/>
          <a:lstStyle/>
          <a:p>
            <a:endParaRPr lang="zh-CN" altLang="en-US"/>
          </a:p>
        </p:txBody>
      </p:sp>
      <p:sp>
        <p:nvSpPr>
          <p:cNvPr id="1048641" name="Slide Number Placeholder 3"/>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642" name="Title 1"/>
          <p:cNvSpPr>
            <a:spLocks noGrp="1"/>
          </p:cNvSpPr>
          <p:nvPr>
            <p:ph type="title"/>
          </p:nvPr>
        </p:nvSpPr>
        <p:spPr>
          <a:xfrm>
            <a:off x="629841" y="457200"/>
            <a:ext cx="2949178" cy="1600200"/>
          </a:xfrm>
        </p:spPr>
        <p:txBody>
          <a:bodyPr anchor="b"/>
          <a:lstStyle>
            <a:lvl1pPr>
              <a:defRPr sz="3200"/>
            </a:lvl1pPr>
          </a:lstStyle>
          <a:p>
            <a:r>
              <a:rPr lang="ru-RU" altLang="zh-CN" smtClean="0"/>
              <a:t>Образец заголовка</a:t>
            </a:r>
            <a:endParaRPr lang="en-US" dirty="0"/>
          </a:p>
        </p:txBody>
      </p:sp>
      <p:sp>
        <p:nvSpPr>
          <p:cNvPr id="104864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dirty="0"/>
          </a:p>
        </p:txBody>
      </p:sp>
      <p:sp>
        <p:nvSpPr>
          <p:cNvPr id="104864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ltLang="zh-CN" smtClean="0"/>
              <a:t>Образец текста</a:t>
            </a:r>
          </a:p>
        </p:txBody>
      </p:sp>
      <p:sp>
        <p:nvSpPr>
          <p:cNvPr id="1048645" name="Date Placeholder 4"/>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646" name="Footer Placeholder 5"/>
          <p:cNvSpPr>
            <a:spLocks noGrp="1"/>
          </p:cNvSpPr>
          <p:nvPr>
            <p:ph type="ftr" sz="quarter" idx="11"/>
          </p:nvPr>
        </p:nvSpPr>
        <p:spPr/>
        <p:txBody>
          <a:bodyPr/>
          <a:lstStyle/>
          <a:p>
            <a:endParaRPr lang="zh-CN" altLang="en-US"/>
          </a:p>
        </p:txBody>
      </p:sp>
      <p:sp>
        <p:nvSpPr>
          <p:cNvPr id="1048647" name="Slide Number Placeholder 6"/>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048609" name="Title 1"/>
          <p:cNvSpPr>
            <a:spLocks noGrp="1"/>
          </p:cNvSpPr>
          <p:nvPr>
            <p:ph type="title"/>
          </p:nvPr>
        </p:nvSpPr>
        <p:spPr>
          <a:xfrm>
            <a:off x="629841" y="457200"/>
            <a:ext cx="2949178" cy="1600200"/>
          </a:xfrm>
        </p:spPr>
        <p:txBody>
          <a:bodyPr anchor="b"/>
          <a:lstStyle>
            <a:lvl1pPr>
              <a:defRPr sz="3200"/>
            </a:lvl1pPr>
          </a:lstStyle>
          <a:p>
            <a:r>
              <a:rPr lang="ru-RU" altLang="zh-CN" smtClean="0"/>
              <a:t>Образец заголовка</a:t>
            </a:r>
            <a:endParaRPr lang="en-US" dirty="0"/>
          </a:p>
        </p:txBody>
      </p:sp>
      <p:sp>
        <p:nvSpPr>
          <p:cNvPr id="1048610"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ltLang="zh-CN" smtClean="0"/>
              <a:t>Вставка рисунка</a:t>
            </a:r>
            <a:endParaRPr lang="en-US" dirty="0"/>
          </a:p>
        </p:txBody>
      </p:sp>
      <p:sp>
        <p:nvSpPr>
          <p:cNvPr id="1048611"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ltLang="zh-CN" smtClean="0"/>
              <a:t>Образец текста</a:t>
            </a:r>
          </a:p>
        </p:txBody>
      </p:sp>
      <p:sp>
        <p:nvSpPr>
          <p:cNvPr id="1048612" name="Date Placeholder 4"/>
          <p:cNvSpPr>
            <a:spLocks noGrp="1"/>
          </p:cNvSpPr>
          <p:nvPr>
            <p:ph type="dt" sz="half" idx="10"/>
          </p:nvPr>
        </p:nvSpPr>
        <p:spPr/>
        <p:txBody>
          <a:bodyPr/>
          <a:lstStyle/>
          <a:p>
            <a:fld id="{AB29C8F3-725A-4F9A-A507-94E9D5D4F6DB}" type="datetimeFigureOut">
              <a:rPr lang="zh-CN" altLang="en-US" smtClean="0"/>
              <a:t>2025/3/25</a:t>
            </a:fld>
            <a:endParaRPr lang="zh-CN" altLang="en-US"/>
          </a:p>
        </p:txBody>
      </p:sp>
      <p:sp>
        <p:nvSpPr>
          <p:cNvPr id="1048613" name="Footer Placeholder 5"/>
          <p:cNvSpPr>
            <a:spLocks noGrp="1"/>
          </p:cNvSpPr>
          <p:nvPr>
            <p:ph type="ftr" sz="quarter" idx="11"/>
          </p:nvPr>
        </p:nvSpPr>
        <p:spPr/>
        <p:txBody>
          <a:bodyPr/>
          <a:lstStyle/>
          <a:p>
            <a:endParaRPr lang="zh-CN" altLang="en-US"/>
          </a:p>
        </p:txBody>
      </p:sp>
      <p:sp>
        <p:nvSpPr>
          <p:cNvPr id="1048614" name="Slide Number Placeholder 6"/>
          <p:cNvSpPr>
            <a:spLocks noGrp="1"/>
          </p:cNvSpPr>
          <p:nvPr>
            <p:ph type="sldNum" sz="quarter" idx="12"/>
          </p:nvPr>
        </p:nvSpPr>
        <p:spPr/>
        <p:txBody>
          <a:bodyPr/>
          <a:lstStyle/>
          <a:p>
            <a:fld id="{7BE40409-DAE8-4674-9087-DC3CFB3688BD}"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ltLang="zh-CN" smtClean="0"/>
              <a:t>Образец заголовка</a:t>
            </a:r>
            <a:endParaRPr lang="en-US" dirty="0"/>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dirty="0"/>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29C8F3-725A-4F9A-A507-94E9D5D4F6DB}" type="datetimeFigureOut">
              <a:rPr lang="zh-CN" altLang="en-US" smtClean="0"/>
              <a:t>2025/3/25</a:t>
            </a:fld>
            <a:endParaRPr lang="zh-CN" alt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E40409-DAE8-4674-9087-DC3CFB3688BD}"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48588" name="Заголовок 1048587"/>
          <p:cNvSpPr>
            <a:spLocks noGrp="1"/>
          </p:cNvSpPr>
          <p:nvPr>
            <p:ph type="ctrTitle"/>
          </p:nvPr>
        </p:nvSpPr>
        <p:spPr>
          <a:xfrm>
            <a:off x="685800" y="1415695"/>
            <a:ext cx="7772400" cy="3334553"/>
          </a:xfrm>
        </p:spPr>
        <p:txBody>
          <a:bodyPr>
            <a:normAutofit fontScale="90000"/>
          </a:bodyPr>
          <a:lstStyle/>
          <a:p>
            <a:r>
              <a:rPr lang="en-US" sz="2400" b="1" i="1" u="sng">
                <a:solidFill>
                  <a:srgbClr val="000080"/>
                </a:solidFill>
                <a:effectLst>
                  <a:outerShdw blurRad="38100" dist="38100" dir="2700000" algn="br" rotWithShape="0">
                    <a:srgbClr val="000000"/>
                  </a:outerShdw>
                </a:effectLst>
              </a:rPr>
              <a:t>1) Elektrodlarning</a:t>
            </a:r>
            <a:r>
              <a:rPr lang="en-US" sz="2400" b="1" i="1" u="sng" dirty="0">
                <a:solidFill>
                  <a:srgbClr val="000080"/>
                </a:solidFill>
                <a:effectLst>
                  <a:outerShdw blurRad="38100" dist="38100" dir="2700000" algn="br" rotWithShape="0">
                    <a:srgbClr val="000000"/>
                  </a:outerShdw>
                </a:effectLst>
              </a:rPr>
              <a:t> </a:t>
            </a:r>
            <a:r>
              <a:rPr lang="en-US" sz="2400" b="1" i="1" u="sng" dirty="0" err="1">
                <a:solidFill>
                  <a:srgbClr val="000080"/>
                </a:solidFill>
                <a:effectLst>
                  <a:outerShdw blurRad="38100" dist="38100" dir="2700000" algn="br" rotWithShape="0">
                    <a:srgbClr val="000000"/>
                  </a:outerShdw>
                </a:effectLst>
              </a:rPr>
              <a:t>qutublanishi</a:t>
            </a:r>
            <a:r>
              <a:rPr lang="en-US" sz="2400" b="1" i="1" u="sng" dirty="0">
                <a:solidFill>
                  <a:srgbClr val="000080"/>
                </a:solidFill>
                <a:effectLst>
                  <a:outerShdw blurRad="38100" dist="38100" dir="2700000" algn="br" rotWithShape="0">
                    <a:srgbClr val="000000"/>
                  </a:outerShdw>
                </a:effectLst>
              </a:rPr>
              <a:t> </a:t>
            </a:r>
            <a:r>
              <a:rPr lang="en-US" sz="2400" b="1" i="1" u="sng" dirty="0" err="1">
                <a:solidFill>
                  <a:srgbClr val="000080"/>
                </a:solidFill>
                <a:effectLst>
                  <a:outerShdw blurRad="38100" dist="38100" dir="2700000" algn="br" rotWithShape="0">
                    <a:srgbClr val="000000"/>
                  </a:outerShdw>
                </a:effectLst>
              </a:rPr>
              <a:t>Nima</a:t>
            </a:r>
            <a:r>
              <a:rPr lang="en-US" sz="2400" b="1" i="1" u="sng" dirty="0">
                <a:solidFill>
                  <a:srgbClr val="000080"/>
                </a:solidFill>
                <a:effectLst>
                  <a:outerShdw blurRad="38100" dist="38100" dir="2700000" algn="br" rotWithShape="0">
                    <a:srgbClr val="000000"/>
                  </a:outerShdw>
                </a:effectLst>
              </a:rPr>
              <a:t/>
            </a:r>
            <a:br>
              <a:rPr lang="en-US" sz="2400" b="1" i="1" u="sng" dirty="0">
                <a:solidFill>
                  <a:srgbClr val="000080"/>
                </a:solidFill>
                <a:effectLst>
                  <a:outerShdw blurRad="38100" dist="38100" dir="2700000" algn="br" rotWithShape="0">
                    <a:srgbClr val="000000"/>
                  </a:outerShdw>
                </a:effectLst>
              </a:rPr>
            </a:br>
            <a:r>
              <a:rPr lang="en-US" sz="2400" b="1" i="1" u="sng" dirty="0">
                <a:solidFill>
                  <a:srgbClr val="000080"/>
                </a:solidFill>
                <a:effectLst>
                  <a:outerShdw blurRad="38100" dist="38100" dir="2700000" algn="br" rotWithShape="0">
                    <a:srgbClr val="000000"/>
                  </a:outerShdw>
                </a:effectLst>
              </a:rPr>
              <a:t/>
            </a:r>
            <a:br>
              <a:rPr lang="en-US" sz="2400" b="1" i="1" u="sng" dirty="0">
                <a:solidFill>
                  <a:srgbClr val="000080"/>
                </a:solidFill>
                <a:effectLst>
                  <a:outerShdw blurRad="38100" dist="38100" dir="2700000" algn="br" rotWithShape="0">
                    <a:srgbClr val="000000"/>
                  </a:outerShdw>
                </a:effectLst>
              </a:rPr>
            </a:br>
            <a:r>
              <a:rPr lang="en-US" sz="2400" b="1" i="1" u="sng" dirty="0">
                <a:solidFill>
                  <a:srgbClr val="000080"/>
                </a:solidFill>
                <a:effectLst>
                  <a:outerShdw blurRad="38100" dist="38100" dir="2700000" algn="br" rotWithShape="0">
                    <a:srgbClr val="000000"/>
                  </a:outerShdw>
                </a:effectLst>
              </a:rPr>
              <a:t>2)</a:t>
            </a:r>
            <a:r>
              <a:rPr lang="en-US" sz="2400" b="1" i="1" u="sng" dirty="0" err="1">
                <a:solidFill>
                  <a:srgbClr val="000080"/>
                </a:solidFill>
                <a:effectLst>
                  <a:outerShdw blurRad="38100" dist="38100" dir="2700000" algn="br" rotWithShape="0">
                    <a:srgbClr val="000000"/>
                  </a:outerShdw>
                </a:effectLst>
              </a:rPr>
              <a:t>Dielektrikning</a:t>
            </a:r>
            <a:r>
              <a:rPr lang="en-US" sz="2400" b="1" i="1" u="sng" dirty="0">
                <a:solidFill>
                  <a:srgbClr val="000080"/>
                </a:solidFill>
                <a:effectLst>
                  <a:outerShdw blurRad="38100" dist="38100" dir="2700000" algn="br" rotWithShape="0">
                    <a:srgbClr val="000000"/>
                  </a:outerShdw>
                </a:effectLst>
              </a:rPr>
              <a:t> </a:t>
            </a:r>
            <a:r>
              <a:rPr lang="en-US" sz="2400" b="1" i="1" u="sng" dirty="0" err="1">
                <a:solidFill>
                  <a:srgbClr val="000080"/>
                </a:solidFill>
                <a:effectLst>
                  <a:outerShdw blurRad="38100" dist="38100" dir="2700000" algn="br" rotWithShape="0">
                    <a:srgbClr val="000000"/>
                  </a:outerShdw>
                </a:effectLst>
              </a:rPr>
              <a:t>qutublanishi</a:t>
            </a:r>
            <a:r>
              <a:rPr lang="en-US" sz="2400" b="1" i="1" u="sng" dirty="0">
                <a:solidFill>
                  <a:srgbClr val="000080"/>
                </a:solidFill>
                <a:effectLst>
                  <a:outerShdw blurRad="38100" dist="38100" dir="2700000" algn="br" rotWithShape="0">
                    <a:srgbClr val="000000"/>
                  </a:outerShdw>
                </a:effectLst>
              </a:rPr>
              <a:t> </a:t>
            </a:r>
            <a:br>
              <a:rPr lang="en-US" sz="2400" b="1" i="1" u="sng" dirty="0">
                <a:solidFill>
                  <a:srgbClr val="000080"/>
                </a:solidFill>
                <a:effectLst>
                  <a:outerShdw blurRad="38100" dist="38100" dir="2700000" algn="br" rotWithShape="0">
                    <a:srgbClr val="000000"/>
                  </a:outerShdw>
                </a:effectLst>
              </a:rPr>
            </a:br>
            <a:r>
              <a:rPr lang="en-US" sz="2400" b="1" i="1" u="sng" dirty="0">
                <a:solidFill>
                  <a:srgbClr val="000080"/>
                </a:solidFill>
                <a:effectLst>
                  <a:outerShdw blurRad="38100" dist="38100" dir="2700000" algn="br" rotWithShape="0">
                    <a:srgbClr val="000000"/>
                  </a:outerShdw>
                </a:effectLst>
              </a:rPr>
              <a:t/>
            </a:r>
            <a:br>
              <a:rPr lang="en-US" sz="2400" b="1" i="1" u="sng" dirty="0">
                <a:solidFill>
                  <a:srgbClr val="000080"/>
                </a:solidFill>
                <a:effectLst>
                  <a:outerShdw blurRad="38100" dist="38100" dir="2700000" algn="br" rotWithShape="0">
                    <a:srgbClr val="000000"/>
                  </a:outerShdw>
                </a:effectLst>
              </a:rPr>
            </a:br>
            <a:r>
              <a:rPr lang="en-US" sz="2400" b="1" i="1" u="sng" dirty="0">
                <a:solidFill>
                  <a:srgbClr val="000080"/>
                </a:solidFill>
                <a:effectLst>
                  <a:outerShdw blurRad="38100" dist="38100" dir="2700000" algn="br" rotWithShape="0">
                    <a:srgbClr val="000000"/>
                  </a:outerShdw>
                </a:effectLst>
              </a:rPr>
              <a:t/>
            </a:r>
            <a:br>
              <a:rPr lang="en-US" sz="2400" b="1" i="1" u="sng" dirty="0">
                <a:solidFill>
                  <a:srgbClr val="000080"/>
                </a:solidFill>
                <a:effectLst>
                  <a:outerShdw blurRad="38100" dist="38100" dir="2700000" algn="br" rotWithShape="0">
                    <a:srgbClr val="000000"/>
                  </a:outerShdw>
                </a:effectLst>
              </a:rPr>
            </a:br>
            <a:r>
              <a:rPr lang="en-US" sz="2400" b="1" i="1" u="sng" dirty="0">
                <a:solidFill>
                  <a:srgbClr val="000080"/>
                </a:solidFill>
                <a:effectLst>
                  <a:outerShdw blurRad="38100" dist="38100" dir="2700000" algn="br" rotWithShape="0">
                    <a:srgbClr val="000000"/>
                  </a:outerShdw>
                </a:effectLst>
              </a:rPr>
              <a:t/>
            </a:r>
            <a:br>
              <a:rPr lang="en-US" sz="2400" b="1" i="1" u="sng" dirty="0">
                <a:solidFill>
                  <a:srgbClr val="000080"/>
                </a:solidFill>
                <a:effectLst>
                  <a:outerShdw blurRad="38100" dist="38100" dir="2700000" algn="br" rotWithShape="0">
                    <a:srgbClr val="000000"/>
                  </a:outerShdw>
                </a:effectLst>
              </a:rPr>
            </a:br>
            <a:r>
              <a:rPr lang="en-US" sz="2400" b="1" i="1" u="sng" dirty="0">
                <a:solidFill>
                  <a:srgbClr val="000080"/>
                </a:solidFill>
                <a:effectLst>
                  <a:outerShdw blurRad="38100" dist="38100" dir="2700000" algn="br" rotWithShape="0">
                    <a:srgbClr val="000000"/>
                  </a:outerShdw>
                </a:effectLst>
              </a:rPr>
              <a:t/>
            </a:r>
            <a:br>
              <a:rPr lang="en-US" sz="2400" b="1" i="1" u="sng" dirty="0">
                <a:solidFill>
                  <a:srgbClr val="000080"/>
                </a:solidFill>
                <a:effectLst>
                  <a:outerShdw blurRad="38100" dist="38100" dir="2700000" algn="br" rotWithShape="0">
                    <a:srgbClr val="000000"/>
                  </a:outerShdw>
                </a:effectLst>
              </a:rPr>
            </a:br>
            <a:r>
              <a:rPr lang="en-US" sz="2400" b="1" i="1" u="sng" dirty="0">
                <a:solidFill>
                  <a:srgbClr val="000080"/>
                </a:solidFill>
                <a:effectLst>
                  <a:outerShdw blurRad="38100" dist="38100" dir="2700000" algn="br" rotWithShape="0">
                    <a:srgbClr val="000000"/>
                  </a:outerShdw>
                </a:effectLst>
              </a:rPr>
              <a:t/>
            </a:r>
            <a:br>
              <a:rPr lang="en-US" sz="2400" b="1" i="1" u="sng" dirty="0">
                <a:solidFill>
                  <a:srgbClr val="000080"/>
                </a:solidFill>
                <a:effectLst>
                  <a:outerShdw blurRad="38100" dist="38100" dir="2700000" algn="br" rotWithShape="0">
                    <a:srgbClr val="000000"/>
                  </a:outerShdw>
                </a:effectLst>
              </a:rPr>
            </a:br>
            <a:r>
              <a:rPr lang="en-US" sz="2400" b="1" i="1" u="sng" dirty="0">
                <a:solidFill>
                  <a:srgbClr val="000080"/>
                </a:solidFill>
                <a:effectLst>
                  <a:outerShdw blurRad="38100" dist="38100" dir="2700000" algn="br" rotWithShape="0">
                    <a:srgbClr val="000000"/>
                  </a:outerShdw>
                </a:effectLst>
              </a:rPr>
              <a:t/>
            </a:r>
            <a:br>
              <a:rPr lang="en-US" sz="2400" b="1" i="1" u="sng" dirty="0">
                <a:solidFill>
                  <a:srgbClr val="000080"/>
                </a:solidFill>
                <a:effectLst>
                  <a:outerShdw blurRad="38100" dist="38100" dir="2700000" algn="br" rotWithShape="0">
                    <a:srgbClr val="000000"/>
                  </a:outerShdw>
                </a:effectLst>
              </a:rPr>
            </a:br>
            <a:r>
              <a:rPr lang="en-US" sz="2400" b="1" i="1" u="sng" dirty="0">
                <a:solidFill>
                  <a:srgbClr val="000080"/>
                </a:solidFill>
                <a:effectLst>
                  <a:outerShdw blurRad="38100" dist="38100" dir="2700000" algn="br" rotWithShape="0">
                    <a:srgbClr val="000000"/>
                  </a:outerShdw>
                </a:effectLst>
              </a:rPr>
              <a:t/>
            </a:r>
            <a:br>
              <a:rPr lang="en-US" sz="2400" b="1" i="1" u="sng" dirty="0">
                <a:solidFill>
                  <a:srgbClr val="000080"/>
                </a:solidFill>
                <a:effectLst>
                  <a:outerShdw blurRad="38100" dist="38100" dir="2700000" algn="br" rotWithShape="0">
                    <a:srgbClr val="000000"/>
                  </a:outerShdw>
                </a:effectLst>
              </a:rPr>
            </a:br>
            <a:endParaRPr lang="ru-RU" sz="2400" b="1" i="1" u="sng" dirty="0">
              <a:solidFill>
                <a:srgbClr val="000080"/>
              </a:solidFill>
              <a:effectLst>
                <a:outerShdw blurRad="38100" dist="38100" dir="2700000" algn="br" rotWithShape="0">
                  <a:srgbClr val="000000"/>
                </a:outerShdw>
              </a:effectLst>
            </a:endParaRPr>
          </a:p>
        </p:txBody>
      </p:sp>
      <p:sp>
        <p:nvSpPr>
          <p:cNvPr id="1048589" name="Подзаголовок 1048588"/>
          <p:cNvSpPr>
            <a:spLocks noGrp="1"/>
          </p:cNvSpPr>
          <p:nvPr>
            <p:ph type="subTitle" idx="1"/>
          </p:nvPr>
        </p:nvSpPr>
        <p:spPr>
          <a:xfrm>
            <a:off x="1237151" y="183203"/>
            <a:ext cx="6858000" cy="1655762"/>
          </a:xfrm>
        </p:spPr>
        <p:txBody>
          <a:bodyPr/>
          <a:lstStyle/>
          <a:p>
            <a:r>
              <a:rPr lang="en-US" b="1" i="1" u="sng">
                <a:solidFill>
                  <a:srgbClr val="000080"/>
                </a:solidFill>
                <a:effectLst>
                  <a:outerShdw blurRad="38100" dist="38100" dir="2700000" algn="br" rotWithShape="0">
                    <a:srgbClr val="000000"/>
                  </a:outerShdw>
                </a:effectLst>
              </a:rPr>
              <a:t>Reja</a:t>
            </a:r>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48590" name="Подзаголовок 1048589"/>
          <p:cNvSpPr>
            <a:spLocks noGrp="1"/>
          </p:cNvSpPr>
          <p:nvPr>
            <p:ph type="subTitle" idx="1"/>
          </p:nvPr>
        </p:nvSpPr>
        <p:spPr>
          <a:xfrm>
            <a:off x="1143000" y="317006"/>
            <a:ext cx="6552010" cy="4252906"/>
          </a:xfrm>
        </p:spPr>
        <p:txBody>
          <a:bodyPr/>
          <a:lstStyle/>
          <a:p>
            <a:r>
              <a:rPr lang="en-US" b="1" i="1" u="sng">
                <a:solidFill>
                  <a:srgbClr val="000000"/>
                </a:solidFill>
                <a:effectLst>
                  <a:outerShdw blurRad="38100" dist="38100" dir="2700000" algn="br" rotWithShape="0">
                    <a:srgbClr val="000000"/>
                  </a:outerShdw>
                </a:effectLst>
              </a:rPr>
              <a:t>Elektrodlarning qutblanishi</a:t>
            </a:r>
            <a:endParaRPr lang="ru-RU" b="1" i="1" u="sng">
              <a:solidFill>
                <a:srgbClr val="000000"/>
              </a:solidFill>
              <a:effectLst>
                <a:outerShdw blurRad="38100" dist="38100" dir="2700000" algn="br" rotWithShape="0">
                  <a:srgbClr val="000000"/>
                </a:outerShdw>
              </a:effectLst>
            </a:endParaRPr>
          </a:p>
          <a:p>
            <a:r>
              <a:rPr lang="en-US" b="1" i="1" u="sng">
                <a:solidFill>
                  <a:srgbClr val="000000"/>
                </a:solidFill>
                <a:effectLst>
                  <a:outerShdw blurRad="38100" dist="38100" dir="2700000" algn="br" rotWithShape="0">
                    <a:srgbClr val="000000"/>
                  </a:outerShdw>
                </a:effectLst>
              </a:rPr>
              <a:t>Qaytarib bo'lmaydigan sharoitda tok elektroddan o'tayotganda qaytarilmas elektrod reaktsiyasi paydo bo'ladi. Bu vaqtda elektrod potentsiali qaytariladigan elektrod potentsialidan farq qiladi. Elektrod potentsiali va qaytariladigan elektrod potentsiali elektrod tokga ega bo'lganda og'ish hodisasi elektrod polarizatsiyasi deb ataladi.</a:t>
            </a:r>
            <a:endParaRPr lang="ru-RU" b="1" i="1" u="sng">
              <a:solidFill>
                <a:srgbClr val="000000"/>
              </a:solidFill>
              <a:effectLst>
                <a:outerShdw blurRad="38100" dist="38100" dir="2700000" algn="br" rotWithShape="0">
                  <a:srgbClr val="000000"/>
                </a:outerShdw>
              </a:effectLst>
            </a:endParaRPr>
          </a:p>
          <a:p>
            <a:endParaRPr lang="ru-RU" b="1" i="1" u="sng">
              <a:solidFill>
                <a:srgbClr val="000000"/>
              </a:solidFill>
              <a:effectLst>
                <a:outerShdw blurRad="38100" dist="38100" dir="2700000" algn="br" rotWithShape="0">
                  <a:srgbClr val="000000"/>
                </a:outerShdw>
              </a:effectLst>
            </a:endParaRPr>
          </a:p>
          <a:p>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48591" name="Подзаголовок 1048590"/>
          <p:cNvSpPr>
            <a:spLocks noGrp="1"/>
          </p:cNvSpPr>
          <p:nvPr>
            <p:ph type="subTitle" idx="1"/>
          </p:nvPr>
        </p:nvSpPr>
        <p:spPr>
          <a:xfrm>
            <a:off x="1142999" y="198054"/>
            <a:ext cx="7069838" cy="4684661"/>
          </a:xfrm>
        </p:spPr>
        <p:txBody>
          <a:bodyPr>
            <a:normAutofit fontScale="92500"/>
          </a:bodyPr>
          <a:lstStyle/>
          <a:p>
            <a:r>
              <a:rPr lang="en-US" b="1" i="1" u="sng">
                <a:solidFill>
                  <a:srgbClr val="008000"/>
                </a:solidFill>
                <a:effectLst>
                  <a:outerShdw blurRad="38100" dist="38100" dir="2700000" algn="br" rotWithShape="0">
                    <a:srgbClr val="000000"/>
                  </a:outerShdw>
                </a:effectLst>
              </a:rPr>
              <a:t>Dielektriklarning qutblanishi chiziqli boʻlmagan munosabatlar orqali aniqlanadi.</a:t>
            </a:r>
            <a:endParaRPr lang="ru-RU" b="1" i="1" u="sng">
              <a:solidFill>
                <a:srgbClr val="008000"/>
              </a:solidFill>
              <a:effectLst>
                <a:outerShdw blurRad="38100" dist="38100" dir="2700000" algn="br" rotWithShape="0">
                  <a:srgbClr val="000000"/>
                </a:outerShdw>
              </a:effectLst>
            </a:endParaRPr>
          </a:p>
          <a:p>
            <a:r>
              <a:rPr lang="en-US" b="1" i="1" u="sng">
                <a:solidFill>
                  <a:srgbClr val="008000"/>
                </a:solidFill>
                <a:effectLst>
                  <a:outerShdw blurRad="38100" dist="38100" dir="2700000" algn="br" rotWithShape="0">
                    <a:srgbClr val="000000"/>
                  </a:outerShdw>
                </a:effectLst>
              </a:rPr>
              <a:t>bu yerda </a:t>
            </a:r>
            <a:endParaRPr lang="ru-RU" b="1" i="1" u="sng">
              <a:solidFill>
                <a:srgbClr val="008000"/>
              </a:solidFill>
              <a:effectLst>
                <a:outerShdw blurRad="38100" dist="38100" dir="2700000" algn="br" rotWithShape="0">
                  <a:srgbClr val="000000"/>
                </a:outerShdw>
              </a:effectLst>
            </a:endParaRPr>
          </a:p>
          <a:p>
            <a:r>
              <a:rPr lang="en-US" b="1" i="1" u="sng">
                <a:solidFill>
                  <a:srgbClr val="008000"/>
                </a:solidFill>
                <a:effectLst>
                  <a:outerShdw blurRad="38100" dist="38100" dir="2700000" algn="br" rotWithShape="0">
                    <a:srgbClr val="000000"/>
                  </a:outerShdw>
                </a:effectLst>
              </a:rPr>
              <a:t>χ</a:t>
            </a:r>
            <a:endParaRPr lang="ru-RU" b="1" i="1" u="sng">
              <a:solidFill>
                <a:srgbClr val="008000"/>
              </a:solidFill>
              <a:effectLst>
                <a:outerShdw blurRad="38100" dist="38100" dir="2700000" algn="br" rotWithShape="0">
                  <a:srgbClr val="000000"/>
                </a:outerShdw>
              </a:effectLst>
            </a:endParaRPr>
          </a:p>
          <a:p>
            <a:r>
              <a:rPr lang="en-US" b="1" i="1" u="sng">
                <a:solidFill>
                  <a:srgbClr val="008000"/>
                </a:solidFill>
                <a:effectLst>
                  <a:outerShdw blurRad="38100" dist="38100" dir="2700000" algn="br" rotWithShape="0">
                    <a:srgbClr val="000000"/>
                  </a:outerShdw>
                </a:effectLst>
              </a:rPr>
              <a:t>{\displaystyle \chi } va </a:t>
            </a:r>
            <a:endParaRPr lang="ru-RU" b="1" i="1" u="sng">
              <a:solidFill>
                <a:srgbClr val="008000"/>
              </a:solidFill>
              <a:effectLst>
                <a:outerShdw blurRad="38100" dist="38100" dir="2700000" algn="br" rotWithShape="0">
                  <a:srgbClr val="000000"/>
                </a:outerShdw>
              </a:effectLst>
            </a:endParaRPr>
          </a:p>
          <a:p>
            <a:r>
              <a:rPr lang="en-US" b="1" i="1" u="sng">
                <a:solidFill>
                  <a:srgbClr val="008000"/>
                </a:solidFill>
                <a:effectLst>
                  <a:outerShdw blurRad="38100" dist="38100" dir="2700000" algn="br" rotWithShape="0">
                    <a:srgbClr val="000000"/>
                  </a:outerShdw>
                </a:effectLst>
              </a:rPr>
              <a:t>c</a:t>
            </a:r>
            <a:endParaRPr lang="ru-RU" b="1" i="1" u="sng">
              <a:solidFill>
                <a:srgbClr val="008000"/>
              </a:solidFill>
              <a:effectLst>
                <a:outerShdw blurRad="38100" dist="38100" dir="2700000" algn="br" rotWithShape="0">
                  <a:srgbClr val="000000"/>
                </a:outerShdw>
              </a:effectLst>
            </a:endParaRPr>
          </a:p>
          <a:p>
            <a:r>
              <a:rPr lang="en-US" b="1" i="1" u="sng">
                <a:solidFill>
                  <a:srgbClr val="008000"/>
                </a:solidFill>
                <a:effectLst>
                  <a:outerShdw blurRad="38100" dist="38100" dir="2700000" algn="br" rotWithShape="0">
                    <a:srgbClr val="000000"/>
                  </a:outerShdw>
                </a:effectLst>
              </a:rPr>
              <a:t>{\displaystyle c} — ikkinchi va uchinchi tartibli makroskopik qabul qiluvchanliklar hisoblanadi. Tashqi maydon kuchsiz boʻlganda dielektriklarning qutblanishi (1) ning birinchi hadi bilan ifodalanadi. Ikkinchi va uchinchi hadlarni hisobga olmasa ham boʻladi. Tashqi maydon kuchli boʻlganda dielektriklarning nochiziqli xossalari namoyon boʻla boshlaydi.</a:t>
            </a:r>
            <a:endParaRPr lang="ru-RU" b="1" i="1" u="sng">
              <a:solidFill>
                <a:srgbClr val="008000"/>
              </a:solidFill>
              <a:effectLst>
                <a:outerShdw blurRad="38100" dist="38100" dir="2700000" algn="br" rotWithShape="0">
                  <a:srgbClr val="000000"/>
                </a:outerShdw>
              </a:effectLst>
            </a:endParaRPr>
          </a:p>
        </p:txBody>
      </p:sp>
      <p:pic>
        <p:nvPicPr>
          <p:cNvPr id="2097152" name="Рисунок 2097151"/>
          <p:cNvPicPr>
            <a:picLocks/>
          </p:cNvPicPr>
          <p:nvPr/>
        </p:nvPicPr>
        <p:blipFill>
          <a:blip r:embed="rId3"/>
          <a:stretch>
            <a:fillRect/>
          </a:stretch>
        </p:blipFill>
        <p:spPr>
          <a:xfrm>
            <a:off x="1789717" y="4897418"/>
            <a:ext cx="5564565" cy="69388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2D04F"/>
        </a:solidFill>
        <a:effectLst/>
      </p:bgPr>
    </p:bg>
    <p:spTree>
      <p:nvGrpSpPr>
        <p:cNvPr id="1" name=""/>
        <p:cNvGrpSpPr/>
        <p:nvPr/>
      </p:nvGrpSpPr>
      <p:grpSpPr>
        <a:xfrm>
          <a:off x="0" y="0"/>
          <a:ext cx="0" cy="0"/>
          <a:chOff x="0" y="0"/>
          <a:chExt cx="0" cy="0"/>
        </a:xfrm>
      </p:grpSpPr>
      <p:sp>
        <p:nvSpPr>
          <p:cNvPr id="1048592" name="Подзаголовок 1048591"/>
          <p:cNvSpPr>
            <a:spLocks noGrp="1"/>
          </p:cNvSpPr>
          <p:nvPr>
            <p:ph type="subTitle" idx="1"/>
          </p:nvPr>
        </p:nvSpPr>
        <p:spPr>
          <a:xfrm>
            <a:off x="932660" y="224814"/>
            <a:ext cx="6274587" cy="5105634"/>
          </a:xfrm>
        </p:spPr>
        <p:txBody>
          <a:bodyPr/>
          <a:lstStyle/>
          <a:p>
            <a:r>
              <a:rPr lang="en-US" b="1" i="1" u="sng">
                <a:effectLst>
                  <a:outerShdw blurRad="38100" dist="38100" dir="2700000" algn="br" rotWithShape="0">
                    <a:srgbClr val="000000"/>
                  </a:outerShdw>
                </a:effectLst>
              </a:rPr>
              <a:t>Qutblanish turlari:</a:t>
            </a:r>
            <a:endParaRPr lang="ru-RU" b="1" i="1" u="sng">
              <a:effectLst>
                <a:outerShdw blurRad="38100" dist="38100" dir="2700000" algn="br" rotWithShape="0">
                  <a:srgbClr val="000000"/>
                </a:outerShdw>
              </a:effectLst>
            </a:endParaRPr>
          </a:p>
          <a:p>
            <a:r>
              <a:rPr lang="en-US" b="1" i="1" u="sng">
                <a:effectLst>
                  <a:outerShdw blurRad="38100" dist="38100" dir="2700000" algn="br" rotWithShape="0">
                    <a:srgbClr val="000000"/>
                  </a:outerShdw>
                </a:effectLst>
              </a:rPr>
              <a:t>1. Elektron qutblanish – atom yoki molekulalarning elektron qobig‘i deformatsiyalanishi natijasida yuzaga keladi.</a:t>
            </a:r>
            <a:endParaRPr lang="ru-RU" b="1" i="1" u="sng">
              <a:effectLst>
                <a:outerShdw blurRad="38100" dist="38100" dir="2700000" algn="br" rotWithShape="0">
                  <a:srgbClr val="000000"/>
                </a:outerShdw>
              </a:effectLst>
            </a:endParaRPr>
          </a:p>
          <a:p>
            <a:r>
              <a:rPr lang="en-US" b="1" i="1" u="sng">
                <a:effectLst>
                  <a:outerShdw blurRad="38100" dist="38100" dir="2700000" algn="br" rotWithShape="0">
                    <a:srgbClr val="000000"/>
                  </a:outerShdw>
                </a:effectLst>
              </a:rPr>
              <a:t>2. Ion qutblanish – ionli kristall panjarada ionlarning o‘z muvozanat holatlaridan siljishi natijasida hosil bo‘ladi.</a:t>
            </a:r>
            <a:endParaRPr lang="ru-RU" b="1" i="1" u="sng">
              <a:effectLst>
                <a:outerShdw blurRad="38100" dist="38100" dir="2700000" algn="br" rotWithShape="0">
                  <a:srgbClr val="000000"/>
                </a:outerShdw>
              </a:effectLst>
            </a:endParaRPr>
          </a:p>
          <a:p>
            <a:r>
              <a:rPr lang="en-US" b="1" i="1" u="sng">
                <a:effectLst>
                  <a:outerShdw blurRad="38100" dist="38100" dir="2700000" algn="br" rotWithShape="0">
                    <a:srgbClr val="000000"/>
                  </a:outerShdw>
                </a:effectLst>
              </a:rPr>
              <a:t>3. Dipol (orientatsion) qutblanish – doimiy dipol momentga ega bo‘lgan molekulalarning tashqi maydon ta’sirida yo‘nalishlanishi bilan bog‘liq.</a:t>
            </a:r>
            <a:endParaRPr lang="ru-RU" b="1" i="1" u="sng">
              <a:effectLst>
                <a:outerShdw blurRad="38100" dist="38100" dir="2700000" algn="br" rotWithShape="0">
                  <a:srgbClr val="000000"/>
                </a:outerShdw>
              </a:effectLst>
            </a:endParaRPr>
          </a:p>
          <a:p>
            <a:r>
              <a:rPr lang="en-US" b="1" i="1" u="sng">
                <a:effectLst>
                  <a:outerShdw blurRad="38100" dist="38100" dir="2700000" algn="br" rotWithShape="0">
                    <a:srgbClr val="000000"/>
                  </a:outerShdw>
                </a:effectLst>
              </a:rPr>
              <a:t>4. Makroskopik qutblanish (fazoviy zaryad qutblanishi) – dielektrikda erkin zaryad tashuvchilarning siljishi tufayli yuzaga keladi.</a:t>
            </a:r>
            <a:endParaRPr lang="ru-RU" b="1" i="1" u="sng">
              <a:effectLst>
                <a:outerShdw blurRad="38100" dist="38100" dir="2700000" algn="br" rotWithShape="0">
                  <a:srgbClr val="000000"/>
                </a:outerShdw>
              </a:effectLst>
            </a:endParaRPr>
          </a:p>
          <a:p>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48593" name="Подзаголовок 1048592"/>
          <p:cNvSpPr>
            <a:spLocks noGrp="1"/>
          </p:cNvSpPr>
          <p:nvPr>
            <p:ph type="subTitle" idx="1"/>
          </p:nvPr>
        </p:nvSpPr>
        <p:spPr>
          <a:xfrm>
            <a:off x="1142999" y="258135"/>
            <a:ext cx="6646161" cy="5585436"/>
          </a:xfrm>
        </p:spPr>
        <p:txBody>
          <a:bodyPr/>
          <a:lstStyle/>
          <a:p>
            <a:r>
              <a:rPr lang="en-US" b="1" i="1" u="sng">
                <a:solidFill>
                  <a:srgbClr val="FFFFFF"/>
                </a:solidFill>
                <a:effectLst>
                  <a:outerShdw blurRad="38100" dist="38100" dir="2700000" algn="br" rotWithShape="0">
                    <a:srgbClr val="000000"/>
                  </a:outerShdw>
                </a:effectLst>
              </a:rPr>
              <a:t>Dielektrikning qutblanishi – bu tashqi elektr maydon ta’sirida dielektrik ichida musbat va manfiy zaryad markazlarining ajralishi yoki yo‘nalishlanishi natijasida elektr dipollarning hosil bo‘lishi jarayoni. Bu hodisa dielektriklarning asosiy elektr xususiyatlaridan biri bo‘lib, ular elektr maydonda qanday harakat qilishini belgilaydi.</a:t>
            </a:r>
            <a:endParaRPr lang="ru-RU" b="1" i="1" u="sng">
              <a:solidFill>
                <a:srgbClr val="FFFFFF"/>
              </a:solidFill>
              <a:effectLst>
                <a:outerShdw blurRad="38100" dist="38100" dir="2700000" algn="br" rotWithShape="0">
                  <a:srgbClr val="000000"/>
                </a:outerShdw>
              </a:effectLst>
            </a:endParaRPr>
          </a:p>
          <a:p>
            <a:endParaRPr lang="ru-RU" b="1" i="1" u="sng">
              <a:solidFill>
                <a:srgbClr val="FFFFFF"/>
              </a:solidFill>
              <a:effectLst>
                <a:outerShdw blurRad="38100" dist="38100" dir="2700000" algn="br" rotWithShape="0">
                  <a:srgbClr val="000000"/>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48594" name="Подзаголовок 1048593"/>
          <p:cNvSpPr>
            <a:spLocks noGrp="1"/>
          </p:cNvSpPr>
          <p:nvPr>
            <p:ph type="subTitle" idx="1"/>
          </p:nvPr>
        </p:nvSpPr>
        <p:spPr>
          <a:xfrm>
            <a:off x="1143000" y="56532"/>
            <a:ext cx="6858000" cy="5201268"/>
          </a:xfrm>
        </p:spPr>
        <p:txBody>
          <a:bodyPr/>
          <a:lstStyle/>
          <a:p>
            <a:endParaRPr lang="ru-RU" b="1" i="1" u="sng">
              <a:solidFill>
                <a:srgbClr val="FFFFFF"/>
              </a:solidFill>
              <a:effectLst>
                <a:outerShdw blurRad="38100" dist="38100" dir="2700000" algn="br" rotWithShape="0">
                  <a:srgbClr val="000000"/>
                </a:outerShdw>
              </a:effectLst>
            </a:endParaRPr>
          </a:p>
          <a:p>
            <a:endParaRPr lang="ru-RU" b="1" i="1" u="sng">
              <a:solidFill>
                <a:srgbClr val="FFFFFF"/>
              </a:solidFill>
              <a:effectLst>
                <a:outerShdw blurRad="38100" dist="38100" dir="2700000" algn="br" rotWithShape="0">
                  <a:srgbClr val="000000"/>
                </a:outerShdw>
              </a:effectLst>
            </a:endParaRPr>
          </a:p>
          <a:p>
            <a:endParaRPr lang="ru-RU" b="1" i="1" u="sng">
              <a:solidFill>
                <a:srgbClr val="FFFFFF"/>
              </a:solidFill>
              <a:effectLst>
                <a:outerShdw blurRad="38100" dist="38100" dir="2700000" algn="br" rotWithShape="0">
                  <a:srgbClr val="000000"/>
                </a:outerShdw>
              </a:effectLst>
            </a:endParaRPr>
          </a:p>
          <a:p>
            <a:endParaRPr lang="ru-RU" b="1" i="1" u="sng">
              <a:solidFill>
                <a:srgbClr val="FFFFFF"/>
              </a:solidFill>
              <a:effectLst>
                <a:outerShdw blurRad="38100" dist="38100" dir="2700000" algn="br" rotWithShape="0">
                  <a:srgbClr val="000000"/>
                </a:outerShdw>
              </a:effectLst>
            </a:endParaRPr>
          </a:p>
          <a:p>
            <a:r>
              <a:rPr lang="en-US" b="1" i="1" u="sng">
                <a:solidFill>
                  <a:srgbClr val="FFFFFF"/>
                </a:solidFill>
                <a:effectLst>
                  <a:outerShdw blurRad="38100" dist="38100" dir="2700000" algn="br" rotWithShape="0">
                    <a:srgbClr val="000000"/>
                  </a:outerShdw>
                </a:effectLst>
              </a:rPr>
              <a:t>Ertiboringiz </a:t>
            </a:r>
            <a:endParaRPr lang="ru-RU" b="1" i="1" u="sng">
              <a:solidFill>
                <a:srgbClr val="FFFFFF"/>
              </a:solidFill>
              <a:effectLst>
                <a:outerShdw blurRad="38100" dist="38100" dir="2700000" algn="br" rotWithShape="0">
                  <a:srgbClr val="000000"/>
                </a:outerShdw>
              </a:effectLst>
            </a:endParaRPr>
          </a:p>
          <a:p>
            <a:r>
              <a:rPr lang="en-US" b="1" i="1" u="sng">
                <a:solidFill>
                  <a:srgbClr val="FFFFFF"/>
                </a:solidFill>
                <a:effectLst>
                  <a:outerShdw blurRad="38100" dist="38100" dir="2700000" algn="br" rotWithShape="0">
                    <a:srgbClr val="000000"/>
                  </a:outerShdw>
                </a:effectLst>
              </a:rPr>
              <a:t>Uchun</a:t>
            </a:r>
            <a:endParaRPr lang="ru-RU" b="1" i="1" u="sng">
              <a:solidFill>
                <a:srgbClr val="FFFFFF"/>
              </a:solidFill>
              <a:effectLst>
                <a:outerShdw blurRad="38100" dist="38100" dir="2700000" algn="br" rotWithShape="0">
                  <a:srgbClr val="000000"/>
                </a:outerShdw>
              </a:effectLst>
            </a:endParaRPr>
          </a:p>
          <a:p>
            <a:r>
              <a:rPr lang="en-US" b="1" i="1" u="sng">
                <a:solidFill>
                  <a:srgbClr val="FFFFFF"/>
                </a:solidFill>
                <a:effectLst>
                  <a:outerShdw blurRad="38100" dist="38100" dir="2700000" algn="br" rotWithShape="0">
                    <a:srgbClr val="000000"/>
                  </a:outerShdw>
                </a:effectLst>
              </a:rPr>
              <a:t>Rahmat</a:t>
            </a:r>
            <a:endParaRPr lang="ru-RU" b="1" i="1" u="sng">
              <a:solidFill>
                <a:srgbClr val="FFFFFF"/>
              </a:solidFill>
              <a:effectLst>
                <a:outerShdw blurRad="38100" dist="38100" dir="2700000" algn="br" rotWithShape="0">
                  <a:srgbClr val="000000"/>
                </a:outerShdw>
              </a:effectLst>
            </a:endParaRPr>
          </a:p>
        </p:txBody>
      </p:sp>
    </p:spTree>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234</Words>
  <Application>Microsoft Office PowerPoint</Application>
  <PresentationFormat>Экран (4:3)</PresentationFormat>
  <Paragraphs>23</Paragraphs>
  <Slides>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宋体</vt:lpstr>
      <vt:lpstr>Arial</vt:lpstr>
      <vt:lpstr>Calibri</vt:lpstr>
      <vt:lpstr>Calibri Light</vt:lpstr>
      <vt:lpstr>Тема Office</vt:lpstr>
      <vt:lpstr>1) Elektrodlarning qutublanishi Nima  2)Dielektrikning qutublanishi         </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Elektrodlarning qutublanishi Nima  2)Dielektrikning qutublanishi         </dc:title>
  <dc:creator>U2</dc:creator>
  <cp:lastModifiedBy>PC</cp:lastModifiedBy>
  <cp:revision>1</cp:revision>
  <dcterms:created xsi:type="dcterms:W3CDTF">2015-05-11T03:36:16Z</dcterms:created>
  <dcterms:modified xsi:type="dcterms:W3CDTF">2025-03-25T05:44:59Z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5beb13a2d6284b40bbb767c0cdf3a5e8</vt:lpwstr>
  </property>
</Properties>
</file>