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4/23/2024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4/23/2024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691680" y="980728"/>
            <a:ext cx="5616624" cy="432048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ASOSIY TUGMALARNI TANLASH</a:t>
            </a:r>
          </a:p>
          <a:p>
            <a:pPr algn="ctr"/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MATNNI CHOP ETISH</a:t>
            </a:r>
            <a:endParaRPr lang="ru-RU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73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0306" y="116632"/>
            <a:ext cx="3371574" cy="21602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Rasmda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ko’rib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turgan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oyna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klavitura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Uning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vazifalarini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birin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ketin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ko’rib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chiqamiz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Klaviatura haqida to`liq ma'lumot – Tele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05071"/>
            <a:ext cx="6120681" cy="440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12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661904"/>
              </p:ext>
            </p:extLst>
          </p:nvPr>
        </p:nvGraphicFramePr>
        <p:xfrm>
          <a:off x="971600" y="332656"/>
          <a:ext cx="5904656" cy="5664081"/>
        </p:xfrm>
        <a:graphic>
          <a:graphicData uri="http://schemas.openxmlformats.org/drawingml/2006/table">
            <a:tbl>
              <a:tblPr/>
              <a:tblGrid>
                <a:gridCol w="2916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791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Kalit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nomi</a:t>
                      </a:r>
                      <a:endParaRPr lang="en-US" sz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Kalitdan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foydalanish</a:t>
                      </a:r>
                      <a:endParaRPr lang="en-US" sz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46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Shift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Katta harfni kiritish uchun Shift tugmasi bilan birga ushbu harfni bosing. Agar siz Shift tugmachasini boshqa tugma bilan birgalikda bossangiz, tugmachaning yuqori qismida ko'rsatilgan belgini kiritishingiz mumkin.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41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Caps Lock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Faqat bosh harflarni kiritish uchun Caps Lock-ni bir marta bosing. Caps Lock tugmachasini yana bosish bu xususiyatni o'chirib qo'yadi. Klaviaturada Caps Lock funksiyasi yoqilganligini ko'rsatish uchun indikator chirog'i bo'lishi mumkin.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463"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Agar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siz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Tab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tugmachasini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bossangiz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kursor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bir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necha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bo'shliqni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oldinga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siljitadi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Shaklning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keyingi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maydoniga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o'tish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uchun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tab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tugmasidan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ham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foydalanishingiz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mumkin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55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Kirish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Enter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tugmasini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bosish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kursorni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keyingi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qatorning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boshiga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olib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boradi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. Enter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tugmasini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bosish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c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ta'kidlangan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tanlaydi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69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Kosmos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Bo'shliq tugmachasini bosish kursorni bir bo'sh joy oldinga siljitadi.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3053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Backspace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Backspace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tugmasini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bosish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orqali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siz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kursor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oldidagi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belgini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yoki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tanlangan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matnni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o'chirishingiz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mumkin</a:t>
                      </a:r>
                      <a:r>
                        <a:rPr lang="en-US" sz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19919" marR="19919" marT="19919" marB="199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1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585271"/>
              </p:ext>
            </p:extLst>
          </p:nvPr>
        </p:nvGraphicFramePr>
        <p:xfrm>
          <a:off x="1115616" y="764704"/>
          <a:ext cx="5976664" cy="5040560"/>
        </p:xfrm>
        <a:graphic>
          <a:graphicData uri="http://schemas.openxmlformats.org/drawingml/2006/table">
            <a:tbl>
              <a:tblPr/>
              <a:tblGrid>
                <a:gridCol w="2411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5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265">
                <a:tc>
                  <a:txBody>
                    <a:bodyPr/>
                    <a:lstStyle/>
                    <a:p>
                      <a:pPr algn="l"/>
                      <a:endParaRPr lang="ru-RU" sz="11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Harakat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Windows logotipi kaliti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Boshlash menyusini oching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2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Alt + Tab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ochiq ilovalar yoki oynalar o'rtasida almashish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2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Alt + F4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Faol ob'ektni yoping yoki faol dasturdan chiqing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S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C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Tanlangan ob'ektni nusxalash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X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Tanlangan ob'ektni kesib oling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V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Tanlangan ob'ektni kiritish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Z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Amalni bekor qilish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32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Ctrl + A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Hujjat yoki oynadagi barcha ob'ektlarni tanlang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7320">
                <a:tc>
                  <a:txBody>
                    <a:bodyPr/>
                    <a:lstStyle/>
                    <a:p>
                      <a:endParaRPr lang="ru-RU" sz="11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Dastur yoki Windows uchun Yordamni oching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732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Windows logotipi tugmasi + F1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Windows Yordam va Yordamni oching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265">
                <a:tc>
                  <a:txBody>
                    <a:bodyPr/>
                    <a:lstStyle/>
                    <a:p>
                      <a:endParaRPr lang="ru-RU" sz="11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Joriy ishni bekor qilish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4584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Kontekst kaliti</a:t>
                      </a: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Tanlangan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ob'ekt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yoki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dasturdagi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ob'ektlar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bilan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bog'langan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buyruqlar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kontekst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menyusini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oching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.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Sichqonchaning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o'ng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tugmachasini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bosish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bilan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Rounded MT Bold" pitchFamily="34" charset="0"/>
                        </a:rPr>
                        <a:t>teng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Rounded MT Bold" pitchFamily="34" charset="0"/>
                      </a:endParaRPr>
                    </a:p>
                  </a:txBody>
                  <a:tcPr marL="26556" marR="26556" marT="26556" marB="265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16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805783"/>
              </p:ext>
            </p:extLst>
          </p:nvPr>
        </p:nvGraphicFramePr>
        <p:xfrm>
          <a:off x="1475656" y="1124744"/>
          <a:ext cx="5688632" cy="4857520"/>
        </p:xfrm>
        <a:graphic>
          <a:graphicData uri="http://schemas.openxmlformats.org/drawingml/2006/table">
            <a:tbl>
              <a:tblPr/>
              <a:tblGrid>
                <a:gridCol w="2460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8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140">
                <a:tc>
                  <a:txBody>
                    <a:bodyPr/>
                    <a:lstStyle/>
                    <a:p>
                      <a:pPr algn="l"/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Bunday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harakatni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amalga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oshirish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uchun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Quyidagi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amallarni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bajaramiz</a:t>
                      </a:r>
                      <a:endParaRPr lang="ru-RU" sz="11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marL="34209" marR="34209" marT="17104" marB="17104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Chap strelka, o'ng o'q, yuqoriga o'q yoki pastga o'q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Kursorni yoki tanlovni strelka yo'nalishi bo'yicha bitta bo'sh joy yoki qatorga suring yoki veb-sahifani strelka yo'nalishi bo'yicha aylantiring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14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Uy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satr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yoki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veb-sahifa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boshiga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olib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boring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140">
                <a:tc>
                  <a:txBody>
                    <a:bodyPr/>
                    <a:lstStyle/>
                    <a:p>
                      <a:endParaRPr lang="ru-RU" sz="11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Kursorni satr oxiriga yoki veb-sahifaga olib boring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514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Ctrl + Bosh sahifa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Hujjatning boshiga o'ting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514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Ctrl + End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Hujjat oxiriga o'ting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140"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Yuqoriga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siljiting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yoki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yuqoridagi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sahifa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ekraniga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o'ting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140"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Sahifa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pastga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Kursorni siljiting yoki quyidagi sahifa ekraniga o'ting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01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Oʻchirish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 yoki tanlangan matn oldidagi belgini o'chiring, Windows uchun - tanlangan ob'ektni o'chiring va "Axlat qutisi" ga o'tkazing.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8271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Kiritmoq</a:t>
                      </a: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Qo'shish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rejimini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yoqing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yoki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o'chiring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.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Matn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kiritish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yoqilgan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bo'lsa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,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kiritilgan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matn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kursor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joyida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paydo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bo'ladi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.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Qo'shish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rejimi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o'chirilgan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bo'lsa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,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siz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kiritgan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matn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mavjud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belgilarni</a:t>
                      </a:r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 Black" pitchFamily="34" charset="0"/>
                        </a:rPr>
                        <a:t>almashtiradi</a:t>
                      </a:r>
                      <a:endParaRPr lang="en-US" sz="11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24944" marR="24944" marT="24944" marB="24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55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489"/>
            <a:ext cx="219932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1000" b="1" i="1" u="sng" strike="noStrike" cap="none" normalizeH="0" baseline="0" dirty="0">
              <a:ln>
                <a:noFill/>
              </a:ln>
              <a:solidFill>
                <a:srgbClr val="046E9B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s://i1.wp.com/afirewall.ru/wp-content/uploads/2016/05/1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296863"/>
            <a:ext cx="514350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6881" y="357202"/>
            <a:ext cx="6054055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i="1" u="sng" dirty="0">
                <a:solidFill>
                  <a:srgbClr val="046E9B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900" b="1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</a:t>
            </a:r>
            <a:r>
              <a:rPr lang="ru-RU" sz="1000" b="1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sc</a:t>
            </a:r>
            <a:r>
              <a:rPr lang="ru-RU" sz="10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b="1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kaliti</a:t>
            </a:r>
            <a:r>
              <a:rPr lang="ru-RU" sz="10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 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-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bu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amalni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bekor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qilish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dasturlardan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o'yinlardan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chiqish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ilovalardan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chiqish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h.k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uchun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ishlatiladi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600" u="sng" dirty="0">
              <a:solidFill>
                <a:schemeClr val="bg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"</a:t>
            </a:r>
            <a:r>
              <a:rPr lang="ru-RU" sz="100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Esc</a:t>
            </a:r>
            <a:r>
              <a:rPr lang="ru-RU" sz="100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" </a:t>
            </a:r>
            <a:r>
              <a:rPr lang="ru-RU" sz="100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tugmachasining</a:t>
            </a:r>
            <a:r>
              <a:rPr lang="ru-RU" sz="100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vazifalari</a:t>
            </a:r>
            <a:r>
              <a:rPr lang="ru-RU" sz="100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 </a:t>
            </a:r>
            <a:r>
              <a:rPr lang="ru-RU" sz="10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600" dirty="0">
              <a:solidFill>
                <a:schemeClr val="bg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Uning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asosiy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vazifasi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oldinda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bo'lgan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buyruqni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bekor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qilishdir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Ish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stolida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yoki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vazifalar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panelida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sichqonchaning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o'ng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tugmasi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bilan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menyuni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ochsangiz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keyin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"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Esc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"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tugmasini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bossangiz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menyu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darhol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yopiladi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Agar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biron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bir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o'yin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o'ynashni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boshlagan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bo'lsangiz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tasodifan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"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Esc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"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tugmachasini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bosgan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bo'lsangiz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deyarli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har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doim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bu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o'yinni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tark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etasiz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Ammo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ushbu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yana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bosish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orqali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yana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o'yiningizga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qaytasiz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600" u="sng" dirty="0">
              <a:solidFill>
                <a:schemeClr val="bg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Internetda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bo'lganingizda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keyingi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sayt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manzilini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kiritasiz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va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keyin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tasodifan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"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Esc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"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tugmachasini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bosasiz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,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darhol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ko'rib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chiqqan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avvalgi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sayt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manziliga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qaytasiz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600" u="sng" dirty="0">
              <a:solidFill>
                <a:schemeClr val="bg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Klaviaturaning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yuqori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qatorida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funktsiya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tugmachalari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joylashgan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(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rasmdagi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qizil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to'rtburchak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bilan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000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cheklangan</a:t>
            </a:r>
            <a:r>
              <a:rPr lang="ru-RU" sz="1000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)</a:t>
            </a:r>
            <a:endParaRPr lang="ru-RU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31640" y="3356992"/>
            <a:ext cx="6192688" cy="30963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FI </a:t>
            </a:r>
            <a:r>
              <a:rPr lang="en-US" sz="105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funktsional</a:t>
            </a:r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tugmalari</a:t>
            </a:r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- F12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muayyan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ularga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tayinlangan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harakatlarni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bajarish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uchun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mo'ljallangan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Amallar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hozirda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ishlayotgan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dasturlarga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bog'liq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ammo </a:t>
            </a:r>
            <a:r>
              <a:rPr lang="en-US" sz="105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odatda</a:t>
            </a:r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F1 </a:t>
            </a:r>
            <a:r>
              <a:rPr lang="en-US" sz="1050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tugmasi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hozirda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ishlayotgan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dasturning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yordam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tizimiga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qo'ng'iroq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qilish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uchun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ishlatiladi.Agar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biron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dastur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ishlayotgan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bo'lsa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ushbu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dastur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haqida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ma'lumot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paydo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bo'ladi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"F2"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Ushbu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bosilganda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yuklash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yoki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"Del"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tugmasi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kompyuteringizning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Bios-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sozlash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imkonini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beradi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"F3"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Qidiruv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oynasini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chaqiradi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"F5"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Ochilgan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brauzer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sahifasini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qayta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yuklaydi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050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"F8"</a:t>
            </a:r>
            <a:r>
              <a:rPr lang="en-US" sz="1050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Ushbu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bosilganda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yuklash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operatsion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tizimning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xavfsiz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rejimida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imkonini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beradi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belgisi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bilan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belgilangan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qolgan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funktsional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harakatlari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asosan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modifikator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bilan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birgalikda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amalga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oshirilishi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mumkin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markasi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modeliga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qarab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farq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qilishi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mumkin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 Agar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kompyuteringiz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klaviaturasidagi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biron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harakatlari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bu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erda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tasvirlanganlardan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farq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qilsa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uning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maqsadini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foydalanuvchi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qo'llanmasida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topish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mumkin</a:t>
            </a:r>
            <a:r>
              <a:rPr lang="en-US" dirty="0"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422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619672" y="692696"/>
            <a:ext cx="5688632" cy="4464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Alt + Shift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yoki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Ctrl + Shift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-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klaviatura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tartibini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almashtirish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Windows </a:t>
            </a:r>
            <a:r>
              <a:rPr lang="en-US" sz="1100" b="1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kaliti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odatda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Ctrl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Alt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orasida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joylashgan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Uni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bosganingizda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Boshlash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menyusi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paydo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bo'ladi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turli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xil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variantlarga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ega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kalitni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boshqa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bilan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birgalikda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ishlatib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siz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dasturlarni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ishga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tushirishni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tezlashtirasiz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bosganingizda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Win + E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Mening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kompyuterim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tadqiqotchisi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ochiladi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Tugmalarni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bosganingizda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Win + D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barcha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faol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oynalarni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minimallashtiradi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Klaviatura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yorlig'i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b="1" i="1" u="sng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G'alaba</a:t>
            </a:r>
            <a:r>
              <a:rPr lang="en-US" sz="1100" b="1" i="1" u="sng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+ L</a:t>
            </a:r>
            <a:r>
              <a:rPr lang="en-US" sz="1100" b="1" i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 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foydalanuvchilar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o'rtasida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almashish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yoki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stantsiyasini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blokirovka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qilish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imkonini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beradi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. Win + F1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klaviatura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yorlig'i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Yordam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va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qo'llab-quvvatlash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markazini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ochadi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49257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</TotalTime>
  <Words>406</Words>
  <Application>Microsoft Office PowerPoint</Application>
  <PresentationFormat>On-screen Show (4:3)</PresentationFormat>
  <Paragraphs>80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Воздушный поток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</dc:creator>
  <cp:lastModifiedBy>Bekali Normuminov</cp:lastModifiedBy>
  <cp:revision>4</cp:revision>
  <dcterms:created xsi:type="dcterms:W3CDTF">2023-09-29T12:49:52Z</dcterms:created>
  <dcterms:modified xsi:type="dcterms:W3CDTF">2024-04-23T10:31:32Z</dcterms:modified>
</cp:coreProperties>
</file>