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61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 /><Relationship Id="rId3" Type="http://schemas.openxmlformats.org/officeDocument/2006/relationships/slide" Target="slides/slide2.xml" /><Relationship Id="rId7" Type="http://schemas.openxmlformats.org/officeDocument/2006/relationships/presProps" Target="presProp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5" Type="http://schemas.openxmlformats.org/officeDocument/2006/relationships/slide" Target="slides/slide4.xml" /><Relationship Id="rId10" Type="http://schemas.openxmlformats.org/officeDocument/2006/relationships/tableStyles" Target="tableStyles.xml" /><Relationship Id="rId4" Type="http://schemas.openxmlformats.org/officeDocument/2006/relationships/slide" Target="slides/slide3.xml" /><Relationship Id="rId9" Type="http://schemas.openxmlformats.org/officeDocument/2006/relationships/theme" Target="theme/theme1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2CE6E-AC5D-4F8C-85CC-C9BAB37068FE}" type="datetimeFigureOut">
              <a:rPr lang="ru-RU" smtClean="0"/>
              <a:t>23.04.2024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9EEFF7-4A64-4106-AB8B-4393B68AD8C5}" type="slidenum">
              <a:rPr lang="ru-RU" smtClean="0"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2CE6E-AC5D-4F8C-85CC-C9BAB37068FE}" type="datetimeFigureOut">
              <a:rPr lang="ru-RU" smtClean="0"/>
              <a:t>23.04.2024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9EEFF7-4A64-4106-AB8B-4393B68AD8C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2CE6E-AC5D-4F8C-85CC-C9BAB37068FE}" type="datetimeFigureOut">
              <a:rPr lang="ru-RU" smtClean="0"/>
              <a:t>23.04.2024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9EEFF7-4A64-4106-AB8B-4393B68AD8C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2CE6E-AC5D-4F8C-85CC-C9BAB37068FE}" type="datetimeFigureOut">
              <a:rPr lang="ru-RU" smtClean="0"/>
              <a:t>23.04.2024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9EEFF7-4A64-4106-AB8B-4393B68AD8C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2CE6E-AC5D-4F8C-85CC-C9BAB37068FE}" type="datetimeFigureOut">
              <a:rPr lang="ru-RU" smtClean="0"/>
              <a:t>23.04.2024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1F9EEFF7-4A64-4106-AB8B-4393B68AD8C5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2CE6E-AC5D-4F8C-85CC-C9BAB37068FE}" type="datetimeFigureOut">
              <a:rPr lang="ru-RU" smtClean="0"/>
              <a:t>23.04.2024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9EEFF7-4A64-4106-AB8B-4393B68AD8C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2CE6E-AC5D-4F8C-85CC-C9BAB37068FE}" type="datetimeFigureOut">
              <a:rPr lang="ru-RU" smtClean="0"/>
              <a:t>23.04.2024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9EEFF7-4A64-4106-AB8B-4393B68AD8C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2CE6E-AC5D-4F8C-85CC-C9BAB37068FE}" type="datetimeFigureOut">
              <a:rPr lang="ru-RU" smtClean="0"/>
              <a:t>23.04.2024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9EEFF7-4A64-4106-AB8B-4393B68AD8C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2CE6E-AC5D-4F8C-85CC-C9BAB37068FE}" type="datetimeFigureOut">
              <a:rPr lang="ru-RU" smtClean="0"/>
              <a:t>23.04.2024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9EEFF7-4A64-4106-AB8B-4393B68AD8C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2CE6E-AC5D-4F8C-85CC-C9BAB37068FE}" type="datetimeFigureOut">
              <a:rPr lang="ru-RU" smtClean="0"/>
              <a:t>23.04.2024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9EEFF7-4A64-4106-AB8B-4393B68AD8C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2CE6E-AC5D-4F8C-85CC-C9BAB37068FE}" type="datetimeFigureOut">
              <a:rPr lang="ru-RU" smtClean="0"/>
              <a:t>23.04.2024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9EEFF7-4A64-4106-AB8B-4393B68AD8C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7F62CE6E-AC5D-4F8C-85CC-C9BAB37068FE}" type="datetimeFigureOut">
              <a:rPr lang="ru-RU" smtClean="0"/>
              <a:t>23.04.2024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F9EEFF7-4A64-4106-AB8B-4393B68AD8C5}" type="slidenum">
              <a:rPr lang="ru-RU" smtClean="0"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 /><Relationship Id="rId2" Type="http://schemas.openxmlformats.org/officeDocument/2006/relationships/hyperlink" Target="https://uz.eyewated.com/microsoft-word-da-tasvirlar-bilan-ishlash/" TargetMode="External" /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1691680" y="1129828"/>
            <a:ext cx="5976664" cy="3816424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>
                <a:solidFill>
                  <a:schemeClr val="accent6">
                    <a:lumMod val="50000"/>
                  </a:schemeClr>
                </a:solidFill>
                <a:latin typeface="Algerian" pitchFamily="82" charset="0"/>
              </a:rPr>
              <a:t>TASVIRNI IMPORT QILISH</a:t>
            </a:r>
            <a:endParaRPr lang="ru-RU" sz="4400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44801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 3"/>
          <p:cNvSpPr/>
          <p:nvPr/>
        </p:nvSpPr>
        <p:spPr>
          <a:xfrm>
            <a:off x="376464" y="332066"/>
            <a:ext cx="4051519" cy="3672997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100" dirty="0"/>
          </a:p>
          <a:p>
            <a:pPr algn="ctr"/>
            <a:endParaRPr lang="en-US" sz="1200" b="1" dirty="0">
              <a:solidFill>
                <a:schemeClr val="accent6">
                  <a:lumMod val="50000"/>
                </a:schemeClr>
              </a:solidFill>
              <a:latin typeface="Bell MT" pitchFamily="18" charset="0"/>
            </a:endParaRPr>
          </a:p>
          <a:p>
            <a:pPr algn="ctr"/>
            <a:r>
              <a:rPr lang="en-US" sz="1200" b="1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Word'dagi</a:t>
            </a:r>
            <a:r>
              <a:rPr lang="en-US" sz="1200" b="1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 </a:t>
            </a:r>
            <a:r>
              <a:rPr lang="en-US" sz="1200" b="1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tasvirlarni</a:t>
            </a:r>
            <a:r>
              <a:rPr lang="en-US" sz="1200" b="1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 </a:t>
            </a:r>
            <a:r>
              <a:rPr lang="en-US" sz="1200" b="1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bir-biriga</a:t>
            </a:r>
            <a:r>
              <a:rPr lang="en-US" sz="1200" b="1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 </a:t>
            </a:r>
            <a:r>
              <a:rPr lang="en-US" sz="1200" b="1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ulashmoqchimisiz</a:t>
            </a:r>
            <a:r>
              <a:rPr lang="en-US" sz="1200" b="1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? </a:t>
            </a:r>
            <a:r>
              <a:rPr lang="en-US" sz="1200" b="1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Qanday</a:t>
            </a:r>
            <a:r>
              <a:rPr lang="en-US" sz="1200" b="1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 </a:t>
            </a:r>
            <a:r>
              <a:rPr lang="en-US" sz="1200" b="1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qilib</a:t>
            </a:r>
            <a:r>
              <a:rPr lang="en-US" sz="1200" b="1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 </a:t>
            </a:r>
            <a:r>
              <a:rPr lang="en-US" sz="1200" b="1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bilasiz</a:t>
            </a:r>
            <a:endParaRPr lang="en-US" sz="1200" b="1" dirty="0">
              <a:solidFill>
                <a:schemeClr val="accent6">
                  <a:lumMod val="50000"/>
                </a:schemeClr>
              </a:solidFill>
              <a:latin typeface="Bell MT" pitchFamily="18" charset="0"/>
            </a:endParaRPr>
          </a:p>
          <a:p>
            <a:pPr algn="ctr"/>
            <a:r>
              <a:rPr lang="en-US" sz="1200" b="1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Microsoft Word </a:t>
            </a:r>
            <a:r>
              <a:rPr lang="en-US" sz="1200" b="1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hujjatiga</a:t>
            </a:r>
            <a:r>
              <a:rPr lang="en-US" sz="1200" b="1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 </a:t>
            </a:r>
            <a:r>
              <a:rPr lang="en-US" sz="1200" b="1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rasm</a:t>
            </a:r>
            <a:r>
              <a:rPr lang="en-US" sz="1200" b="1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 </a:t>
            </a:r>
            <a:r>
              <a:rPr lang="en-US" sz="1200" b="1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qo'shgandan</a:t>
            </a:r>
            <a:r>
              <a:rPr lang="en-US" sz="1200" b="1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 </a:t>
            </a:r>
            <a:r>
              <a:rPr lang="en-US" sz="1200" b="1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so'ng</a:t>
            </a:r>
            <a:r>
              <a:rPr lang="en-US" sz="1200" b="1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, </a:t>
            </a:r>
            <a:r>
              <a:rPr lang="en-US" sz="1200" b="1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siz</a:t>
            </a:r>
            <a:r>
              <a:rPr lang="en-US" sz="1200" b="1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 Word-</a:t>
            </a:r>
            <a:r>
              <a:rPr lang="en-US" sz="1200" b="1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dagi</a:t>
            </a:r>
            <a:r>
              <a:rPr lang="en-US" sz="1200" b="1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 </a:t>
            </a:r>
            <a:r>
              <a:rPr lang="en-US" sz="1200" b="1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hujjatni</a:t>
            </a:r>
            <a:r>
              <a:rPr lang="en-US" sz="1200" b="1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 </a:t>
            </a:r>
            <a:r>
              <a:rPr lang="en-US" sz="1200" b="1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qanday</a:t>
            </a:r>
            <a:r>
              <a:rPr lang="en-US" sz="1200" b="1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 </a:t>
            </a:r>
            <a:r>
              <a:rPr lang="en-US" sz="1200" b="1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joylashtirishini</a:t>
            </a:r>
            <a:r>
              <a:rPr lang="en-US" sz="1200" b="1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 </a:t>
            </a:r>
            <a:r>
              <a:rPr lang="en-US" sz="1200" b="1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aytib</a:t>
            </a:r>
            <a:r>
              <a:rPr lang="en-US" sz="1200" b="1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 </a:t>
            </a:r>
            <a:r>
              <a:rPr lang="en-US" sz="1200" b="1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berasiz</a:t>
            </a:r>
            <a:r>
              <a:rPr lang="en-US" sz="1200" b="1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. </a:t>
            </a:r>
            <a:r>
              <a:rPr lang="en-US" sz="1200" b="1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Rasmlarni</a:t>
            </a:r>
            <a:r>
              <a:rPr lang="en-US" sz="1200" b="1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 </a:t>
            </a:r>
            <a:r>
              <a:rPr lang="en-US" sz="1200" b="1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bir-biriga</a:t>
            </a:r>
            <a:r>
              <a:rPr lang="en-US" sz="1200" b="1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 </a:t>
            </a:r>
            <a:r>
              <a:rPr lang="en-US" sz="1200" b="1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ulash</a:t>
            </a:r>
            <a:r>
              <a:rPr lang="en-US" sz="1200" b="1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 </a:t>
            </a:r>
            <a:r>
              <a:rPr lang="en-US" sz="1200" b="1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yoki</a:t>
            </a:r>
            <a:r>
              <a:rPr lang="en-US" sz="1200" b="1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 </a:t>
            </a:r>
            <a:r>
              <a:rPr lang="en-US" sz="1200" b="1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muayyan</a:t>
            </a:r>
            <a:r>
              <a:rPr lang="en-US" sz="1200" b="1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 </a:t>
            </a:r>
            <a:r>
              <a:rPr lang="en-US" sz="1200" b="1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matnli</a:t>
            </a:r>
            <a:r>
              <a:rPr lang="en-US" sz="1200" b="1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 </a:t>
            </a:r>
            <a:r>
              <a:rPr lang="en-US" sz="1200" b="1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o'tkazish</a:t>
            </a:r>
            <a:r>
              <a:rPr lang="en-US" sz="1200" b="1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 </a:t>
            </a:r>
            <a:r>
              <a:rPr lang="en-US" sz="1200" b="1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modelini</a:t>
            </a:r>
            <a:r>
              <a:rPr lang="en-US" sz="1200" b="1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 </a:t>
            </a:r>
            <a:r>
              <a:rPr lang="en-US" sz="1200" b="1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o'rnatishingiz</a:t>
            </a:r>
            <a:r>
              <a:rPr lang="en-US" sz="1200" b="1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 </a:t>
            </a:r>
            <a:r>
              <a:rPr lang="en-US" sz="1200" b="1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mumkin</a:t>
            </a:r>
            <a:r>
              <a:rPr lang="en-US" sz="1200" b="1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. </a:t>
            </a:r>
            <a:r>
              <a:rPr lang="en-US" sz="1200" b="1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Word'dagi</a:t>
            </a:r>
            <a:r>
              <a:rPr lang="en-US" sz="1200" b="1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 import </a:t>
            </a:r>
            <a:r>
              <a:rPr lang="en-US" sz="1200" b="1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qilinadigan</a:t>
            </a:r>
            <a:r>
              <a:rPr lang="en-US" sz="1200" b="1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 </a:t>
            </a:r>
            <a:r>
              <a:rPr lang="en-US" sz="1200" b="1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rasmga</a:t>
            </a:r>
            <a:r>
              <a:rPr lang="en-US" sz="1200" b="1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 </a:t>
            </a:r>
            <a:r>
              <a:rPr lang="en-US" sz="1200" b="1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sukut</a:t>
            </a:r>
            <a:r>
              <a:rPr lang="en-US" sz="1200" b="1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 </a:t>
            </a:r>
            <a:r>
              <a:rPr lang="en-US" sz="1200" b="1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bo'yicha</a:t>
            </a:r>
            <a:r>
              <a:rPr lang="en-US" sz="1200" b="1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 </a:t>
            </a:r>
            <a:r>
              <a:rPr lang="en-US" sz="1200" b="1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  <a:hlinkClick r:id="rId2"/>
              </a:rPr>
              <a:t>kvadrat</a:t>
            </a:r>
            <a:r>
              <a:rPr lang="en-US" sz="1200" b="1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  <a:hlinkClick r:id="rId2"/>
              </a:rPr>
              <a:t> </a:t>
            </a:r>
            <a:r>
              <a:rPr lang="en-US" sz="1200" b="1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  <a:hlinkClick r:id="rId2"/>
              </a:rPr>
              <a:t>matnli</a:t>
            </a:r>
            <a:r>
              <a:rPr lang="en-US" sz="1200" b="1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  <a:hlinkClick r:id="rId2"/>
              </a:rPr>
              <a:t> </a:t>
            </a:r>
            <a:r>
              <a:rPr lang="en-US" sz="1200" b="1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  <a:hlinkClick r:id="rId2"/>
              </a:rPr>
              <a:t>sarlavha</a:t>
            </a:r>
            <a:r>
              <a:rPr lang="en-US" sz="1200" b="1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 </a:t>
            </a:r>
            <a:r>
              <a:rPr lang="en-US" sz="1200" b="1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tayinlangan</a:t>
            </a:r>
            <a:r>
              <a:rPr lang="en-US" sz="1200" b="1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, </a:t>
            </a:r>
            <a:r>
              <a:rPr lang="en-US" sz="1200" b="1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lekin</a:t>
            </a:r>
            <a:r>
              <a:rPr lang="en-US" sz="1200" b="1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 </a:t>
            </a:r>
            <a:r>
              <a:rPr lang="en-US" sz="1200" b="1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rasmni</a:t>
            </a:r>
            <a:r>
              <a:rPr lang="en-US" sz="1200" b="1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 </a:t>
            </a:r>
            <a:r>
              <a:rPr lang="en-US" sz="1200" b="1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sahifadagi</a:t>
            </a:r>
            <a:r>
              <a:rPr lang="en-US" sz="1200" b="1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 </a:t>
            </a:r>
            <a:r>
              <a:rPr lang="en-US" sz="1200" b="1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matnga</a:t>
            </a:r>
            <a:r>
              <a:rPr lang="en-US" sz="1200" b="1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 </a:t>
            </a:r>
            <a:r>
              <a:rPr lang="en-US" sz="1200" b="1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nisbatan</a:t>
            </a:r>
            <a:r>
              <a:rPr lang="en-US" sz="1200" b="1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 </a:t>
            </a:r>
            <a:r>
              <a:rPr lang="en-US" sz="1200" b="1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kerakli</a:t>
            </a:r>
            <a:r>
              <a:rPr lang="en-US" sz="1200" b="1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 </a:t>
            </a:r>
            <a:r>
              <a:rPr lang="en-US" sz="1200" b="1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joyga</a:t>
            </a:r>
            <a:r>
              <a:rPr lang="en-US" sz="1200" b="1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 </a:t>
            </a:r>
            <a:r>
              <a:rPr lang="en-US" sz="1200" b="1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joylashtirish</a:t>
            </a:r>
            <a:r>
              <a:rPr lang="en-US" sz="1200" b="1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 </a:t>
            </a:r>
            <a:r>
              <a:rPr lang="en-US" sz="1200" b="1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uchun</a:t>
            </a:r>
            <a:r>
              <a:rPr lang="en-US" sz="1200" b="1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 </a:t>
            </a:r>
            <a:r>
              <a:rPr lang="en-US" sz="1200" b="1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foydalanishingiz</a:t>
            </a:r>
            <a:r>
              <a:rPr lang="en-US" sz="1200" b="1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 </a:t>
            </a:r>
            <a:r>
              <a:rPr lang="en-US" sz="1200" b="1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mumkin</a:t>
            </a:r>
            <a:r>
              <a:rPr lang="en-US" sz="1200" b="1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 </a:t>
            </a:r>
            <a:r>
              <a:rPr lang="en-US" sz="1200" b="1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bo'lgan</a:t>
            </a:r>
            <a:r>
              <a:rPr lang="en-US" sz="1200" b="1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 </a:t>
            </a:r>
            <a:r>
              <a:rPr lang="en-US" sz="1200" b="1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boshqa</a:t>
            </a:r>
            <a:r>
              <a:rPr lang="en-US" sz="1200" b="1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 </a:t>
            </a:r>
            <a:r>
              <a:rPr lang="en-US" sz="1200" b="1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variantlar</a:t>
            </a:r>
            <a:r>
              <a:rPr lang="en-US" sz="1200" b="1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 </a:t>
            </a:r>
            <a:r>
              <a:rPr lang="en-US" sz="1200" b="1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mavjud</a:t>
            </a:r>
            <a:r>
              <a:rPr lang="en-US" sz="1200" dirty="0"/>
              <a:t>.</a:t>
            </a:r>
          </a:p>
          <a:p>
            <a:br>
              <a:rPr lang="en-US" dirty="0"/>
            </a:br>
            <a:endParaRPr lang="ru-RU" dirty="0"/>
          </a:p>
        </p:txBody>
      </p:sp>
      <p:pic>
        <p:nvPicPr>
          <p:cNvPr id="1026" name="Picture 2" descr="Microsoft Word funktsiyalari. Word nima? Asosiy va hujjatsiz xususiyatlar.  Siz bilmagan Microsoft Word xususiyatlari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7983" y="2936379"/>
            <a:ext cx="4320480" cy="38884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412396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683568" y="1052736"/>
            <a:ext cx="7272808" cy="5256584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Tasvirni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 </a:t>
            </a:r>
            <a:r>
              <a:rPr lang="en-US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hujjatning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 </a:t>
            </a:r>
            <a:r>
              <a:rPr lang="en-US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boshqa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 </a:t>
            </a:r>
            <a:r>
              <a:rPr lang="en-US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elementi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 </a:t>
            </a:r>
            <a:r>
              <a:rPr lang="en-US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bilan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 </a:t>
            </a:r>
            <a:r>
              <a:rPr lang="en-US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tekislash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 </a:t>
            </a:r>
            <a:r>
              <a:rPr lang="en-US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uchun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 </a:t>
            </a:r>
            <a:r>
              <a:rPr lang="en-US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kichik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 </a:t>
            </a:r>
            <a:r>
              <a:rPr lang="en-US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hajmni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 </a:t>
            </a:r>
            <a:r>
              <a:rPr lang="en-US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ko'chirish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 </a:t>
            </a:r>
            <a:r>
              <a:rPr lang="en-US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uchun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 </a:t>
            </a:r>
            <a:r>
              <a:rPr lang="en-US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tasvirni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 </a:t>
            </a:r>
            <a:r>
              <a:rPr lang="en-US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tanlang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. </a:t>
            </a:r>
            <a:r>
              <a:rPr lang="en-US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Keyin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, </a:t>
            </a:r>
            <a:r>
              <a:rPr lang="en-US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rasmni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 </a:t>
            </a:r>
            <a:r>
              <a:rPr lang="en-US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harakatlanish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 </a:t>
            </a:r>
            <a:r>
              <a:rPr lang="en-US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kerakli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 </a:t>
            </a:r>
            <a:r>
              <a:rPr lang="en-US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yo'nalishda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 </a:t>
            </a:r>
            <a:r>
              <a:rPr lang="en-US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harakat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 </a:t>
            </a:r>
            <a:r>
              <a:rPr lang="en-US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qilish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 </a:t>
            </a:r>
            <a:r>
              <a:rPr lang="en-US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uchun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 </a:t>
            </a:r>
            <a:r>
              <a:rPr lang="en-US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o'q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 </a:t>
            </a:r>
            <a:r>
              <a:rPr lang="en-US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tugmalaridan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 </a:t>
            </a:r>
            <a:r>
              <a:rPr lang="en-US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birini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 </a:t>
            </a:r>
            <a:r>
              <a:rPr lang="en-US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bosganda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 Ctrl </a:t>
            </a:r>
            <a:r>
              <a:rPr lang="en-US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tugmachasini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 </a:t>
            </a:r>
            <a:r>
              <a:rPr lang="en-US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bosing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 </a:t>
            </a:r>
            <a:r>
              <a:rPr lang="en-US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va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 </a:t>
            </a:r>
            <a:r>
              <a:rPr lang="en-US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ushlab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 </a:t>
            </a:r>
            <a:r>
              <a:rPr lang="en-US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turing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.</a:t>
            </a:r>
          </a:p>
          <a:p>
            <a:r>
              <a:rPr lang="en-US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Bundan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 </a:t>
            </a:r>
            <a:r>
              <a:rPr lang="en-US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tashqari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, </a:t>
            </a:r>
            <a:r>
              <a:rPr lang="en-US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bir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 </a:t>
            </a:r>
            <a:r>
              <a:rPr lang="en-US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nechta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 </a:t>
            </a:r>
            <a:r>
              <a:rPr lang="en-US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rasmni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 </a:t>
            </a:r>
            <a:r>
              <a:rPr lang="en-US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bir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 </a:t>
            </a:r>
            <a:r>
              <a:rPr lang="en-US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vaqtning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 </a:t>
            </a:r>
            <a:r>
              <a:rPr lang="en-US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o'zida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 </a:t>
            </a:r>
            <a:r>
              <a:rPr lang="en-US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ularni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 </a:t>
            </a:r>
            <a:r>
              <a:rPr lang="en-US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guruhlash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 </a:t>
            </a:r>
            <a:r>
              <a:rPr lang="en-US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yo'li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 </a:t>
            </a:r>
            <a:r>
              <a:rPr lang="en-US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bilan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 </a:t>
            </a:r>
            <a:r>
              <a:rPr lang="en-US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ko'chirishingiz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 </a:t>
            </a:r>
            <a:r>
              <a:rPr lang="en-US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mumkin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:</a:t>
            </a:r>
          </a:p>
          <a:p>
            <a:r>
              <a:rPr lang="en-US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Birinchi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 </a:t>
            </a:r>
            <a:r>
              <a:rPr lang="en-US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tasvirni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 </a:t>
            </a:r>
            <a:r>
              <a:rPr lang="en-US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bosing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.</a:t>
            </a:r>
          </a:p>
          <a:p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Ctrl </a:t>
            </a:r>
            <a:r>
              <a:rPr lang="en-US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tugmachasini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 </a:t>
            </a:r>
            <a:r>
              <a:rPr lang="en-US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bosing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 </a:t>
            </a:r>
            <a:r>
              <a:rPr lang="en-US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va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 </a:t>
            </a:r>
            <a:r>
              <a:rPr lang="en-US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boshqa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 </a:t>
            </a:r>
            <a:r>
              <a:rPr lang="en-US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tasvirlarni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 </a:t>
            </a:r>
            <a:r>
              <a:rPr lang="en-US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bosganingizda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 </a:t>
            </a:r>
            <a:r>
              <a:rPr lang="en-US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ushlab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 </a:t>
            </a:r>
            <a:r>
              <a:rPr lang="en-US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turing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.</a:t>
            </a:r>
          </a:p>
          <a:p>
            <a:r>
              <a:rPr lang="en-US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Tanlangan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 </a:t>
            </a:r>
            <a:r>
              <a:rPr lang="en-US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narsalardan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 </a:t>
            </a:r>
            <a:r>
              <a:rPr lang="en-US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birini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 </a:t>
            </a:r>
            <a:r>
              <a:rPr lang="en-US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o'ng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 </a:t>
            </a:r>
            <a:r>
              <a:rPr lang="en-US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birini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 </a:t>
            </a:r>
            <a:r>
              <a:rPr lang="en-US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tanlab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, Group </a:t>
            </a:r>
            <a:r>
              <a:rPr lang="en-US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ni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 </a:t>
            </a:r>
            <a:r>
              <a:rPr lang="en-US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tanlang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. </a:t>
            </a:r>
            <a:r>
              <a:rPr lang="en-US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Guruhga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 </a:t>
            </a:r>
            <a:r>
              <a:rPr lang="en-US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bosing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.</a:t>
            </a:r>
          </a:p>
          <a:p>
            <a:r>
              <a:rPr lang="en-US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Endi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, </a:t>
            </a:r>
            <a:r>
              <a:rPr lang="en-US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barcha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 </a:t>
            </a:r>
            <a:r>
              <a:rPr lang="en-US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tasvirlar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 </a:t>
            </a:r>
            <a:r>
              <a:rPr lang="en-US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guruh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 </a:t>
            </a:r>
            <a:r>
              <a:rPr lang="en-US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sifatida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 </a:t>
            </a:r>
            <a:r>
              <a:rPr lang="en-US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ko'chirilishi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 </a:t>
            </a:r>
            <a:r>
              <a:rPr lang="en-US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mumkin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.</a:t>
            </a:r>
          </a:p>
          <a:p>
            <a:r>
              <a:rPr lang="en-US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Eslatma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: Agar </a:t>
            </a:r>
            <a:r>
              <a:rPr lang="en-US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siz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 </a:t>
            </a:r>
            <a:r>
              <a:rPr lang="en-US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tasvirni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 </a:t>
            </a:r>
            <a:r>
              <a:rPr lang="en-US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guruhlarga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 </a:t>
            </a:r>
            <a:r>
              <a:rPr lang="en-US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qo'sha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 </a:t>
            </a:r>
            <a:r>
              <a:rPr lang="en-US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olmasangiz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, </a:t>
            </a:r>
            <a:r>
              <a:rPr lang="en-US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ular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 Layout Options (</a:t>
            </a:r>
            <a:r>
              <a:rPr lang="en-US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Yaratilganlik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 </a:t>
            </a:r>
            <a:r>
              <a:rPr lang="en-US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imkoniyatiga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 </a:t>
            </a:r>
            <a:r>
              <a:rPr lang="en-US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ega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) </a:t>
            </a:r>
            <a:r>
              <a:rPr lang="en-US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ko'rinishida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 </a:t>
            </a:r>
            <a:r>
              <a:rPr lang="en-US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matn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 </a:t>
            </a:r>
            <a:r>
              <a:rPr lang="en-US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bilan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 </a:t>
            </a:r>
            <a:r>
              <a:rPr lang="en-US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ichki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 </a:t>
            </a:r>
            <a:r>
              <a:rPr lang="en-US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joyga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 </a:t>
            </a:r>
            <a:r>
              <a:rPr lang="en-US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o'tish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 </a:t>
            </a:r>
            <a:r>
              <a:rPr lang="en-US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uchun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 </a:t>
            </a:r>
            <a:r>
              <a:rPr lang="en-US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o'rnatilishi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 </a:t>
            </a:r>
            <a:r>
              <a:rPr lang="en-US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mumkin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. U </a:t>
            </a:r>
            <a:r>
              <a:rPr lang="en-US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erga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 boring </a:t>
            </a:r>
            <a:r>
              <a:rPr lang="en-US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va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 </a:t>
            </a:r>
            <a:r>
              <a:rPr lang="en-US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tartibi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 </a:t>
            </a:r>
            <a:r>
              <a:rPr lang="en-US" i="1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matnli</a:t>
            </a:r>
            <a:r>
              <a:rPr lang="en-US" i="1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 </a:t>
            </a:r>
            <a:r>
              <a:rPr lang="en-US" i="1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matnni</a:t>
            </a:r>
            <a:r>
              <a:rPr lang="en-US" i="1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 </a:t>
            </a:r>
            <a:r>
              <a:rPr lang="en-US" i="1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ajratish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 </a:t>
            </a:r>
            <a:r>
              <a:rPr lang="en-US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bo'limidagi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 </a:t>
            </a:r>
            <a:r>
              <a:rPr lang="en-US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variantlardan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 </a:t>
            </a:r>
            <a:r>
              <a:rPr lang="en-US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biriga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 </a:t>
            </a:r>
            <a:r>
              <a:rPr lang="en-US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o'zgartiring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2594888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95536" y="1196752"/>
            <a:ext cx="7848872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Tasviringizni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sifatni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yo'qotmasdan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kattalashtirishga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harakat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qildingizmi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,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lekin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buning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aksi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chiqdi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?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Ishonchli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harakatingizdan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teskari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natijaga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ega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bo'lish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qanchalik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xafa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bo'lishini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bilamiz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.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Xo'sh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,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bugungi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kunda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ko'plab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vositalar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o'zini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juda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ajoyib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 deb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da'vo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qilishini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inkor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 eta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olmaymiz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,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lekin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aslida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ular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emas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.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Biroq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,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bu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sizni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xafa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qilmasligi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kerak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,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chunki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 biz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sizga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eng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samarali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yo'lni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o'rgatmoqchimiz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 </a:t>
            </a:r>
            <a:r>
              <a:rPr lang="en-US" sz="2000" b="1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rasmlaringizni</a:t>
            </a:r>
            <a:r>
              <a:rPr lang="en-US" sz="2000" b="1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 </a:t>
            </a:r>
            <a:r>
              <a:rPr lang="en-US" sz="2000" b="1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kattaroq</a:t>
            </a:r>
            <a:r>
              <a:rPr lang="en-US" sz="2000" b="1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 </a:t>
            </a:r>
            <a:r>
              <a:rPr lang="en-US" sz="2000" b="1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qiling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 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ularning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sifatini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saqlab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qolgan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holda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.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Va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bu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siz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onlayn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va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oflayn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rejimda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foydalanishingiz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mumkin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bo'lgan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eng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yaxshi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fotosuratlarni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tahrirlash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vositalari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orqali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.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Sizni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ishontirib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aytamizki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,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bu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erdagi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barcha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dastur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vositalari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sizning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umidlaringizni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qondiradi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,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chunki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 biz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ushbu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maqolani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yozishdan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oldin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ularni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sinab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ko'rdik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.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Shunday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qilib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, biz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sizga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rasmni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sifatini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yo'qotmasdan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kattalashtirish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haqidagi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savolingizga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javob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berish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uchun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eng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to'g'ri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yechimni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taqdim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etamiz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.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Shunday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ekan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,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keling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,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qo'shimcha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cho'zmasdan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,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keling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,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quyidagi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echimlarni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ko'rib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 </a:t>
            </a:r>
            <a:r>
              <a:rPr lang="en-US" sz="2000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chiqaylik</a:t>
            </a:r>
            <a:r>
              <a:rPr lang="en-US" sz="2000" dirty="0"/>
              <a:t>.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18861629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 descr="Garis Pembatas dan Ruler | Cara Membuat Text Boundaries di Word 2010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" name="AutoShape 4" descr="Garis Pembatas dan Ruler | Cara Membuat Text Boundaries di Word 2010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" name="AutoShape 6" descr="Garis Pembatas dan Ruler | Cara Membuat Text Boundaries di Word 2010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" name="Овал 6"/>
          <p:cNvSpPr/>
          <p:nvPr/>
        </p:nvSpPr>
        <p:spPr>
          <a:xfrm>
            <a:off x="1259632" y="836712"/>
            <a:ext cx="7056784" cy="5040560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b="1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So'zni</a:t>
            </a:r>
            <a:r>
              <a:rPr lang="en-US" sz="1400" b="1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 </a:t>
            </a:r>
            <a:r>
              <a:rPr lang="en-US" sz="1400" b="1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Word'deki</a:t>
            </a:r>
            <a:r>
              <a:rPr lang="en-US" sz="1400" b="1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 </a:t>
            </a:r>
            <a:r>
              <a:rPr lang="en-US" sz="1400" b="1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sahifada</a:t>
            </a:r>
            <a:r>
              <a:rPr lang="en-US" sz="1400" b="1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 </a:t>
            </a:r>
            <a:r>
              <a:rPr lang="en-US" sz="1400" b="1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joylashtirish</a:t>
            </a:r>
            <a:r>
              <a:rPr lang="en-US" sz="1400" b="1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, </a:t>
            </a:r>
            <a:r>
              <a:rPr lang="en-US" sz="1400" b="1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odatda</a:t>
            </a:r>
            <a:r>
              <a:rPr lang="en-US" sz="1400" b="1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, </a:t>
            </a:r>
            <a:r>
              <a:rPr lang="en-US" sz="1400" b="1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uni</a:t>
            </a:r>
            <a:r>
              <a:rPr lang="en-US" sz="1400" b="1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 </a:t>
            </a:r>
            <a:r>
              <a:rPr lang="en-US" sz="1400" b="1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bosib</a:t>
            </a:r>
            <a:r>
              <a:rPr lang="en-US" sz="1400" b="1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, </a:t>
            </a:r>
            <a:r>
              <a:rPr lang="en-US" sz="1400" b="1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kerakli</a:t>
            </a:r>
            <a:r>
              <a:rPr lang="en-US" sz="1400" b="1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 </a:t>
            </a:r>
            <a:r>
              <a:rPr lang="en-US" sz="1400" b="1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joyga</a:t>
            </a:r>
            <a:r>
              <a:rPr lang="en-US" sz="1400" b="1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 </a:t>
            </a:r>
            <a:r>
              <a:rPr lang="en-US" sz="1400" b="1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sudrab</a:t>
            </a:r>
            <a:r>
              <a:rPr lang="en-US" sz="1400" b="1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 </a:t>
            </a:r>
            <a:r>
              <a:rPr lang="en-US" sz="1400" b="1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borish</a:t>
            </a:r>
            <a:r>
              <a:rPr lang="en-US" sz="1400" b="1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 </a:t>
            </a:r>
            <a:r>
              <a:rPr lang="en-US" sz="1400" b="1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kerak</a:t>
            </a:r>
            <a:r>
              <a:rPr lang="en-US" sz="1400" b="1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. Bu </a:t>
            </a:r>
            <a:r>
              <a:rPr lang="en-US" sz="1400" b="1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har</a:t>
            </a:r>
            <a:r>
              <a:rPr lang="en-US" sz="1400" b="1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 </a:t>
            </a:r>
            <a:r>
              <a:rPr lang="en-US" sz="1400" b="1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doim</a:t>
            </a:r>
            <a:r>
              <a:rPr lang="en-US" sz="1400" b="1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 ham </a:t>
            </a:r>
            <a:r>
              <a:rPr lang="en-US" sz="1400" b="1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ishlamaydi</a:t>
            </a:r>
            <a:r>
              <a:rPr lang="en-US" sz="1400" b="1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, </a:t>
            </a:r>
            <a:r>
              <a:rPr lang="en-US" sz="1400" b="1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chunki</a:t>
            </a:r>
            <a:r>
              <a:rPr lang="en-US" sz="1400" b="1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 </a:t>
            </a:r>
            <a:r>
              <a:rPr lang="en-US" sz="1400" b="1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rasm</a:t>
            </a:r>
            <a:r>
              <a:rPr lang="en-US" sz="1400" b="1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 </a:t>
            </a:r>
            <a:r>
              <a:rPr lang="en-US" sz="1400" b="1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atrofidagi</a:t>
            </a:r>
            <a:r>
              <a:rPr lang="en-US" sz="1400" b="1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 </a:t>
            </a:r>
            <a:r>
              <a:rPr lang="en-US" sz="1400" b="1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matn</a:t>
            </a:r>
            <a:r>
              <a:rPr lang="en-US" sz="1400" b="1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 </a:t>
            </a:r>
            <a:r>
              <a:rPr lang="en-US" sz="1400" b="1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oqim</a:t>
            </a:r>
            <a:r>
              <a:rPr lang="en-US" sz="1400" b="1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 </a:t>
            </a:r>
            <a:r>
              <a:rPr lang="en-US" sz="1400" b="1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hujjat</a:t>
            </a:r>
            <a:r>
              <a:rPr lang="en-US" sz="1400" b="1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 </a:t>
            </a:r>
            <a:r>
              <a:rPr lang="en-US" sz="1400" b="1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uchun</a:t>
            </a:r>
            <a:r>
              <a:rPr lang="en-US" sz="1400" b="1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 </a:t>
            </a:r>
            <a:r>
              <a:rPr lang="en-US" sz="1400" b="1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to'g'ri</a:t>
            </a:r>
            <a:r>
              <a:rPr lang="en-US" sz="1400" b="1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 </a:t>
            </a:r>
            <a:r>
              <a:rPr lang="en-US" sz="1400" b="1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ko'rinmaydigan</a:t>
            </a:r>
            <a:r>
              <a:rPr lang="en-US" sz="1400" b="1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 </a:t>
            </a:r>
            <a:r>
              <a:rPr lang="en-US" sz="1400" b="1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tarzda</a:t>
            </a:r>
            <a:r>
              <a:rPr lang="en-US" sz="1400" b="1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 </a:t>
            </a:r>
            <a:r>
              <a:rPr lang="en-US" sz="1400" b="1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o'zgarishi</a:t>
            </a:r>
            <a:r>
              <a:rPr lang="en-US" sz="1400" b="1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 </a:t>
            </a:r>
            <a:r>
              <a:rPr lang="en-US" sz="1400" b="1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mumkin</a:t>
            </a:r>
            <a:r>
              <a:rPr lang="en-US" sz="1400" b="1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. Agar </a:t>
            </a:r>
            <a:r>
              <a:rPr lang="en-US" sz="1400" b="1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shunday</a:t>
            </a:r>
            <a:r>
              <a:rPr lang="en-US" sz="1400" b="1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 </a:t>
            </a:r>
            <a:r>
              <a:rPr lang="en-US" sz="1400" b="1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bo'lsa</a:t>
            </a:r>
            <a:r>
              <a:rPr lang="en-US" sz="1400" b="1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, </a:t>
            </a:r>
            <a:r>
              <a:rPr lang="en-US" sz="1400" b="1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tasvirni</a:t>
            </a:r>
            <a:r>
              <a:rPr lang="en-US" sz="1400" b="1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 </a:t>
            </a:r>
            <a:r>
              <a:rPr lang="en-US" sz="1400" b="1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joylashtirish</a:t>
            </a:r>
            <a:r>
              <a:rPr lang="en-US" sz="1400" b="1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 </a:t>
            </a:r>
            <a:r>
              <a:rPr lang="en-US" sz="1400" b="1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va</a:t>
            </a:r>
            <a:r>
              <a:rPr lang="en-US" sz="1400" b="1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 </a:t>
            </a:r>
            <a:r>
              <a:rPr lang="en-US" sz="1400" b="1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matn</a:t>
            </a:r>
            <a:r>
              <a:rPr lang="en-US" sz="1400" b="1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 </a:t>
            </a:r>
            <a:r>
              <a:rPr lang="en-US" sz="1400" b="1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atrofida</a:t>
            </a:r>
            <a:r>
              <a:rPr lang="en-US" sz="1400" b="1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 </a:t>
            </a:r>
            <a:r>
              <a:rPr lang="en-US" sz="1400" b="1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qanday</a:t>
            </a:r>
            <a:r>
              <a:rPr lang="en-US" sz="1400" b="1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 </a:t>
            </a:r>
            <a:r>
              <a:rPr lang="en-US" sz="1400" b="1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oqimlashini</a:t>
            </a:r>
            <a:r>
              <a:rPr lang="en-US" sz="1400" b="1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 </a:t>
            </a:r>
            <a:r>
              <a:rPr lang="en-US" sz="1400" b="1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nazorat</a:t>
            </a:r>
            <a:r>
              <a:rPr lang="en-US" sz="1400" b="1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 </a:t>
            </a:r>
            <a:r>
              <a:rPr lang="en-US" sz="1400" b="1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qilish</a:t>
            </a:r>
            <a:r>
              <a:rPr lang="en-US" sz="1400" b="1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 </a:t>
            </a:r>
            <a:r>
              <a:rPr lang="en-US" sz="1400" b="1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uchun</a:t>
            </a:r>
            <a:r>
              <a:rPr lang="en-US" sz="1400" b="1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 </a:t>
            </a:r>
            <a:r>
              <a:rPr lang="en-US" sz="1400" b="1" i="1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Layout Options </a:t>
            </a:r>
            <a:r>
              <a:rPr lang="en-US" sz="1400" b="1" i="1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ni</a:t>
            </a:r>
            <a:r>
              <a:rPr lang="en-US" sz="1400" b="1" i="1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 </a:t>
            </a:r>
            <a:r>
              <a:rPr lang="en-US" sz="1400" b="1" i="1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ishlatasiz</a:t>
            </a:r>
            <a:r>
              <a:rPr lang="en-US" sz="1400" b="1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 . </a:t>
            </a:r>
            <a:r>
              <a:rPr lang="en-US" sz="1400" b="1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Quyida</a:t>
            </a:r>
            <a:r>
              <a:rPr lang="en-US" sz="1400" b="1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 </a:t>
            </a:r>
            <a:r>
              <a:rPr lang="en-US" sz="1400" b="1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qanday</a:t>
            </a:r>
            <a:r>
              <a:rPr lang="en-US" sz="1400" b="1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 </a:t>
            </a:r>
            <a:r>
              <a:rPr lang="en-US" sz="1400" b="1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qilib</a:t>
            </a:r>
            <a:r>
              <a:rPr lang="en-US" sz="1400" b="1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:</a:t>
            </a:r>
          </a:p>
          <a:p>
            <a:r>
              <a:rPr lang="en-US" sz="1400" b="1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Rasmni</a:t>
            </a:r>
            <a:r>
              <a:rPr lang="en-US" sz="1400" b="1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 </a:t>
            </a:r>
            <a:r>
              <a:rPr lang="en-US" sz="1400" b="1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bosing</a:t>
            </a:r>
            <a:r>
              <a:rPr lang="en-US" sz="1400" b="1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.</a:t>
            </a:r>
          </a:p>
          <a:p>
            <a:r>
              <a:rPr lang="en-US" sz="1400" b="1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Layout Options ( </a:t>
            </a:r>
            <a:r>
              <a:rPr lang="en-US" sz="1400" b="1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Yaratilgan</a:t>
            </a:r>
            <a:r>
              <a:rPr lang="en-US" sz="1400" b="1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 </a:t>
            </a:r>
            <a:r>
              <a:rPr lang="en-US" sz="1400" b="1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imkoniyatlar</a:t>
            </a:r>
            <a:r>
              <a:rPr lang="en-US" sz="1400" b="1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) </a:t>
            </a:r>
            <a:r>
              <a:rPr lang="en-US" sz="1400" b="1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yorlig'ini</a:t>
            </a:r>
            <a:r>
              <a:rPr lang="en-US" sz="1400" b="1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 </a:t>
            </a:r>
            <a:r>
              <a:rPr lang="en-US" sz="1400" b="1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bosing</a:t>
            </a:r>
            <a:r>
              <a:rPr lang="en-US" sz="1400" b="1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.</a:t>
            </a:r>
          </a:p>
          <a:p>
            <a:r>
              <a:rPr lang="en-US" sz="1400" b="1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Matnni</a:t>
            </a:r>
            <a:r>
              <a:rPr lang="en-US" sz="1400" b="1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 </a:t>
            </a:r>
            <a:r>
              <a:rPr lang="en-US" sz="1400" b="1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o'ynatish</a:t>
            </a:r>
            <a:r>
              <a:rPr lang="en-US" sz="1400" b="1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 </a:t>
            </a:r>
            <a:r>
              <a:rPr lang="en-US" sz="1400" b="1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variantlaridan</a:t>
            </a:r>
            <a:r>
              <a:rPr lang="en-US" sz="1400" b="1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 </a:t>
            </a:r>
            <a:r>
              <a:rPr lang="en-US" sz="1400" b="1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birini</a:t>
            </a:r>
            <a:r>
              <a:rPr lang="en-US" sz="1400" b="1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 </a:t>
            </a:r>
            <a:r>
              <a:rPr lang="en-US" sz="1400" b="1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tanlab</a:t>
            </a:r>
            <a:r>
              <a:rPr lang="en-US" sz="1400" b="1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, </a:t>
            </a:r>
            <a:r>
              <a:rPr lang="en-US" sz="1400" b="1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uni</a:t>
            </a:r>
            <a:r>
              <a:rPr lang="en-US" sz="1400" b="1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 </a:t>
            </a:r>
            <a:r>
              <a:rPr lang="en-US" sz="1400" b="1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bosing</a:t>
            </a:r>
            <a:r>
              <a:rPr lang="en-US" sz="1400" b="1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.</a:t>
            </a:r>
          </a:p>
          <a:p>
            <a:r>
              <a:rPr lang="en-US" sz="1400" b="1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Paydo</a:t>
            </a:r>
            <a:r>
              <a:rPr lang="en-US" sz="1400" b="1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 </a:t>
            </a:r>
            <a:r>
              <a:rPr lang="en-US" sz="1400" b="1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holatini</a:t>
            </a:r>
            <a:r>
              <a:rPr lang="en-US" sz="1400" b="1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 </a:t>
            </a:r>
            <a:r>
              <a:rPr lang="en-US" sz="1400" b="1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oldingi</a:t>
            </a:r>
            <a:r>
              <a:rPr lang="en-US" sz="1400" b="1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 </a:t>
            </a:r>
            <a:r>
              <a:rPr lang="en-US" sz="1400" b="1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sahifadagi</a:t>
            </a:r>
            <a:r>
              <a:rPr lang="en-US" sz="1400" b="1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 radio </a:t>
            </a:r>
            <a:r>
              <a:rPr lang="en-US" sz="1400" b="1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tugmasini</a:t>
            </a:r>
            <a:r>
              <a:rPr lang="en-US" sz="1400" b="1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 </a:t>
            </a:r>
            <a:r>
              <a:rPr lang="en-US" sz="1400" b="1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bosing</a:t>
            </a:r>
            <a:r>
              <a:rPr lang="en-US" sz="1400" b="1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 . ( Agar </a:t>
            </a:r>
            <a:r>
              <a:rPr lang="en-US" sz="1400" b="1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xohlasangiz</a:t>
            </a:r>
            <a:r>
              <a:rPr lang="en-US" sz="1400" b="1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, </a:t>
            </a:r>
            <a:r>
              <a:rPr lang="en-US" sz="1400" b="1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uning</a:t>
            </a:r>
            <a:r>
              <a:rPr lang="en-US" sz="1400" b="1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 </a:t>
            </a:r>
            <a:r>
              <a:rPr lang="en-US" sz="1400" b="1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o'rniga</a:t>
            </a:r>
            <a:r>
              <a:rPr lang="en-US" sz="1400" b="1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 </a:t>
            </a:r>
            <a:r>
              <a:rPr lang="en-US" sz="1400" b="1" i="1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matnli</a:t>
            </a:r>
            <a:r>
              <a:rPr lang="en-US" sz="1400" b="1" i="1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 </a:t>
            </a:r>
            <a:r>
              <a:rPr lang="en-US" sz="1400" b="1" i="1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ko'chirish-ni</a:t>
            </a:r>
            <a:r>
              <a:rPr lang="en-US" sz="1400" b="1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 </a:t>
            </a:r>
            <a:r>
              <a:rPr lang="en-US" sz="1400" b="1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tanlashingiz</a:t>
            </a:r>
            <a:r>
              <a:rPr lang="en-US" sz="1400" b="1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 </a:t>
            </a:r>
            <a:r>
              <a:rPr lang="en-US" sz="1400" b="1" dirty="0" err="1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mumkin</a:t>
            </a:r>
            <a:r>
              <a:rPr lang="en-US" sz="1400" b="1" dirty="0">
                <a:solidFill>
                  <a:schemeClr val="accent6">
                    <a:lumMod val="50000"/>
                  </a:schemeClr>
                </a:solidFill>
                <a:latin typeface="Bell MT" pitchFamily="18" charset="0"/>
              </a:rPr>
              <a:t>.)</a:t>
            </a:r>
          </a:p>
        </p:txBody>
      </p:sp>
      <p:sp>
        <p:nvSpPr>
          <p:cNvPr id="9" name="AutoShape 10" descr="Garis Pembatas dan Ruler | Cara Membuat Text Boundaries di Word 2010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" name="AutoShape 14" descr="C:\Users\Arm\Pictures\bbb.webp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895537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 /></Relationships>
</file>

<file path=ppt/theme/theme1.xml><?xml version="1.0" encoding="utf-8"?>
<a:theme xmlns:a="http://schemas.openxmlformats.org/drawingml/2006/main" name="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29</TotalTime>
  <Words>174</Words>
  <Application>Microsoft Office PowerPoint</Application>
  <PresentationFormat>On-screen Show (4:3)</PresentationFormat>
  <Paragraphs>19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Апекс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Arm</dc:creator>
  <cp:lastModifiedBy>Bekali Normuminov</cp:lastModifiedBy>
  <cp:revision>4</cp:revision>
  <dcterms:created xsi:type="dcterms:W3CDTF">2023-09-29T12:20:28Z</dcterms:created>
  <dcterms:modified xsi:type="dcterms:W3CDTF">2024-04-23T10:35:35Z</dcterms:modified>
</cp:coreProperties>
</file>