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a:t>Образец заголовка</a:t>
            </a:r>
            <a:endParaRPr kumimoji="0" lang="en-US"/>
          </a:p>
        </p:txBody>
      </p:sp>
      <p:sp>
        <p:nvSpPr>
          <p:cNvPr id="28" name="Дата 27"/>
          <p:cNvSpPr>
            <a:spLocks noGrp="1"/>
          </p:cNvSpPr>
          <p:nvPr>
            <p:ph type="dt" sz="half" idx="10"/>
          </p:nvPr>
        </p:nvSpPr>
        <p:spPr/>
        <p:txBody>
          <a:bodyPr/>
          <a:lstStyle/>
          <a:p>
            <a:fld id="{5F00685F-1BFC-4484-B909-1FBC6190BCBE}" type="datetimeFigureOut">
              <a:rPr lang="ru-RU" smtClean="0"/>
              <a:t>23.04.2024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E6496EB1-5B40-47CF-B5F4-B7DA5AE160D9}"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F00685F-1BFC-4484-B909-1FBC6190BCBE}" type="datetimeFigureOut">
              <a:rPr lang="ru-RU" smtClean="0"/>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F00685F-1BFC-4484-B909-1FBC6190BCBE}" type="datetimeFigureOut">
              <a:rPr lang="ru-RU" smtClean="0"/>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F00685F-1BFC-4484-B909-1FBC6190BCBE}" type="datetimeFigureOut">
              <a:rPr lang="ru-RU" smtClean="0"/>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F00685F-1BFC-4484-B909-1FBC6190BCBE}" type="datetimeFigureOut">
              <a:rPr lang="ru-RU" smtClean="0"/>
              <a:t>23.04.2024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E6496EB1-5B40-47CF-B5F4-B7DA5AE160D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F00685F-1BFC-4484-B909-1FBC6190BCBE}" type="datetimeFigureOut">
              <a:rPr lang="ru-RU" smtClean="0"/>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F00685F-1BFC-4484-B909-1FBC6190BCBE}" type="datetimeFigureOut">
              <a:rPr lang="ru-RU" smtClean="0"/>
              <a:t>23.04.2024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F00685F-1BFC-4484-B909-1FBC6190BCBE}" type="datetimeFigureOut">
              <a:rPr lang="ru-RU" smtClean="0"/>
              <a:t>23.04.2024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F00685F-1BFC-4484-B909-1FBC6190BCBE}" type="datetimeFigureOut">
              <a:rPr lang="ru-RU" smtClean="0"/>
              <a:t>23.04.2024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F00685F-1BFC-4484-B909-1FBC6190BCBE}" type="datetimeFigureOut">
              <a:rPr lang="ru-RU" smtClean="0"/>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5F00685F-1BFC-4484-B909-1FBC6190BCBE}" type="datetimeFigureOut">
              <a:rPr lang="ru-RU" smtClean="0"/>
              <a:t>23.04.2024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496EB1-5B40-47CF-B5F4-B7DA5AE160D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F00685F-1BFC-4484-B909-1FBC6190BCBE}" type="datetimeFigureOut">
              <a:rPr lang="ru-RU" smtClean="0"/>
              <a:t>23.04.2024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6496EB1-5B40-47CF-B5F4-B7DA5AE160D9}"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hyperlink" Target="https://bumotors.ru/uz/chto-takoe-flash-memory-flesh-pamyat-tverdotelnyi-nakopitel-tipy-flesh-pamyati.html"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https://bumotors.ru/uz/disk-ne-yavlyaetsya-zhestkim-diskom-mbr-preobrazovanie-gpt-v-mbr-izmenyaem.html"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1331640" y="1124744"/>
            <a:ext cx="5760640" cy="3960440"/>
          </a:xfrm>
          <a:prstGeom prst="ellipse">
            <a:avLst/>
          </a:prstGeom>
          <a:solidFill>
            <a:schemeClr val="tx1">
              <a:lumMod val="8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accent5">
                    <a:lumMod val="50000"/>
                  </a:schemeClr>
                </a:solidFill>
                <a:latin typeface="Algerian" pitchFamily="82" charset="0"/>
              </a:rPr>
              <a:t>TURLI XOTIRA QURILMALARINING AFZALLIKLARI VA KAMCHILIKLARI</a:t>
            </a:r>
            <a:endParaRPr lang="ru-RU" sz="3200" dirty="0">
              <a:solidFill>
                <a:schemeClr val="accent5">
                  <a:lumMod val="50000"/>
                </a:schemeClr>
              </a:solidFill>
            </a:endParaRPr>
          </a:p>
        </p:txBody>
      </p:sp>
    </p:spTree>
    <p:extLst>
      <p:ext uri="{BB962C8B-B14F-4D97-AF65-F5344CB8AC3E}">
        <p14:creationId xmlns:p14="http://schemas.microsoft.com/office/powerpoint/2010/main" val="365588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4572000" cy="1785104"/>
          </a:xfrm>
          <a:prstGeom prst="rect">
            <a:avLst/>
          </a:prstGeom>
        </p:spPr>
        <p:txBody>
          <a:bodyPr>
            <a:spAutoFit/>
          </a:bodyPr>
          <a:lstStyle/>
          <a:p>
            <a:r>
              <a:rPr lang="en-US" sz="1000" dirty="0" err="1">
                <a:solidFill>
                  <a:schemeClr val="accent5">
                    <a:lumMod val="50000"/>
                  </a:schemeClr>
                </a:solidFill>
                <a:latin typeface="Arial Black" pitchFamily="34" charset="0"/>
              </a:rPr>
              <a:t>Xotira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qurilmasi</a:t>
            </a:r>
            <a:r>
              <a:rPr lang="en-US" sz="1000" dirty="0">
                <a:solidFill>
                  <a:schemeClr val="accent5">
                    <a:lumMod val="50000"/>
                  </a:schemeClr>
                </a:solidFill>
                <a:latin typeface="Arial Black" pitchFamily="34" charset="0"/>
              </a:rPr>
              <a:t> - </a:t>
            </a:r>
            <a:r>
              <a:rPr lang="en-US" sz="1000" dirty="0" err="1">
                <a:solidFill>
                  <a:schemeClr val="accent5">
                    <a:lumMod val="50000"/>
                  </a:schemeClr>
                </a:solidFill>
                <a:latin typeface="Arial Black" pitchFamily="34" charset="0"/>
              </a:rPr>
              <a:t>elektron</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hisoblash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mashinasi</a:t>
            </a:r>
            <a:r>
              <a:rPr lang="en-US" sz="1000" dirty="0">
                <a:solidFill>
                  <a:schemeClr val="accent5">
                    <a:lumMod val="50000"/>
                  </a:schemeClr>
                </a:solidFill>
                <a:latin typeface="Arial Black" pitchFamily="34" charset="0"/>
              </a:rPr>
              <a:t> (EHM), </a:t>
            </a:r>
            <a:r>
              <a:rPr lang="en-US" sz="1000" dirty="0" err="1">
                <a:solidFill>
                  <a:schemeClr val="accent5">
                    <a:lumMod val="50000"/>
                  </a:schemeClr>
                </a:solidFill>
                <a:latin typeface="Arial Black" pitchFamily="34" charset="0"/>
              </a:rPr>
              <a:t>raqamli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hisoblash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mashinasi</a:t>
            </a:r>
            <a:r>
              <a:rPr lang="en-US" sz="1000" dirty="0">
                <a:solidFill>
                  <a:schemeClr val="accent5">
                    <a:lumMod val="50000"/>
                  </a:schemeClr>
                </a:solidFill>
                <a:latin typeface="Arial Black" pitchFamily="34" charset="0"/>
              </a:rPr>
              <a:t> (RHM) </a:t>
            </a:r>
            <a:r>
              <a:rPr lang="en-US" sz="1000" dirty="0" err="1">
                <a:solidFill>
                  <a:schemeClr val="accent5">
                    <a:lumMod val="50000"/>
                  </a:schemeClr>
                </a:solidFill>
                <a:latin typeface="Arial Black" pitchFamily="34" charset="0"/>
              </a:rPr>
              <a:t>va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kompyuterlarning</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axborotlarni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qayd</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kilish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saqlash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va</a:t>
            </a:r>
            <a:r>
              <a:rPr lang="en-US" sz="1000" dirty="0">
                <a:solidFill>
                  <a:schemeClr val="accent5">
                    <a:lumMod val="50000"/>
                  </a:schemeClr>
                </a:solidFill>
                <a:latin typeface="Arial Black" pitchFamily="34" charset="0"/>
              </a:rPr>
              <a:t> operator </a:t>
            </a:r>
            <a:r>
              <a:rPr lang="en-US" sz="1000" dirty="0" err="1">
                <a:solidFill>
                  <a:schemeClr val="accent5">
                    <a:lumMod val="50000"/>
                  </a:schemeClr>
                </a:solidFill>
                <a:latin typeface="Arial Black" pitchFamily="34" charset="0"/>
              </a:rPr>
              <a:t>izlaganda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qaytarib</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berish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uchun</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moʻljallangan</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qismi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Asosan</a:t>
            </a:r>
            <a:r>
              <a:rPr lang="en-US" sz="1000" dirty="0">
                <a:solidFill>
                  <a:schemeClr val="accent5">
                    <a:lumMod val="50000"/>
                  </a:schemeClr>
                </a:solidFill>
                <a:latin typeface="Arial Black" pitchFamily="34" charset="0"/>
              </a:rPr>
              <a:t> integral </a:t>
            </a:r>
            <a:r>
              <a:rPr lang="en-US" sz="1000" dirty="0" err="1">
                <a:solidFill>
                  <a:schemeClr val="accent5">
                    <a:lumMod val="50000"/>
                  </a:schemeClr>
                </a:solidFill>
                <a:latin typeface="Arial Black" pitchFamily="34" charset="0"/>
              </a:rPr>
              <a:t>mikrosxemalardan</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iborat</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Xotira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qurilmasida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axborotlarni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qayd</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qilishda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axborotlarni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eltuvchi</a:t>
            </a:r>
            <a:r>
              <a:rPr lang="en-US" sz="1000" dirty="0">
                <a:solidFill>
                  <a:schemeClr val="accent5">
                    <a:lumMod val="50000"/>
                  </a:schemeClr>
                </a:solidFill>
                <a:latin typeface="Arial Black" pitchFamily="34" charset="0"/>
              </a:rPr>
              <a:t> material (</a:t>
            </a:r>
            <a:r>
              <a:rPr lang="en-US" sz="1000" dirty="0" err="1">
                <a:solidFill>
                  <a:schemeClr val="accent5">
                    <a:lumMod val="50000"/>
                  </a:schemeClr>
                </a:solidFill>
                <a:latin typeface="Arial Black" pitchFamily="34" charset="0"/>
              </a:rPr>
              <a:t>perfokarta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perfolentami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mexanik</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tarzda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surish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magnit</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materiallar</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magnit</a:t>
            </a:r>
            <a:r>
              <a:rPr lang="en-US" sz="1000" dirty="0">
                <a:solidFill>
                  <a:schemeClr val="accent5">
                    <a:lumMod val="50000"/>
                  </a:schemeClr>
                </a:solidFill>
                <a:latin typeface="Arial Black" pitchFamily="34" charset="0"/>
              </a:rPr>
              <a:t> disk, </a:t>
            </a:r>
            <a:r>
              <a:rPr lang="en-US" sz="1000" dirty="0" err="1">
                <a:solidFill>
                  <a:schemeClr val="accent5">
                    <a:lumMod val="50000"/>
                  </a:schemeClr>
                </a:solidFill>
                <a:latin typeface="Arial Black" pitchFamily="34" charset="0"/>
              </a:rPr>
              <a:t>magnit</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lenta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va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boshqalar</a:t>
            </a:r>
            <a:r>
              <a:rPr lang="en-US" sz="1000" dirty="0">
                <a:solidFill>
                  <a:schemeClr val="accent5">
                    <a:lumMod val="50000"/>
                  </a:schemeClr>
                </a:solidFill>
                <a:latin typeface="Arial Black" pitchFamily="34" charset="0"/>
              </a:rPr>
              <a:t>)</a:t>
            </a:r>
            <a:r>
              <a:rPr lang="en-US" sz="1000" dirty="0" err="1">
                <a:solidFill>
                  <a:schemeClr val="accent5">
                    <a:lumMod val="50000"/>
                  </a:schemeClr>
                </a:solidFill>
                <a:latin typeface="Arial Black" pitchFamily="34" charset="0"/>
              </a:rPr>
              <a:t>ning</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magnit</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xossasini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oʻzgartirish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dielektriklarda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elektrostatik</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zaryadlarni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toʻplash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tovush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va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ultratovush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tebranishlaridan</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foydalanish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oʻta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oʻtkazuvchanlik</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hodisasini</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qoʻllash</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va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boshqa</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amallar</a:t>
            </a:r>
            <a:r>
              <a:rPr lang="en-US" sz="1000" dirty="0">
                <a:solidFill>
                  <a:schemeClr val="accent5">
                    <a:lumMod val="50000"/>
                  </a:schemeClr>
                </a:solidFill>
                <a:latin typeface="Arial Black" pitchFamily="34" charset="0"/>
              </a:rPr>
              <a:t> </a:t>
            </a:r>
            <a:r>
              <a:rPr lang="en-US" sz="1000" dirty="0" err="1">
                <a:solidFill>
                  <a:schemeClr val="accent5">
                    <a:lumMod val="50000"/>
                  </a:schemeClr>
                </a:solidFill>
                <a:latin typeface="Arial Black" pitchFamily="34" charset="0"/>
              </a:rPr>
              <a:t>bajariladi</a:t>
            </a:r>
            <a:endParaRPr lang="ru-RU" sz="1000" dirty="0">
              <a:solidFill>
                <a:schemeClr val="accent5">
                  <a:lumMod val="50000"/>
                </a:schemeClr>
              </a:solidFill>
              <a:latin typeface="Arial Black" pitchFamily="34" charset="0"/>
            </a:endParaRPr>
          </a:p>
        </p:txBody>
      </p:sp>
      <p:sp>
        <p:nvSpPr>
          <p:cNvPr id="6" name="Скругленная прямоугольная выноска 5"/>
          <p:cNvSpPr/>
          <p:nvPr/>
        </p:nvSpPr>
        <p:spPr>
          <a:xfrm>
            <a:off x="5436096" y="1733634"/>
            <a:ext cx="2808312" cy="1440160"/>
          </a:xfrm>
          <a:prstGeom prst="wedgeRoundRectCallou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err="1"/>
              <a:t>Xotira</a:t>
            </a:r>
            <a:r>
              <a:rPr lang="en-US" dirty="0"/>
              <a:t> </a:t>
            </a:r>
            <a:r>
              <a:rPr lang="en-US" dirty="0" err="1"/>
              <a:t>o’zi</a:t>
            </a:r>
            <a:r>
              <a:rPr lang="en-US" dirty="0"/>
              <a:t> </a:t>
            </a:r>
            <a:r>
              <a:rPr lang="en-US" dirty="0" err="1"/>
              <a:t>nima</a:t>
            </a:r>
            <a:r>
              <a:rPr lang="en-US" dirty="0"/>
              <a:t>?</a:t>
            </a:r>
            <a:endParaRPr lang="ru-RU" dirty="0"/>
          </a:p>
        </p:txBody>
      </p:sp>
      <p:pic>
        <p:nvPicPr>
          <p:cNvPr id="1030" name="Picture 6" descr="Cute Little Girls Vector Hd PNG Images, Hand Drawn Little Girl Cartoon  Lively Little Girl Cute Little Girl, Little Girl Clipart, School, Hand  Drawn Little Girl PNG Image For Free Downloa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080" y="3429000"/>
            <a:ext cx="2952328" cy="3038128"/>
          </a:xfrm>
          <a:prstGeom prst="rect">
            <a:avLst/>
          </a:prstGeom>
          <a:noFill/>
          <a:extLst>
            <a:ext uri="{909E8E84-426E-40DD-AFC4-6F175D3DCCD1}">
              <a14:hiddenFill xmlns:a14="http://schemas.microsoft.com/office/drawing/2010/main">
                <a:solidFill>
                  <a:srgbClr val="FFFFFF"/>
                </a:solidFill>
              </a14:hiddenFill>
            </a:ext>
          </a:extLst>
        </p:spPr>
      </p:pic>
      <p:sp>
        <p:nvSpPr>
          <p:cNvPr id="7" name="Скругленный прямоугольник 6"/>
          <p:cNvSpPr/>
          <p:nvPr/>
        </p:nvSpPr>
        <p:spPr>
          <a:xfrm>
            <a:off x="737320" y="3284984"/>
            <a:ext cx="3744416" cy="259228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5">
                    <a:lumMod val="50000"/>
                  </a:schemeClr>
                </a:solidFill>
              </a:rPr>
              <a:t>Bu </a:t>
            </a:r>
            <a:r>
              <a:rPr lang="en-US" sz="1400" dirty="0" err="1">
                <a:solidFill>
                  <a:schemeClr val="accent5">
                    <a:lumMod val="50000"/>
                  </a:schemeClr>
                </a:solidFill>
              </a:rPr>
              <a:t>xotira</a:t>
            </a:r>
            <a:r>
              <a:rPr lang="en-US" sz="1400" dirty="0">
                <a:solidFill>
                  <a:schemeClr val="accent5">
                    <a:lumMod val="50000"/>
                  </a:schemeClr>
                </a:solidFill>
              </a:rPr>
              <a:t> </a:t>
            </a:r>
            <a:r>
              <a:rPr lang="en-US" sz="1400" dirty="0" err="1">
                <a:solidFill>
                  <a:schemeClr val="accent5">
                    <a:lumMod val="50000"/>
                  </a:schemeClr>
                </a:solidFill>
              </a:rPr>
              <a:t>turi</a:t>
            </a:r>
            <a:r>
              <a:rPr lang="en-US" sz="1400" dirty="0">
                <a:solidFill>
                  <a:schemeClr val="accent5">
                    <a:lumMod val="50000"/>
                  </a:schemeClr>
                </a:solidFill>
              </a:rPr>
              <a:t> </a:t>
            </a:r>
            <a:r>
              <a:rPr lang="en-US" sz="1400" dirty="0" err="1">
                <a:solidFill>
                  <a:schemeClr val="accent5">
                    <a:lumMod val="50000"/>
                  </a:schemeClr>
                </a:solidFill>
              </a:rPr>
              <a:t>vaqtinchalik</a:t>
            </a:r>
            <a:r>
              <a:rPr lang="en-US" sz="1400" dirty="0">
                <a:solidFill>
                  <a:schemeClr val="accent5">
                    <a:lumMod val="50000"/>
                  </a:schemeClr>
                </a:solidFill>
              </a:rPr>
              <a:t> </a:t>
            </a:r>
            <a:r>
              <a:rPr lang="en-US" sz="1400" dirty="0" err="1">
                <a:solidFill>
                  <a:schemeClr val="accent5">
                    <a:lumMod val="50000"/>
                  </a:schemeClr>
                </a:solidFill>
              </a:rPr>
              <a:t>axborotni</a:t>
            </a:r>
            <a:r>
              <a:rPr lang="en-US" sz="1400" dirty="0">
                <a:solidFill>
                  <a:schemeClr val="accent5">
                    <a:lumMod val="50000"/>
                  </a:schemeClr>
                </a:solidFill>
              </a:rPr>
              <a:t> </a:t>
            </a:r>
            <a:r>
              <a:rPr lang="en-US" sz="1400" dirty="0" err="1">
                <a:solidFill>
                  <a:schemeClr val="accent5">
                    <a:lumMod val="50000"/>
                  </a:schemeClr>
                </a:solidFill>
              </a:rPr>
              <a:t>o‘zida</a:t>
            </a:r>
            <a:r>
              <a:rPr lang="en-US" sz="1400" dirty="0">
                <a:solidFill>
                  <a:schemeClr val="accent5">
                    <a:lumMod val="50000"/>
                  </a:schemeClr>
                </a:solidFill>
              </a:rPr>
              <a:t> </a:t>
            </a:r>
            <a:r>
              <a:rPr lang="en-US" sz="1400" dirty="0" err="1">
                <a:solidFill>
                  <a:schemeClr val="accent5">
                    <a:lumMod val="50000"/>
                  </a:schemeClr>
                </a:solidFill>
              </a:rPr>
              <a:t>saqlaydi</a:t>
            </a:r>
            <a:r>
              <a:rPr lang="en-US" sz="1400" dirty="0">
                <a:solidFill>
                  <a:schemeClr val="accent5">
                    <a:lumMod val="50000"/>
                  </a:schemeClr>
                </a:solidFill>
              </a:rPr>
              <a:t>. </a:t>
            </a:r>
            <a:r>
              <a:rPr lang="en-US" sz="1400" dirty="0" err="1">
                <a:solidFill>
                  <a:schemeClr val="accent5">
                    <a:lumMod val="50000"/>
                  </a:schemeClr>
                </a:solidFill>
              </a:rPr>
              <a:t>Dastur</a:t>
            </a:r>
            <a:r>
              <a:rPr lang="en-US" sz="1400" dirty="0">
                <a:solidFill>
                  <a:schemeClr val="accent5">
                    <a:lumMod val="50000"/>
                  </a:schemeClr>
                </a:solidFill>
              </a:rPr>
              <a:t> </a:t>
            </a:r>
            <a:r>
              <a:rPr lang="en-US" sz="1400" dirty="0" err="1">
                <a:solidFill>
                  <a:schemeClr val="accent5">
                    <a:lumMod val="50000"/>
                  </a:schemeClr>
                </a:solidFill>
              </a:rPr>
              <a:t>yuklanganda</a:t>
            </a:r>
            <a:r>
              <a:rPr lang="en-US" sz="1400" dirty="0">
                <a:solidFill>
                  <a:schemeClr val="accent5">
                    <a:lumMod val="50000"/>
                  </a:schemeClr>
                </a:solidFill>
              </a:rPr>
              <a:t> </a:t>
            </a:r>
            <a:r>
              <a:rPr lang="en-US" sz="1400" dirty="0" err="1">
                <a:solidFill>
                  <a:schemeClr val="accent5">
                    <a:lumMod val="50000"/>
                  </a:schemeClr>
                </a:solidFill>
              </a:rPr>
              <a:t>dastlab</a:t>
            </a:r>
            <a:r>
              <a:rPr lang="en-US" sz="1400" dirty="0">
                <a:solidFill>
                  <a:schemeClr val="accent5">
                    <a:lumMod val="50000"/>
                  </a:schemeClr>
                </a:solidFill>
              </a:rPr>
              <a:t> </a:t>
            </a:r>
            <a:r>
              <a:rPr lang="en-US" sz="1400" dirty="0" err="1">
                <a:solidFill>
                  <a:schemeClr val="accent5">
                    <a:lumMod val="50000"/>
                  </a:schemeClr>
                </a:solidFill>
              </a:rPr>
              <a:t>operativ</a:t>
            </a:r>
            <a:r>
              <a:rPr lang="en-US" sz="1400" dirty="0">
                <a:solidFill>
                  <a:schemeClr val="accent5">
                    <a:lumMod val="50000"/>
                  </a:schemeClr>
                </a:solidFill>
              </a:rPr>
              <a:t> </a:t>
            </a:r>
            <a:r>
              <a:rPr lang="en-US" sz="1400" dirty="0" err="1">
                <a:solidFill>
                  <a:schemeClr val="accent5">
                    <a:lumMod val="50000"/>
                  </a:schemeClr>
                </a:solidFill>
              </a:rPr>
              <a:t>xotiraga</a:t>
            </a:r>
            <a:r>
              <a:rPr lang="en-US" sz="1400" dirty="0">
                <a:solidFill>
                  <a:schemeClr val="accent5">
                    <a:lumMod val="50000"/>
                  </a:schemeClr>
                </a:solidFill>
              </a:rPr>
              <a:t> </a:t>
            </a:r>
            <a:r>
              <a:rPr lang="en-US" sz="1400" dirty="0" err="1">
                <a:solidFill>
                  <a:schemeClr val="accent5">
                    <a:lumMod val="50000"/>
                  </a:schemeClr>
                </a:solidFill>
              </a:rPr>
              <a:t>yuklanadi</a:t>
            </a:r>
            <a:r>
              <a:rPr lang="en-US" sz="1400" dirty="0">
                <a:solidFill>
                  <a:schemeClr val="accent5">
                    <a:lumMod val="50000"/>
                  </a:schemeClr>
                </a:solidFill>
              </a:rPr>
              <a:t> </a:t>
            </a:r>
            <a:r>
              <a:rPr lang="en-US" sz="1400" dirty="0" err="1">
                <a:solidFill>
                  <a:schemeClr val="accent5">
                    <a:lumMod val="50000"/>
                  </a:schemeClr>
                </a:solidFill>
              </a:rPr>
              <a:t>va</a:t>
            </a:r>
            <a:r>
              <a:rPr lang="en-US" sz="1400" dirty="0">
                <a:solidFill>
                  <a:schemeClr val="accent5">
                    <a:lumMod val="50000"/>
                  </a:schemeClr>
                </a:solidFill>
              </a:rPr>
              <a:t> u </a:t>
            </a:r>
            <a:r>
              <a:rPr lang="en-US" sz="1400" dirty="0" err="1">
                <a:solidFill>
                  <a:schemeClr val="accent5">
                    <a:lumMod val="50000"/>
                  </a:schemeClr>
                </a:solidFill>
              </a:rPr>
              <a:t>yerdan</a:t>
            </a:r>
            <a:r>
              <a:rPr lang="en-US" sz="1400" dirty="0">
                <a:solidFill>
                  <a:schemeClr val="accent5">
                    <a:lumMod val="50000"/>
                  </a:schemeClr>
                </a:solidFill>
              </a:rPr>
              <a:t> </a:t>
            </a:r>
            <a:r>
              <a:rPr lang="en-US" sz="1400" dirty="0" err="1">
                <a:solidFill>
                  <a:schemeClr val="accent5">
                    <a:lumMod val="50000"/>
                  </a:schemeClr>
                </a:solidFill>
              </a:rPr>
              <a:t>ishga</a:t>
            </a:r>
            <a:r>
              <a:rPr lang="en-US" sz="1400" dirty="0">
                <a:solidFill>
                  <a:schemeClr val="accent5">
                    <a:lumMod val="50000"/>
                  </a:schemeClr>
                </a:solidFill>
              </a:rPr>
              <a:t> </a:t>
            </a:r>
            <a:r>
              <a:rPr lang="en-US" sz="1400" dirty="0" err="1">
                <a:solidFill>
                  <a:schemeClr val="accent5">
                    <a:lumMod val="50000"/>
                  </a:schemeClr>
                </a:solidFill>
              </a:rPr>
              <a:t>tushadi</a:t>
            </a:r>
            <a:r>
              <a:rPr lang="en-US" sz="1400" dirty="0">
                <a:solidFill>
                  <a:schemeClr val="accent5">
                    <a:lumMod val="50000"/>
                  </a:schemeClr>
                </a:solidFill>
              </a:rPr>
              <a:t>. </a:t>
            </a:r>
            <a:r>
              <a:rPr lang="en-US" sz="1400" dirty="0" err="1">
                <a:solidFill>
                  <a:schemeClr val="accent5">
                    <a:lumMod val="50000"/>
                  </a:schemeClr>
                </a:solidFill>
              </a:rPr>
              <a:t>Bundan</a:t>
            </a:r>
            <a:r>
              <a:rPr lang="en-US" sz="1400" dirty="0">
                <a:solidFill>
                  <a:schemeClr val="accent5">
                    <a:lumMod val="50000"/>
                  </a:schemeClr>
                </a:solidFill>
              </a:rPr>
              <a:t> </a:t>
            </a:r>
            <a:r>
              <a:rPr lang="en-US" sz="1400" dirty="0" err="1">
                <a:solidFill>
                  <a:schemeClr val="accent5">
                    <a:lumMod val="50000"/>
                  </a:schemeClr>
                </a:solidFill>
              </a:rPr>
              <a:t>kelib</a:t>
            </a:r>
            <a:r>
              <a:rPr lang="en-US" sz="1400" dirty="0">
                <a:solidFill>
                  <a:schemeClr val="accent5">
                    <a:lumMod val="50000"/>
                  </a:schemeClr>
                </a:solidFill>
              </a:rPr>
              <a:t> </a:t>
            </a:r>
            <a:r>
              <a:rPr lang="en-US" sz="1400" dirty="0" err="1">
                <a:solidFill>
                  <a:schemeClr val="accent5">
                    <a:lumMod val="50000"/>
                  </a:schemeClr>
                </a:solidFill>
              </a:rPr>
              <a:t>chiqadiki</a:t>
            </a:r>
            <a:r>
              <a:rPr lang="en-US" sz="1400" dirty="0">
                <a:solidFill>
                  <a:schemeClr val="accent5">
                    <a:lumMod val="50000"/>
                  </a:schemeClr>
                </a:solidFill>
              </a:rPr>
              <a:t> </a:t>
            </a:r>
            <a:r>
              <a:rPr lang="en-US" sz="1400" dirty="0" err="1">
                <a:solidFill>
                  <a:schemeClr val="accent5">
                    <a:lumMod val="50000"/>
                  </a:schemeClr>
                </a:solidFill>
              </a:rPr>
              <a:t>operativ</a:t>
            </a:r>
            <a:r>
              <a:rPr lang="en-US" sz="1400" dirty="0">
                <a:solidFill>
                  <a:schemeClr val="accent5">
                    <a:lumMod val="50000"/>
                  </a:schemeClr>
                </a:solidFill>
              </a:rPr>
              <a:t> </a:t>
            </a:r>
            <a:r>
              <a:rPr lang="en-US" sz="1400" dirty="0" err="1">
                <a:solidFill>
                  <a:schemeClr val="accent5">
                    <a:lumMod val="50000"/>
                  </a:schemeClr>
                </a:solidFill>
              </a:rPr>
              <a:t>xotiraning</a:t>
            </a:r>
            <a:r>
              <a:rPr lang="en-US" sz="1400" dirty="0">
                <a:solidFill>
                  <a:schemeClr val="accent5">
                    <a:lumMod val="50000"/>
                  </a:schemeClr>
                </a:solidFill>
              </a:rPr>
              <a:t> </a:t>
            </a:r>
            <a:r>
              <a:rPr lang="en-US" sz="1400" dirty="0" err="1">
                <a:solidFill>
                  <a:schemeClr val="accent5">
                    <a:lumMod val="50000"/>
                  </a:schemeClr>
                </a:solidFill>
              </a:rPr>
              <a:t>hajmi</a:t>
            </a:r>
            <a:r>
              <a:rPr lang="en-US" sz="1400" dirty="0">
                <a:solidFill>
                  <a:schemeClr val="accent5">
                    <a:lumMod val="50000"/>
                  </a:schemeClr>
                </a:solidFill>
              </a:rPr>
              <a:t> </a:t>
            </a:r>
            <a:r>
              <a:rPr lang="en-US" sz="1400" dirty="0" err="1">
                <a:solidFill>
                  <a:schemeClr val="accent5">
                    <a:lumMod val="50000"/>
                  </a:schemeClr>
                </a:solidFill>
              </a:rPr>
              <a:t>qancha</a:t>
            </a:r>
            <a:r>
              <a:rPr lang="en-US" sz="1400" dirty="0">
                <a:solidFill>
                  <a:schemeClr val="accent5">
                    <a:lumMod val="50000"/>
                  </a:schemeClr>
                </a:solidFill>
              </a:rPr>
              <a:t> </a:t>
            </a:r>
            <a:r>
              <a:rPr lang="en-US" sz="1400" dirty="0" err="1">
                <a:solidFill>
                  <a:schemeClr val="accent5">
                    <a:lumMod val="50000"/>
                  </a:schemeClr>
                </a:solidFill>
              </a:rPr>
              <a:t>katta</a:t>
            </a:r>
            <a:r>
              <a:rPr lang="en-US" sz="1400" dirty="0">
                <a:solidFill>
                  <a:schemeClr val="accent5">
                    <a:lumMod val="50000"/>
                  </a:schemeClr>
                </a:solidFill>
              </a:rPr>
              <a:t> </a:t>
            </a:r>
            <a:r>
              <a:rPr lang="en-US" sz="1400" dirty="0" err="1">
                <a:solidFill>
                  <a:schemeClr val="accent5">
                    <a:lumMod val="50000"/>
                  </a:schemeClr>
                </a:solidFill>
              </a:rPr>
              <a:t>bo‘lsa</a:t>
            </a:r>
            <a:r>
              <a:rPr lang="en-US" sz="1400" dirty="0">
                <a:solidFill>
                  <a:schemeClr val="accent5">
                    <a:lumMod val="50000"/>
                  </a:schemeClr>
                </a:solidFill>
              </a:rPr>
              <a:t>, </a:t>
            </a:r>
            <a:r>
              <a:rPr lang="en-US" sz="1400" dirty="0" err="1">
                <a:solidFill>
                  <a:schemeClr val="accent5">
                    <a:lumMod val="50000"/>
                  </a:schemeClr>
                </a:solidFill>
              </a:rPr>
              <a:t>bir</a:t>
            </a:r>
            <a:r>
              <a:rPr lang="en-US" sz="1400" dirty="0">
                <a:solidFill>
                  <a:schemeClr val="accent5">
                    <a:lumMod val="50000"/>
                  </a:schemeClr>
                </a:solidFill>
              </a:rPr>
              <a:t> </a:t>
            </a:r>
            <a:r>
              <a:rPr lang="en-US" sz="1400" dirty="0" err="1">
                <a:solidFill>
                  <a:schemeClr val="accent5">
                    <a:lumMod val="50000"/>
                  </a:schemeClr>
                </a:solidFill>
              </a:rPr>
              <a:t>paytning</a:t>
            </a:r>
            <a:r>
              <a:rPr lang="en-US" sz="1400" dirty="0">
                <a:solidFill>
                  <a:schemeClr val="accent5">
                    <a:lumMod val="50000"/>
                  </a:schemeClr>
                </a:solidFill>
              </a:rPr>
              <a:t> </a:t>
            </a:r>
            <a:r>
              <a:rPr lang="en-US" sz="1400" dirty="0" err="1">
                <a:solidFill>
                  <a:schemeClr val="accent5">
                    <a:lumMod val="50000"/>
                  </a:schemeClr>
                </a:solidFill>
              </a:rPr>
              <a:t>o‘zida</a:t>
            </a:r>
            <a:r>
              <a:rPr lang="en-US" sz="1400" dirty="0">
                <a:solidFill>
                  <a:schemeClr val="accent5">
                    <a:lumMod val="50000"/>
                  </a:schemeClr>
                </a:solidFill>
              </a:rPr>
              <a:t> </a:t>
            </a:r>
            <a:r>
              <a:rPr lang="en-US" sz="1400" dirty="0" err="1">
                <a:solidFill>
                  <a:schemeClr val="accent5">
                    <a:lumMod val="50000"/>
                  </a:schemeClr>
                </a:solidFill>
              </a:rPr>
              <a:t>bir</a:t>
            </a:r>
            <a:r>
              <a:rPr lang="en-US" sz="1400" dirty="0">
                <a:solidFill>
                  <a:schemeClr val="accent5">
                    <a:lumMod val="50000"/>
                  </a:schemeClr>
                </a:solidFill>
              </a:rPr>
              <a:t> </a:t>
            </a:r>
            <a:r>
              <a:rPr lang="en-US" sz="1400" dirty="0" err="1">
                <a:solidFill>
                  <a:schemeClr val="accent5">
                    <a:lumMod val="50000"/>
                  </a:schemeClr>
                </a:solidFill>
              </a:rPr>
              <a:t>necha</a:t>
            </a:r>
            <a:r>
              <a:rPr lang="en-US" sz="1400" dirty="0">
                <a:solidFill>
                  <a:schemeClr val="accent5">
                    <a:lumMod val="50000"/>
                  </a:schemeClr>
                </a:solidFill>
              </a:rPr>
              <a:t> </a:t>
            </a:r>
            <a:r>
              <a:rPr lang="en-US" sz="1400" dirty="0" err="1">
                <a:solidFill>
                  <a:schemeClr val="accent5">
                    <a:lumMod val="50000"/>
                  </a:schemeClr>
                </a:solidFill>
              </a:rPr>
              <a:t>dasturlarni</a:t>
            </a:r>
            <a:r>
              <a:rPr lang="en-US" sz="1400" dirty="0">
                <a:solidFill>
                  <a:schemeClr val="accent5">
                    <a:lumMod val="50000"/>
                  </a:schemeClr>
                </a:solidFill>
              </a:rPr>
              <a:t> </a:t>
            </a:r>
            <a:r>
              <a:rPr lang="en-US" sz="1400" dirty="0" err="1">
                <a:solidFill>
                  <a:schemeClr val="accent5">
                    <a:lumMod val="50000"/>
                  </a:schemeClr>
                </a:solidFill>
              </a:rPr>
              <a:t>yuklab</a:t>
            </a:r>
            <a:r>
              <a:rPr lang="en-US" sz="1400" dirty="0">
                <a:solidFill>
                  <a:schemeClr val="accent5">
                    <a:lumMod val="50000"/>
                  </a:schemeClr>
                </a:solidFill>
              </a:rPr>
              <a:t>, </a:t>
            </a:r>
            <a:r>
              <a:rPr lang="en-US" sz="1400" dirty="0" err="1">
                <a:solidFill>
                  <a:schemeClr val="accent5">
                    <a:lumMod val="50000"/>
                  </a:schemeClr>
                </a:solidFill>
              </a:rPr>
              <a:t>ish</a:t>
            </a:r>
            <a:r>
              <a:rPr lang="en-US" sz="1400" dirty="0">
                <a:solidFill>
                  <a:schemeClr val="accent5">
                    <a:lumMod val="50000"/>
                  </a:schemeClr>
                </a:solidFill>
              </a:rPr>
              <a:t> </a:t>
            </a:r>
            <a:r>
              <a:rPr lang="en-US" sz="1400" dirty="0" err="1">
                <a:solidFill>
                  <a:schemeClr val="accent5">
                    <a:lumMod val="50000"/>
                  </a:schemeClr>
                </a:solidFill>
              </a:rPr>
              <a:t>olib</a:t>
            </a:r>
            <a:r>
              <a:rPr lang="en-US" sz="1400" dirty="0">
                <a:solidFill>
                  <a:schemeClr val="accent5">
                    <a:lumMod val="50000"/>
                  </a:schemeClr>
                </a:solidFill>
              </a:rPr>
              <a:t> </a:t>
            </a:r>
            <a:r>
              <a:rPr lang="en-US" sz="1400" dirty="0" err="1">
                <a:solidFill>
                  <a:schemeClr val="accent5">
                    <a:lumMod val="50000"/>
                  </a:schemeClr>
                </a:solidFill>
              </a:rPr>
              <a:t>borishingiz</a:t>
            </a:r>
            <a:r>
              <a:rPr lang="en-US" sz="1400" dirty="0">
                <a:solidFill>
                  <a:schemeClr val="accent5">
                    <a:lumMod val="50000"/>
                  </a:schemeClr>
                </a:solidFill>
              </a:rPr>
              <a:t> </a:t>
            </a:r>
            <a:r>
              <a:rPr lang="en-US" sz="1400" dirty="0" err="1">
                <a:solidFill>
                  <a:schemeClr val="accent5">
                    <a:lumMod val="50000"/>
                  </a:schemeClr>
                </a:solidFill>
              </a:rPr>
              <a:t>mumkin</a:t>
            </a:r>
            <a:r>
              <a:rPr lang="en-US" sz="1400" dirty="0">
                <a:solidFill>
                  <a:schemeClr val="accent5">
                    <a:lumMod val="50000"/>
                  </a:schemeClr>
                </a:solidFill>
              </a:rPr>
              <a:t> </a:t>
            </a:r>
            <a:r>
              <a:rPr lang="en-US" sz="1400" dirty="0" err="1">
                <a:solidFill>
                  <a:schemeClr val="accent5">
                    <a:lumMod val="50000"/>
                  </a:schemeClr>
                </a:solidFill>
              </a:rPr>
              <a:t>bo‘ladi</a:t>
            </a:r>
            <a:r>
              <a:rPr lang="en-US" sz="1400" dirty="0">
                <a:solidFill>
                  <a:schemeClr val="accent5">
                    <a:lumMod val="50000"/>
                  </a:schemeClr>
                </a:solidFill>
              </a:rPr>
              <a:t> (</a:t>
            </a:r>
            <a:r>
              <a:rPr lang="en-US" sz="1400" dirty="0" err="1">
                <a:solidFill>
                  <a:schemeClr val="accent5">
                    <a:lumMod val="50000"/>
                  </a:schemeClr>
                </a:solidFill>
              </a:rPr>
              <a:t>misol</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ashula</a:t>
            </a:r>
            <a:r>
              <a:rPr lang="en-US" sz="1400" dirty="0">
                <a:solidFill>
                  <a:schemeClr val="accent5">
                    <a:lumMod val="50000"/>
                  </a:schemeClr>
                </a:solidFill>
              </a:rPr>
              <a:t> </a:t>
            </a:r>
            <a:r>
              <a:rPr lang="en-US" sz="1400" dirty="0" err="1">
                <a:solidFill>
                  <a:schemeClr val="accent5">
                    <a:lumMod val="50000"/>
                  </a:schemeClr>
                </a:solidFill>
              </a:rPr>
              <a:t>eshitib</a:t>
            </a:r>
            <a:r>
              <a:rPr lang="en-US" sz="1400" dirty="0">
                <a:solidFill>
                  <a:schemeClr val="accent5">
                    <a:lumMod val="50000"/>
                  </a:schemeClr>
                </a:solidFill>
              </a:rPr>
              <a:t>, </a:t>
            </a:r>
            <a:r>
              <a:rPr lang="en-US" sz="1400" dirty="0" err="1">
                <a:solidFill>
                  <a:schemeClr val="accent5">
                    <a:lumMod val="50000"/>
                  </a:schemeClr>
                </a:solidFill>
              </a:rPr>
              <a:t>o‘yin</a:t>
            </a:r>
            <a:r>
              <a:rPr lang="en-US" sz="1400" dirty="0">
                <a:solidFill>
                  <a:schemeClr val="accent5">
                    <a:lumMod val="50000"/>
                  </a:schemeClr>
                </a:solidFill>
              </a:rPr>
              <a:t> </a:t>
            </a:r>
            <a:r>
              <a:rPr lang="en-US" sz="1400" dirty="0" err="1">
                <a:solidFill>
                  <a:schemeClr val="accent5">
                    <a:lumMod val="50000"/>
                  </a:schemeClr>
                </a:solidFill>
              </a:rPr>
              <a:t>o‘ynash</a:t>
            </a:r>
            <a:r>
              <a:rPr lang="en-US" sz="1400" dirty="0">
                <a:solidFill>
                  <a:schemeClr val="accent5">
                    <a:lumMod val="50000"/>
                  </a:schemeClr>
                </a:solidFill>
              </a:rPr>
              <a:t> </a:t>
            </a:r>
            <a:r>
              <a:rPr lang="en-US" sz="1400" dirty="0" err="1">
                <a:solidFill>
                  <a:schemeClr val="accent5">
                    <a:lumMod val="50000"/>
                  </a:schemeClr>
                </a:solidFill>
              </a:rPr>
              <a:t>mumkin</a:t>
            </a:r>
            <a:r>
              <a:rPr lang="en-US" sz="1400" dirty="0">
                <a:solidFill>
                  <a:schemeClr val="accent5">
                    <a:lumMod val="50000"/>
                  </a:schemeClr>
                </a:solidFill>
              </a:rPr>
              <a:t>).</a:t>
            </a:r>
            <a:endParaRPr lang="ru-RU" sz="1400" dirty="0">
              <a:solidFill>
                <a:schemeClr val="accent5">
                  <a:lumMod val="50000"/>
                </a:schemeClr>
              </a:solidFill>
            </a:endParaRPr>
          </a:p>
        </p:txBody>
      </p:sp>
      <p:cxnSp>
        <p:nvCxnSpPr>
          <p:cNvPr id="9" name="Соединительная линия уступом 8"/>
          <p:cNvCxnSpPr>
            <a:endCxn id="7" idx="3"/>
          </p:cNvCxnSpPr>
          <p:nvPr/>
        </p:nvCxnSpPr>
        <p:spPr>
          <a:xfrm rot="5400000">
            <a:off x="4058816" y="3203848"/>
            <a:ext cx="1800200" cy="954360"/>
          </a:xfrm>
          <a:prstGeom prst="bentConnector2">
            <a:avLst/>
          </a:prstGeom>
          <a:ln>
            <a:solidFill>
              <a:schemeClr val="bg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1943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640960" cy="2970044"/>
          </a:xfrm>
          <a:prstGeom prst="rect">
            <a:avLst/>
          </a:prstGeom>
        </p:spPr>
        <p:txBody>
          <a:bodyPr wrap="square">
            <a:spAutoFit/>
          </a:bodyPr>
          <a:lstStyle/>
          <a:p>
            <a:r>
              <a:rPr lang="en-US" sz="1100" b="1" dirty="0" err="1">
                <a:solidFill>
                  <a:schemeClr val="accent5">
                    <a:lumMod val="50000"/>
                  </a:schemeClr>
                </a:solidFill>
              </a:rPr>
              <a:t>Fleshli</a:t>
            </a:r>
            <a:r>
              <a:rPr lang="en-US" sz="1100" b="1" dirty="0">
                <a:solidFill>
                  <a:schemeClr val="accent5">
                    <a:lumMod val="50000"/>
                  </a:schemeClr>
                </a:solidFill>
              </a:rPr>
              <a:t> </a:t>
            </a:r>
            <a:r>
              <a:rPr lang="en-US" sz="1100" b="1" dirty="0" err="1">
                <a:solidFill>
                  <a:schemeClr val="accent5">
                    <a:lumMod val="50000"/>
                  </a:schemeClr>
                </a:solidFill>
              </a:rPr>
              <a:t>xotiraning</a:t>
            </a:r>
            <a:r>
              <a:rPr lang="en-US" sz="1100" b="1" dirty="0">
                <a:solidFill>
                  <a:schemeClr val="accent5">
                    <a:lumMod val="50000"/>
                  </a:schemeClr>
                </a:solidFill>
              </a:rPr>
              <a:t> </a:t>
            </a:r>
            <a:r>
              <a:rPr lang="en-US" sz="1100" b="1" dirty="0" err="1">
                <a:solidFill>
                  <a:schemeClr val="accent5">
                    <a:lumMod val="50000"/>
                  </a:schemeClr>
                </a:solidFill>
              </a:rPr>
              <a:t>afzalliklari</a:t>
            </a:r>
            <a:r>
              <a:rPr lang="en-US" sz="1100" b="1" dirty="0">
                <a:solidFill>
                  <a:schemeClr val="accent5">
                    <a:lumMod val="50000"/>
                  </a:schemeClr>
                </a:solidFill>
              </a:rPr>
              <a:t>:</a:t>
            </a:r>
            <a:endParaRPr lang="en-US" sz="1100" dirty="0">
              <a:solidFill>
                <a:schemeClr val="accent5">
                  <a:lumMod val="50000"/>
                </a:schemeClr>
              </a:solidFill>
            </a:endParaRPr>
          </a:p>
          <a:p>
            <a:r>
              <a:rPr lang="en-US" sz="1100" dirty="0" err="1">
                <a:solidFill>
                  <a:schemeClr val="accent5">
                    <a:lumMod val="50000"/>
                  </a:schemeClr>
                </a:solidFill>
              </a:rPr>
              <a:t>Ma'lumotlarni</a:t>
            </a:r>
            <a:r>
              <a:rPr lang="en-US" sz="1100" dirty="0">
                <a:solidFill>
                  <a:schemeClr val="accent5">
                    <a:lumMod val="50000"/>
                  </a:schemeClr>
                </a:solidFill>
              </a:rPr>
              <a:t> </a:t>
            </a:r>
            <a:r>
              <a:rPr lang="en-US" sz="1100" dirty="0" err="1">
                <a:solidFill>
                  <a:schemeClr val="accent5">
                    <a:lumMod val="50000"/>
                  </a:schemeClr>
                </a:solidFill>
              </a:rPr>
              <a:t>saqlash</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a:t>
            </a:r>
            <a:r>
              <a:rPr lang="en-US" sz="1100" dirty="0" err="1">
                <a:solidFill>
                  <a:schemeClr val="accent5">
                    <a:lumMod val="50000"/>
                  </a:schemeClr>
                </a:solidFill>
              </a:rPr>
              <a:t>qo'shimcha</a:t>
            </a:r>
            <a:r>
              <a:rPr lang="en-US" sz="1100" dirty="0">
                <a:solidFill>
                  <a:schemeClr val="accent5">
                    <a:lumMod val="50000"/>
                  </a:schemeClr>
                </a:solidFill>
              </a:rPr>
              <a:t> </a:t>
            </a:r>
            <a:r>
              <a:rPr lang="en-US" sz="1100" dirty="0" err="1">
                <a:solidFill>
                  <a:schemeClr val="accent5">
                    <a:lumMod val="50000"/>
                  </a:schemeClr>
                </a:solidFill>
              </a:rPr>
              <a:t>energiya</a:t>
            </a:r>
            <a:r>
              <a:rPr lang="en-US" sz="1100" dirty="0">
                <a:solidFill>
                  <a:schemeClr val="accent5">
                    <a:lumMod val="50000"/>
                  </a:schemeClr>
                </a:solidFill>
              </a:rPr>
              <a:t> </a:t>
            </a:r>
            <a:r>
              <a:rPr lang="en-US" sz="1100" dirty="0" err="1">
                <a:solidFill>
                  <a:schemeClr val="accent5">
                    <a:lumMod val="50000"/>
                  </a:schemeClr>
                </a:solidFill>
              </a:rPr>
              <a:t>talab</a:t>
            </a:r>
            <a:r>
              <a:rPr lang="en-US" sz="1100" dirty="0">
                <a:solidFill>
                  <a:schemeClr val="accent5">
                    <a:lumMod val="50000"/>
                  </a:schemeClr>
                </a:solidFill>
              </a:rPr>
              <a:t> </a:t>
            </a:r>
            <a:r>
              <a:rPr lang="en-US" sz="1100" dirty="0" err="1">
                <a:solidFill>
                  <a:schemeClr val="accent5">
                    <a:lumMod val="50000"/>
                  </a:schemeClr>
                </a:solidFill>
              </a:rPr>
              <a:t>qilinmaydi</a:t>
            </a:r>
            <a:r>
              <a:rPr lang="en-US" sz="1100" dirty="0">
                <a:solidFill>
                  <a:schemeClr val="accent5">
                    <a:lumMod val="50000"/>
                  </a:schemeClr>
                </a:solidFill>
              </a:rPr>
              <a:t>, </a:t>
            </a:r>
            <a:r>
              <a:rPr lang="en-US" sz="1100" dirty="0" err="1">
                <a:solidFill>
                  <a:schemeClr val="accent5">
                    <a:lumMod val="50000"/>
                  </a:schemeClr>
                </a:solidFill>
              </a:rPr>
              <a:t>ya'ni</a:t>
            </a:r>
            <a:r>
              <a:rPr lang="en-US" sz="1100" dirty="0">
                <a:solidFill>
                  <a:schemeClr val="accent5">
                    <a:lumMod val="50000"/>
                  </a:schemeClr>
                </a:solidFill>
              </a:rPr>
              <a:t> flesh-</a:t>
            </a:r>
            <a:r>
              <a:rPr lang="en-US" sz="1100" dirty="0" err="1">
                <a:solidFill>
                  <a:schemeClr val="accent5">
                    <a:lumMod val="50000"/>
                  </a:schemeClr>
                </a:solidFill>
              </a:rPr>
              <a:t>xotira</a:t>
            </a:r>
            <a:r>
              <a:rPr lang="en-US" sz="1100" dirty="0">
                <a:solidFill>
                  <a:schemeClr val="accent5">
                    <a:lumMod val="50000"/>
                  </a:schemeClr>
                </a:solidFill>
              </a:rPr>
              <a:t> </a:t>
            </a:r>
            <a:r>
              <a:rPr lang="en-US" sz="1100" dirty="0" err="1">
                <a:solidFill>
                  <a:schemeClr val="accent5">
                    <a:lumMod val="50000"/>
                  </a:schemeClr>
                </a:solidFill>
              </a:rPr>
              <a:t>o'zgarmas</a:t>
            </a:r>
            <a:r>
              <a:rPr lang="en-US" sz="1100" dirty="0">
                <a:solidFill>
                  <a:schemeClr val="accent5">
                    <a:lumMod val="50000"/>
                  </a:schemeClr>
                </a:solidFill>
              </a:rPr>
              <a:t> </a:t>
            </a:r>
            <a:r>
              <a:rPr lang="en-US" sz="1100" dirty="0" err="1">
                <a:solidFill>
                  <a:schemeClr val="accent5">
                    <a:lumMod val="50000"/>
                  </a:schemeClr>
                </a:solidFill>
              </a:rPr>
              <a:t>qurilmadir</a:t>
            </a:r>
            <a:r>
              <a:rPr lang="en-US" sz="1100" dirty="0">
                <a:solidFill>
                  <a:schemeClr val="accent5">
                    <a:lumMod val="50000"/>
                  </a:schemeClr>
                </a:solidFill>
              </a:rPr>
              <a:t>.</a:t>
            </a:r>
          </a:p>
          <a:p>
            <a:r>
              <a:rPr lang="en-US" sz="1100" dirty="0" err="1">
                <a:solidFill>
                  <a:schemeClr val="accent5">
                    <a:lumMod val="50000"/>
                  </a:schemeClr>
                </a:solidFill>
              </a:rPr>
              <a:t>Biroq</a:t>
            </a:r>
            <a:r>
              <a:rPr lang="en-US" sz="1100" dirty="0">
                <a:solidFill>
                  <a:schemeClr val="accent5">
                    <a:lumMod val="50000"/>
                  </a:schemeClr>
                </a:solidFill>
              </a:rPr>
              <a:t>, </a:t>
            </a:r>
            <a:r>
              <a:rPr lang="en-US" sz="1100" dirty="0" err="1">
                <a:solidFill>
                  <a:schemeClr val="accent5">
                    <a:lumMod val="50000"/>
                  </a:schemeClr>
                </a:solidFill>
              </a:rPr>
              <a:t>ma'lumotlarni</a:t>
            </a:r>
            <a:r>
              <a:rPr lang="en-US" sz="1100" dirty="0">
                <a:solidFill>
                  <a:schemeClr val="accent5">
                    <a:lumMod val="50000"/>
                  </a:schemeClr>
                </a:solidFill>
              </a:rPr>
              <a:t> </a:t>
            </a:r>
            <a:r>
              <a:rPr lang="en-US" sz="1100" dirty="0" err="1">
                <a:solidFill>
                  <a:schemeClr val="accent5">
                    <a:lumMod val="50000"/>
                  </a:schemeClr>
                </a:solidFill>
              </a:rPr>
              <a:t>yozib</a:t>
            </a:r>
            <a:r>
              <a:rPr lang="en-US" sz="1100" dirty="0">
                <a:solidFill>
                  <a:schemeClr val="accent5">
                    <a:lumMod val="50000"/>
                  </a:schemeClr>
                </a:solidFill>
              </a:rPr>
              <a:t> </a:t>
            </a:r>
            <a:r>
              <a:rPr lang="en-US" sz="1100" dirty="0" err="1">
                <a:solidFill>
                  <a:schemeClr val="accent5">
                    <a:lumMod val="50000"/>
                  </a:schemeClr>
                </a:solidFill>
              </a:rPr>
              <a:t>olish</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a:t>
            </a:r>
            <a:r>
              <a:rPr lang="en-US" sz="1100" dirty="0" err="1">
                <a:solidFill>
                  <a:schemeClr val="accent5">
                    <a:lumMod val="50000"/>
                  </a:schemeClr>
                </a:solidFill>
              </a:rPr>
              <a:t>energiya</a:t>
            </a:r>
            <a:r>
              <a:rPr lang="en-US" sz="1100" dirty="0">
                <a:solidFill>
                  <a:schemeClr val="accent5">
                    <a:lumMod val="50000"/>
                  </a:schemeClr>
                </a:solidFill>
              </a:rPr>
              <a:t> </a:t>
            </a:r>
            <a:r>
              <a:rPr lang="en-US" sz="1100" dirty="0" err="1">
                <a:solidFill>
                  <a:schemeClr val="accent5">
                    <a:lumMod val="50000"/>
                  </a:schemeClr>
                </a:solidFill>
              </a:rPr>
              <a:t>talab</a:t>
            </a:r>
            <a:r>
              <a:rPr lang="en-US" sz="1100" dirty="0">
                <a:solidFill>
                  <a:schemeClr val="accent5">
                    <a:lumMod val="50000"/>
                  </a:schemeClr>
                </a:solidFill>
              </a:rPr>
              <a:t> </a:t>
            </a:r>
            <a:r>
              <a:rPr lang="en-US" sz="1100" dirty="0" err="1">
                <a:solidFill>
                  <a:schemeClr val="accent5">
                    <a:lumMod val="50000"/>
                  </a:schemeClr>
                </a:solidFill>
              </a:rPr>
              <a:t>qilinadi</a:t>
            </a:r>
            <a:r>
              <a:rPr lang="en-US" sz="1100" dirty="0">
                <a:solidFill>
                  <a:schemeClr val="accent5">
                    <a:lumMod val="50000"/>
                  </a:schemeClr>
                </a:solidFill>
              </a:rPr>
              <a:t>, </a:t>
            </a:r>
            <a:r>
              <a:rPr lang="en-US" sz="1100" dirty="0" err="1">
                <a:solidFill>
                  <a:schemeClr val="accent5">
                    <a:lumMod val="50000"/>
                  </a:schemeClr>
                </a:solidFill>
              </a:rPr>
              <a:t>buni</a:t>
            </a:r>
            <a:r>
              <a:rPr lang="en-US" sz="1100" dirty="0">
                <a:solidFill>
                  <a:schemeClr val="accent5">
                    <a:lumMod val="50000"/>
                  </a:schemeClr>
                </a:solidFill>
              </a:rPr>
              <a:t> </a:t>
            </a:r>
            <a:r>
              <a:rPr lang="en-US" sz="1100" dirty="0" err="1">
                <a:solidFill>
                  <a:schemeClr val="accent5">
                    <a:lumMod val="50000"/>
                  </a:schemeClr>
                </a:solidFill>
              </a:rPr>
              <a:t>hech</a:t>
            </a:r>
            <a:r>
              <a:rPr lang="en-US" sz="1100" dirty="0">
                <a:solidFill>
                  <a:schemeClr val="accent5">
                    <a:lumMod val="50000"/>
                  </a:schemeClr>
                </a:solidFill>
              </a:rPr>
              <a:t> </a:t>
            </a:r>
            <a:r>
              <a:rPr lang="en-US" sz="1100" dirty="0" err="1">
                <a:solidFill>
                  <a:schemeClr val="accent5">
                    <a:lumMod val="50000"/>
                  </a:schemeClr>
                </a:solidFill>
              </a:rPr>
              <a:t>qanday</a:t>
            </a:r>
            <a:r>
              <a:rPr lang="en-US" sz="1100" dirty="0">
                <a:solidFill>
                  <a:schemeClr val="accent5">
                    <a:lumMod val="50000"/>
                  </a:schemeClr>
                </a:solidFill>
              </a:rPr>
              <a:t> </a:t>
            </a:r>
            <a:r>
              <a:rPr lang="en-US" sz="1100" dirty="0" err="1">
                <a:solidFill>
                  <a:schemeClr val="accent5">
                    <a:lumMod val="50000"/>
                  </a:schemeClr>
                </a:solidFill>
              </a:rPr>
              <a:t>xarajatlarsiz</a:t>
            </a:r>
            <a:r>
              <a:rPr lang="en-US" sz="1100" dirty="0">
                <a:solidFill>
                  <a:schemeClr val="accent5">
                    <a:lumMod val="50000"/>
                  </a:schemeClr>
                </a:solidFill>
              </a:rPr>
              <a:t> </a:t>
            </a:r>
            <a:r>
              <a:rPr lang="en-US" sz="1100" dirty="0" err="1">
                <a:solidFill>
                  <a:schemeClr val="accent5">
                    <a:lumMod val="50000"/>
                  </a:schemeClr>
                </a:solidFill>
              </a:rPr>
              <a:t>amalga</a:t>
            </a:r>
            <a:r>
              <a:rPr lang="en-US" sz="1100" dirty="0">
                <a:solidFill>
                  <a:schemeClr val="accent5">
                    <a:lumMod val="50000"/>
                  </a:schemeClr>
                </a:solidFill>
              </a:rPr>
              <a:t> </a:t>
            </a:r>
            <a:r>
              <a:rPr lang="en-US" sz="1100" dirty="0" err="1">
                <a:solidFill>
                  <a:schemeClr val="accent5">
                    <a:lumMod val="50000"/>
                  </a:schemeClr>
                </a:solidFill>
              </a:rPr>
              <a:t>oshirib</a:t>
            </a:r>
            <a:r>
              <a:rPr lang="en-US" sz="1100" dirty="0">
                <a:solidFill>
                  <a:schemeClr val="accent5">
                    <a:lumMod val="50000"/>
                  </a:schemeClr>
                </a:solidFill>
              </a:rPr>
              <a:t> </a:t>
            </a:r>
            <a:r>
              <a:rPr lang="en-US" sz="1100" dirty="0" err="1">
                <a:solidFill>
                  <a:schemeClr val="accent5">
                    <a:lumMod val="50000"/>
                  </a:schemeClr>
                </a:solidFill>
              </a:rPr>
              <a:t>bo'lmaydi</a:t>
            </a:r>
            <a:r>
              <a:rPr lang="en-US" sz="1100" dirty="0">
                <a:solidFill>
                  <a:schemeClr val="accent5">
                    <a:lumMod val="50000"/>
                  </a:schemeClr>
                </a:solidFill>
              </a:rPr>
              <a:t>, </a:t>
            </a:r>
            <a:r>
              <a:rPr lang="en-US" sz="1100" dirty="0" err="1">
                <a:solidFill>
                  <a:schemeClr val="accent5">
                    <a:lumMod val="50000"/>
                  </a:schemeClr>
                </a:solidFill>
              </a:rPr>
              <a:t>oxir-oqibat</a:t>
            </a:r>
            <a:r>
              <a:rPr lang="en-US" sz="1100" dirty="0">
                <a:solidFill>
                  <a:schemeClr val="accent5">
                    <a:lumMod val="50000"/>
                  </a:schemeClr>
                </a:solidFill>
              </a:rPr>
              <a:t>, </a:t>
            </a:r>
            <a:r>
              <a:rPr lang="en-US" sz="1100" dirty="0" err="1">
                <a:solidFill>
                  <a:schemeClr val="accent5">
                    <a:lumMod val="50000"/>
                  </a:schemeClr>
                </a:solidFill>
              </a:rPr>
              <a:t>siz</a:t>
            </a:r>
            <a:r>
              <a:rPr lang="en-US" sz="1100" dirty="0">
                <a:solidFill>
                  <a:schemeClr val="accent5">
                    <a:lumMod val="50000"/>
                  </a:schemeClr>
                </a:solidFill>
              </a:rPr>
              <a:t> </a:t>
            </a:r>
            <a:r>
              <a:rPr lang="en-US" sz="1100" dirty="0" err="1">
                <a:solidFill>
                  <a:schemeClr val="accent5">
                    <a:lumMod val="50000"/>
                  </a:schemeClr>
                </a:solidFill>
              </a:rPr>
              <a:t>bilganingizdek</a:t>
            </a:r>
            <a:r>
              <a:rPr lang="en-US" sz="1100" dirty="0">
                <a:solidFill>
                  <a:schemeClr val="accent5">
                    <a:lumMod val="50000"/>
                  </a:schemeClr>
                </a:solidFill>
              </a:rPr>
              <a:t>, </a:t>
            </a:r>
            <a:r>
              <a:rPr lang="en-US" sz="1100" dirty="0" err="1">
                <a:solidFill>
                  <a:schemeClr val="accent5">
                    <a:lumMod val="50000"/>
                  </a:schemeClr>
                </a:solidFill>
              </a:rPr>
              <a:t>abadiy</a:t>
            </a:r>
            <a:r>
              <a:rPr lang="en-US" sz="1100" dirty="0">
                <a:solidFill>
                  <a:schemeClr val="accent5">
                    <a:lumMod val="50000"/>
                  </a:schemeClr>
                </a:solidFill>
              </a:rPr>
              <a:t> </a:t>
            </a:r>
            <a:r>
              <a:rPr lang="en-US" sz="1100" dirty="0" err="1">
                <a:solidFill>
                  <a:schemeClr val="accent5">
                    <a:lumMod val="50000"/>
                  </a:schemeClr>
                </a:solidFill>
              </a:rPr>
              <a:t>harakat</a:t>
            </a:r>
            <a:r>
              <a:rPr lang="en-US" sz="1100" dirty="0">
                <a:solidFill>
                  <a:schemeClr val="accent5">
                    <a:lumMod val="50000"/>
                  </a:schemeClr>
                </a:solidFill>
              </a:rPr>
              <a:t> </a:t>
            </a:r>
            <a:r>
              <a:rPr lang="en-US" sz="1100" dirty="0" err="1">
                <a:solidFill>
                  <a:schemeClr val="accent5">
                    <a:lumMod val="50000"/>
                  </a:schemeClr>
                </a:solidFill>
              </a:rPr>
              <a:t>mashinasini</a:t>
            </a:r>
            <a:r>
              <a:rPr lang="en-US" sz="1100" dirty="0">
                <a:solidFill>
                  <a:schemeClr val="accent5">
                    <a:lumMod val="50000"/>
                  </a:schemeClr>
                </a:solidFill>
              </a:rPr>
              <a:t> </a:t>
            </a:r>
            <a:r>
              <a:rPr lang="en-US" sz="1100" dirty="0" err="1">
                <a:solidFill>
                  <a:schemeClr val="accent5">
                    <a:lumMod val="50000"/>
                  </a:schemeClr>
                </a:solidFill>
              </a:rPr>
              <a:t>yaratish</a:t>
            </a:r>
            <a:r>
              <a:rPr lang="en-US" sz="1100" dirty="0">
                <a:solidFill>
                  <a:schemeClr val="accent5">
                    <a:lumMod val="50000"/>
                  </a:schemeClr>
                </a:solidFill>
              </a:rPr>
              <a:t> </a:t>
            </a:r>
            <a:r>
              <a:rPr lang="en-US" sz="1100" dirty="0" err="1">
                <a:solidFill>
                  <a:schemeClr val="accent5">
                    <a:lumMod val="50000"/>
                  </a:schemeClr>
                </a:solidFill>
              </a:rPr>
              <a:t>mumkin</a:t>
            </a:r>
            <a:r>
              <a:rPr lang="en-US" sz="1100" dirty="0">
                <a:solidFill>
                  <a:schemeClr val="accent5">
                    <a:lumMod val="50000"/>
                  </a:schemeClr>
                </a:solidFill>
              </a:rPr>
              <a:t> </a:t>
            </a:r>
            <a:r>
              <a:rPr lang="en-US" sz="1100" dirty="0" err="1">
                <a:solidFill>
                  <a:schemeClr val="accent5">
                    <a:lumMod val="50000"/>
                  </a:schemeClr>
                </a:solidFill>
              </a:rPr>
              <a:t>emas</a:t>
            </a:r>
            <a:r>
              <a:rPr lang="en-US" sz="1100" dirty="0">
                <a:solidFill>
                  <a:schemeClr val="accent5">
                    <a:lumMod val="50000"/>
                  </a:schemeClr>
                </a:solidFill>
              </a:rPr>
              <a:t>. Ammo CD </a:t>
            </a:r>
            <a:r>
              <a:rPr lang="en-US" sz="1100" dirty="0" err="1">
                <a:solidFill>
                  <a:schemeClr val="accent5">
                    <a:lumMod val="50000"/>
                  </a:schemeClr>
                </a:solidFill>
              </a:rPr>
              <a:t>yoki</a:t>
            </a:r>
            <a:r>
              <a:rPr lang="en-US" sz="1100" dirty="0">
                <a:solidFill>
                  <a:schemeClr val="accent5">
                    <a:lumMod val="50000"/>
                  </a:schemeClr>
                </a:solidFill>
              </a:rPr>
              <a:t> </a:t>
            </a:r>
            <a:r>
              <a:rPr lang="en-US" sz="1100" dirty="0" err="1">
                <a:solidFill>
                  <a:schemeClr val="accent5">
                    <a:lumMod val="50000"/>
                  </a:schemeClr>
                </a:solidFill>
              </a:rPr>
              <a:t>floppi</a:t>
            </a:r>
            <a:r>
              <a:rPr lang="en-US" sz="1100" dirty="0">
                <a:solidFill>
                  <a:schemeClr val="accent5">
                    <a:lumMod val="50000"/>
                  </a:schemeClr>
                </a:solidFill>
              </a:rPr>
              <a:t> </a:t>
            </a:r>
            <a:r>
              <a:rPr lang="en-US" sz="1100" dirty="0" err="1">
                <a:solidFill>
                  <a:schemeClr val="accent5">
                    <a:lumMod val="50000"/>
                  </a:schemeClr>
                </a:solidFill>
              </a:rPr>
              <a:t>disklar</a:t>
            </a:r>
            <a:r>
              <a:rPr lang="en-US" sz="1100" dirty="0">
                <a:solidFill>
                  <a:schemeClr val="accent5">
                    <a:lumMod val="50000"/>
                  </a:schemeClr>
                </a:solidFill>
              </a:rPr>
              <a:t> </a:t>
            </a:r>
            <a:r>
              <a:rPr lang="en-US" sz="1100" dirty="0" err="1">
                <a:solidFill>
                  <a:schemeClr val="accent5">
                    <a:lumMod val="50000"/>
                  </a:schemeClr>
                </a:solidFill>
              </a:rPr>
              <a:t>bilan</a:t>
            </a:r>
            <a:r>
              <a:rPr lang="en-US" sz="1100" dirty="0">
                <a:solidFill>
                  <a:schemeClr val="accent5">
                    <a:lumMod val="50000"/>
                  </a:schemeClr>
                </a:solidFill>
              </a:rPr>
              <a:t> </a:t>
            </a:r>
            <a:r>
              <a:rPr lang="en-US" sz="1100" dirty="0" err="1">
                <a:solidFill>
                  <a:schemeClr val="accent5">
                    <a:lumMod val="50000"/>
                  </a:schemeClr>
                </a:solidFill>
              </a:rPr>
              <a:t>solishtirganda</a:t>
            </a:r>
            <a:r>
              <a:rPr lang="en-US" sz="1100" dirty="0">
                <a:solidFill>
                  <a:schemeClr val="accent5">
                    <a:lumMod val="50000"/>
                  </a:schemeClr>
                </a:solidFill>
              </a:rPr>
              <a:t>, flesh-</a:t>
            </a:r>
            <a:r>
              <a:rPr lang="en-US" sz="1100" dirty="0" err="1">
                <a:solidFill>
                  <a:schemeClr val="accent5">
                    <a:lumMod val="50000"/>
                  </a:schemeClr>
                </a:solidFill>
              </a:rPr>
              <a:t>qurilma</a:t>
            </a:r>
            <a:r>
              <a:rPr lang="en-US" sz="1100" dirty="0">
                <a:solidFill>
                  <a:schemeClr val="accent5">
                    <a:lumMod val="50000"/>
                  </a:schemeClr>
                </a:solidFill>
              </a:rPr>
              <a:t> </a:t>
            </a:r>
            <a:r>
              <a:rPr lang="en-US" sz="1100" dirty="0" err="1">
                <a:solidFill>
                  <a:schemeClr val="accent5">
                    <a:lumMod val="50000"/>
                  </a:schemeClr>
                </a:solidFill>
              </a:rPr>
              <a:t>bilan</a:t>
            </a:r>
            <a:r>
              <a:rPr lang="en-US" sz="1100" dirty="0">
                <a:solidFill>
                  <a:schemeClr val="accent5">
                    <a:lumMod val="50000"/>
                  </a:schemeClr>
                </a:solidFill>
              </a:rPr>
              <a:t> </a:t>
            </a:r>
            <a:r>
              <a:rPr lang="en-US" sz="1100" dirty="0" err="1">
                <a:solidFill>
                  <a:schemeClr val="accent5">
                    <a:lumMod val="50000"/>
                  </a:schemeClr>
                </a:solidFill>
              </a:rPr>
              <a:t>ishlashda</a:t>
            </a:r>
            <a:r>
              <a:rPr lang="en-US" sz="1100" dirty="0">
                <a:solidFill>
                  <a:schemeClr val="accent5">
                    <a:lumMod val="50000"/>
                  </a:schemeClr>
                </a:solidFill>
              </a:rPr>
              <a:t> </a:t>
            </a:r>
            <a:r>
              <a:rPr lang="en-US" sz="1100" dirty="0" err="1">
                <a:solidFill>
                  <a:schemeClr val="accent5">
                    <a:lumMod val="50000"/>
                  </a:schemeClr>
                </a:solidFill>
              </a:rPr>
              <a:t>energiya</a:t>
            </a:r>
            <a:r>
              <a:rPr lang="en-US" sz="1100" dirty="0">
                <a:solidFill>
                  <a:schemeClr val="accent5">
                    <a:lumMod val="50000"/>
                  </a:schemeClr>
                </a:solidFill>
              </a:rPr>
              <a:t> </a:t>
            </a:r>
            <a:r>
              <a:rPr lang="en-US" sz="1100" dirty="0" err="1">
                <a:solidFill>
                  <a:schemeClr val="accent5">
                    <a:lumMod val="50000"/>
                  </a:schemeClr>
                </a:solidFill>
              </a:rPr>
              <a:t>sarfi</a:t>
            </a:r>
            <a:r>
              <a:rPr lang="en-US" sz="1100" dirty="0">
                <a:solidFill>
                  <a:schemeClr val="accent5">
                    <a:lumMod val="50000"/>
                  </a:schemeClr>
                </a:solidFill>
              </a:rPr>
              <a:t> </a:t>
            </a:r>
            <a:r>
              <a:rPr lang="en-US" sz="1100" dirty="0" err="1">
                <a:solidFill>
                  <a:schemeClr val="accent5">
                    <a:lumMod val="50000"/>
                  </a:schemeClr>
                </a:solidFill>
              </a:rPr>
              <a:t>minimaldir</a:t>
            </a:r>
            <a:r>
              <a:rPr lang="en-US" sz="1100" dirty="0">
                <a:solidFill>
                  <a:schemeClr val="accent5">
                    <a:lumMod val="50000"/>
                  </a:schemeClr>
                </a:solidFill>
              </a:rPr>
              <a:t>. </a:t>
            </a:r>
            <a:r>
              <a:rPr lang="en-US" sz="1100" dirty="0" err="1">
                <a:solidFill>
                  <a:schemeClr val="accent5">
                    <a:lumMod val="50000"/>
                  </a:schemeClr>
                </a:solidFill>
              </a:rPr>
              <a:t>Shuning</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flesh-</a:t>
            </a:r>
            <a:r>
              <a:rPr lang="en-US" sz="1100" dirty="0" err="1">
                <a:solidFill>
                  <a:schemeClr val="accent5">
                    <a:lumMod val="50000"/>
                  </a:schemeClr>
                </a:solidFill>
              </a:rPr>
              <a:t>xotira</a:t>
            </a:r>
            <a:r>
              <a:rPr lang="en-US" sz="1100" dirty="0">
                <a:solidFill>
                  <a:schemeClr val="accent5">
                    <a:lumMod val="50000"/>
                  </a:schemeClr>
                </a:solidFill>
              </a:rPr>
              <a:t> </a:t>
            </a:r>
            <a:r>
              <a:rPr lang="en-US" sz="1100" dirty="0" err="1">
                <a:solidFill>
                  <a:schemeClr val="accent5">
                    <a:lumMod val="50000"/>
                  </a:schemeClr>
                </a:solidFill>
              </a:rPr>
              <a:t>juda</a:t>
            </a:r>
            <a:r>
              <a:rPr lang="en-US" sz="1100" dirty="0">
                <a:solidFill>
                  <a:schemeClr val="accent5">
                    <a:lumMod val="50000"/>
                  </a:schemeClr>
                </a:solidFill>
              </a:rPr>
              <a:t> </a:t>
            </a:r>
            <a:r>
              <a:rPr lang="en-US" sz="1100" dirty="0" err="1">
                <a:solidFill>
                  <a:schemeClr val="accent5">
                    <a:lumMod val="50000"/>
                  </a:schemeClr>
                </a:solidFill>
              </a:rPr>
              <a:t>energiya</a:t>
            </a:r>
            <a:r>
              <a:rPr lang="en-US" sz="1100" dirty="0">
                <a:solidFill>
                  <a:schemeClr val="accent5">
                    <a:lumMod val="50000"/>
                  </a:schemeClr>
                </a:solidFill>
              </a:rPr>
              <a:t> </a:t>
            </a:r>
            <a:r>
              <a:rPr lang="en-US" sz="1100" dirty="0" err="1">
                <a:solidFill>
                  <a:schemeClr val="accent5">
                    <a:lumMod val="50000"/>
                  </a:schemeClr>
                </a:solidFill>
              </a:rPr>
              <a:t>tejamkor</a:t>
            </a:r>
            <a:r>
              <a:rPr lang="en-US" sz="1100" dirty="0">
                <a:solidFill>
                  <a:schemeClr val="accent5">
                    <a:lumMod val="50000"/>
                  </a:schemeClr>
                </a:solidFill>
              </a:rPr>
              <a:t>. </a:t>
            </a:r>
            <a:r>
              <a:rPr lang="en-US" sz="1100" dirty="0" err="1">
                <a:solidFill>
                  <a:schemeClr val="accent5">
                    <a:lumMod val="50000"/>
                  </a:schemeClr>
                </a:solidFill>
              </a:rPr>
              <a:t>Tasdiqlash</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 flesh-</a:t>
            </a:r>
            <a:r>
              <a:rPr lang="en-US" sz="1100" dirty="0" err="1">
                <a:solidFill>
                  <a:schemeClr val="accent5">
                    <a:lumMod val="50000"/>
                  </a:schemeClr>
                </a:solidFill>
              </a:rPr>
              <a:t>mikrosxemaga</a:t>
            </a:r>
            <a:r>
              <a:rPr lang="en-US" sz="1100" dirty="0">
                <a:solidFill>
                  <a:schemeClr val="accent5">
                    <a:lumMod val="50000"/>
                  </a:schemeClr>
                </a:solidFill>
              </a:rPr>
              <a:t> </a:t>
            </a:r>
            <a:r>
              <a:rPr lang="en-US" sz="1100" dirty="0" err="1">
                <a:solidFill>
                  <a:schemeClr val="accent5">
                    <a:lumMod val="50000"/>
                  </a:schemeClr>
                </a:solidFill>
              </a:rPr>
              <a:t>ma'lumotlarni</a:t>
            </a:r>
            <a:r>
              <a:rPr lang="en-US" sz="1100" dirty="0">
                <a:solidFill>
                  <a:schemeClr val="accent5">
                    <a:lumMod val="50000"/>
                  </a:schemeClr>
                </a:solidFill>
              </a:rPr>
              <a:t> </a:t>
            </a:r>
            <a:r>
              <a:rPr lang="en-US" sz="1100" dirty="0" err="1">
                <a:solidFill>
                  <a:schemeClr val="accent5">
                    <a:lumMod val="50000"/>
                  </a:schemeClr>
                </a:solidFill>
              </a:rPr>
              <a:t>yozish</a:t>
            </a:r>
            <a:r>
              <a:rPr lang="en-US" sz="1100" dirty="0">
                <a:solidFill>
                  <a:schemeClr val="accent5">
                    <a:lumMod val="50000"/>
                  </a:schemeClr>
                </a:solidFill>
              </a:rPr>
              <a:t> CD </a:t>
            </a:r>
            <a:r>
              <a:rPr lang="en-US" sz="1100" dirty="0" err="1">
                <a:solidFill>
                  <a:schemeClr val="accent5">
                    <a:lumMod val="50000"/>
                  </a:schemeClr>
                </a:solidFill>
              </a:rPr>
              <a:t>yoki</a:t>
            </a:r>
            <a:r>
              <a:rPr lang="en-US" sz="1100" dirty="0">
                <a:solidFill>
                  <a:schemeClr val="accent5">
                    <a:lumMod val="50000"/>
                  </a:schemeClr>
                </a:solidFill>
              </a:rPr>
              <a:t> </a:t>
            </a:r>
            <a:r>
              <a:rPr lang="en-US" sz="1100" dirty="0" err="1">
                <a:solidFill>
                  <a:schemeClr val="accent5">
                    <a:lumMod val="50000"/>
                  </a:schemeClr>
                </a:solidFill>
              </a:rPr>
              <a:t>floppi</a:t>
            </a:r>
            <a:r>
              <a:rPr lang="en-US" sz="1100" dirty="0">
                <a:solidFill>
                  <a:schemeClr val="accent5">
                    <a:lumMod val="50000"/>
                  </a:schemeClr>
                </a:solidFill>
              </a:rPr>
              <a:t> </a:t>
            </a:r>
            <a:r>
              <a:rPr lang="en-US" sz="1100" dirty="0" err="1">
                <a:solidFill>
                  <a:schemeClr val="accent5">
                    <a:lumMod val="50000"/>
                  </a:schemeClr>
                </a:solidFill>
              </a:rPr>
              <a:t>bilan</a:t>
            </a:r>
            <a:r>
              <a:rPr lang="en-US" sz="1100" dirty="0">
                <a:solidFill>
                  <a:schemeClr val="accent5">
                    <a:lumMod val="50000"/>
                  </a:schemeClr>
                </a:solidFill>
              </a:rPr>
              <a:t> </a:t>
            </a:r>
            <a:r>
              <a:rPr lang="en-US" sz="1100" dirty="0" err="1">
                <a:solidFill>
                  <a:schemeClr val="accent5">
                    <a:lumMod val="50000"/>
                  </a:schemeClr>
                </a:solidFill>
              </a:rPr>
              <a:t>o'xshash</a:t>
            </a:r>
            <a:r>
              <a:rPr lang="en-US" sz="1100" dirty="0">
                <a:solidFill>
                  <a:schemeClr val="accent5">
                    <a:lumMod val="50000"/>
                  </a:schemeClr>
                </a:solidFill>
              </a:rPr>
              <a:t> </a:t>
            </a:r>
            <a:r>
              <a:rPr lang="en-US" sz="1100" dirty="0" err="1">
                <a:solidFill>
                  <a:schemeClr val="accent5">
                    <a:lumMod val="50000"/>
                  </a:schemeClr>
                </a:solidFill>
              </a:rPr>
              <a:t>operatsiyalarga</a:t>
            </a:r>
            <a:r>
              <a:rPr lang="en-US" sz="1100" dirty="0">
                <a:solidFill>
                  <a:schemeClr val="accent5">
                    <a:lumMod val="50000"/>
                  </a:schemeClr>
                </a:solidFill>
              </a:rPr>
              <a:t> </a:t>
            </a:r>
            <a:r>
              <a:rPr lang="en-US" sz="1100" dirty="0" err="1">
                <a:solidFill>
                  <a:schemeClr val="accent5">
                    <a:lumMod val="50000"/>
                  </a:schemeClr>
                </a:solidFill>
              </a:rPr>
              <a:t>qaraganda</a:t>
            </a:r>
            <a:r>
              <a:rPr lang="en-US" sz="1100" dirty="0">
                <a:solidFill>
                  <a:schemeClr val="accent5">
                    <a:lumMod val="50000"/>
                  </a:schemeClr>
                </a:solidFill>
              </a:rPr>
              <a:t> 10-20 </a:t>
            </a:r>
            <a:r>
              <a:rPr lang="en-US" sz="1100" dirty="0" err="1">
                <a:solidFill>
                  <a:schemeClr val="accent5">
                    <a:lumMod val="50000"/>
                  </a:schemeClr>
                </a:solidFill>
              </a:rPr>
              <a:t>baravar</a:t>
            </a:r>
            <a:r>
              <a:rPr lang="en-US" sz="1100" dirty="0">
                <a:solidFill>
                  <a:schemeClr val="accent5">
                    <a:lumMod val="50000"/>
                  </a:schemeClr>
                </a:solidFill>
              </a:rPr>
              <a:t> </a:t>
            </a:r>
            <a:r>
              <a:rPr lang="en-US" sz="1100" dirty="0" err="1">
                <a:solidFill>
                  <a:schemeClr val="accent5">
                    <a:lumMod val="50000"/>
                  </a:schemeClr>
                </a:solidFill>
              </a:rPr>
              <a:t>kam</a:t>
            </a:r>
            <a:r>
              <a:rPr lang="en-US" sz="1100" dirty="0">
                <a:solidFill>
                  <a:schemeClr val="accent5">
                    <a:lumMod val="50000"/>
                  </a:schemeClr>
                </a:solidFill>
              </a:rPr>
              <a:t> </a:t>
            </a:r>
            <a:r>
              <a:rPr lang="en-US" sz="1100" dirty="0" err="1">
                <a:solidFill>
                  <a:schemeClr val="accent5">
                    <a:lumMod val="50000"/>
                  </a:schemeClr>
                </a:solidFill>
              </a:rPr>
              <a:t>energiya</a:t>
            </a:r>
            <a:r>
              <a:rPr lang="en-US" sz="1100" dirty="0">
                <a:solidFill>
                  <a:schemeClr val="accent5">
                    <a:lumMod val="50000"/>
                  </a:schemeClr>
                </a:solidFill>
              </a:rPr>
              <a:t> </a:t>
            </a:r>
            <a:r>
              <a:rPr lang="en-US" sz="1100" dirty="0" err="1">
                <a:solidFill>
                  <a:schemeClr val="accent5">
                    <a:lumMod val="50000"/>
                  </a:schemeClr>
                </a:solidFill>
              </a:rPr>
              <a:t>talab</a:t>
            </a:r>
            <a:r>
              <a:rPr lang="en-US" sz="1100" dirty="0">
                <a:solidFill>
                  <a:schemeClr val="accent5">
                    <a:lumMod val="50000"/>
                  </a:schemeClr>
                </a:solidFill>
              </a:rPr>
              <a:t> </a:t>
            </a:r>
            <a:r>
              <a:rPr lang="en-US" sz="1100" dirty="0" err="1">
                <a:solidFill>
                  <a:schemeClr val="accent5">
                    <a:lumMod val="50000"/>
                  </a:schemeClr>
                </a:solidFill>
              </a:rPr>
              <a:t>qiladi</a:t>
            </a:r>
            <a:r>
              <a:rPr lang="en-US" sz="1100" dirty="0">
                <a:solidFill>
                  <a:schemeClr val="accent5">
                    <a:lumMod val="50000"/>
                  </a:schemeClr>
                </a:solidFill>
              </a:rPr>
              <a:t>.</a:t>
            </a:r>
          </a:p>
          <a:p>
            <a:r>
              <a:rPr lang="en-US" sz="1100" dirty="0">
                <a:solidFill>
                  <a:schemeClr val="accent5">
                    <a:lumMod val="50000"/>
                  </a:schemeClr>
                </a:solidFill>
              </a:rPr>
              <a:t>Flash-</a:t>
            </a:r>
            <a:r>
              <a:rPr lang="en-US" sz="1100" dirty="0" err="1">
                <a:solidFill>
                  <a:schemeClr val="accent5">
                    <a:lumMod val="50000"/>
                  </a:schemeClr>
                </a:solidFill>
              </a:rPr>
              <a:t>mikrosxema</a:t>
            </a:r>
            <a:r>
              <a:rPr lang="en-US" sz="1100" dirty="0">
                <a:solidFill>
                  <a:schemeClr val="accent5">
                    <a:lumMod val="50000"/>
                  </a:schemeClr>
                </a:solidFill>
              </a:rPr>
              <a:t> </a:t>
            </a:r>
            <a:r>
              <a:rPr lang="en-US" sz="1100" dirty="0" err="1">
                <a:solidFill>
                  <a:schemeClr val="accent5">
                    <a:lumMod val="50000"/>
                  </a:schemeClr>
                </a:solidFill>
              </a:rPr>
              <a:t>sizga</a:t>
            </a:r>
            <a:r>
              <a:rPr lang="en-US" sz="1100" dirty="0">
                <a:solidFill>
                  <a:schemeClr val="accent5">
                    <a:lumMod val="50000"/>
                  </a:schemeClr>
                </a:solidFill>
              </a:rPr>
              <a:t> </a:t>
            </a:r>
            <a:r>
              <a:rPr lang="en-US" sz="1100" dirty="0" err="1">
                <a:solidFill>
                  <a:schemeClr val="accent5">
                    <a:lumMod val="50000"/>
                  </a:schemeClr>
                </a:solidFill>
              </a:rPr>
              <a:t>ma'lumotlarni</a:t>
            </a:r>
            <a:r>
              <a:rPr lang="en-US" sz="1100" dirty="0">
                <a:solidFill>
                  <a:schemeClr val="accent5">
                    <a:lumMod val="50000"/>
                  </a:schemeClr>
                </a:solidFill>
              </a:rPr>
              <a:t> </a:t>
            </a:r>
            <a:r>
              <a:rPr lang="en-US" sz="1100" dirty="0" err="1">
                <a:solidFill>
                  <a:schemeClr val="accent5">
                    <a:lumMod val="50000"/>
                  </a:schemeClr>
                </a:solidFill>
              </a:rPr>
              <a:t>qayta-qayta</a:t>
            </a:r>
            <a:r>
              <a:rPr lang="en-US" sz="1100" dirty="0">
                <a:solidFill>
                  <a:schemeClr val="accent5">
                    <a:lumMod val="50000"/>
                  </a:schemeClr>
                </a:solidFill>
              </a:rPr>
              <a:t> </a:t>
            </a:r>
            <a:r>
              <a:rPr lang="en-US" sz="1100" dirty="0" err="1">
                <a:solidFill>
                  <a:schemeClr val="accent5">
                    <a:lumMod val="50000"/>
                  </a:schemeClr>
                </a:solidFill>
              </a:rPr>
              <a:t>yozishga</a:t>
            </a:r>
            <a:r>
              <a:rPr lang="en-US" sz="1100" dirty="0">
                <a:solidFill>
                  <a:schemeClr val="accent5">
                    <a:lumMod val="50000"/>
                  </a:schemeClr>
                </a:solidFill>
              </a:rPr>
              <a:t> </a:t>
            </a:r>
            <a:r>
              <a:rPr lang="en-US" sz="1100" dirty="0" err="1">
                <a:solidFill>
                  <a:schemeClr val="accent5">
                    <a:lumMod val="50000"/>
                  </a:schemeClr>
                </a:solidFill>
              </a:rPr>
              <a:t>imkon</a:t>
            </a:r>
            <a:r>
              <a:rPr lang="en-US" sz="1100" dirty="0">
                <a:solidFill>
                  <a:schemeClr val="accent5">
                    <a:lumMod val="50000"/>
                  </a:schemeClr>
                </a:solidFill>
              </a:rPr>
              <a:t> </a:t>
            </a:r>
            <a:r>
              <a:rPr lang="en-US" sz="1100" dirty="0" err="1">
                <a:solidFill>
                  <a:schemeClr val="accent5">
                    <a:lumMod val="50000"/>
                  </a:schemeClr>
                </a:solidFill>
              </a:rPr>
              <a:t>beradi</a:t>
            </a:r>
            <a:r>
              <a:rPr lang="en-US" sz="1100" dirty="0">
                <a:solidFill>
                  <a:schemeClr val="accent5">
                    <a:lumMod val="50000"/>
                  </a:schemeClr>
                </a:solidFill>
              </a:rPr>
              <a:t> (</a:t>
            </a:r>
            <a:r>
              <a:rPr lang="en-US" sz="1100" dirty="0" err="1">
                <a:solidFill>
                  <a:schemeClr val="accent5">
                    <a:lumMod val="50000"/>
                  </a:schemeClr>
                </a:solidFill>
              </a:rPr>
              <a:t>lekin</a:t>
            </a:r>
            <a:r>
              <a:rPr lang="en-US" sz="1100" dirty="0">
                <a:solidFill>
                  <a:schemeClr val="accent5">
                    <a:lumMod val="50000"/>
                  </a:schemeClr>
                </a:solidFill>
              </a:rPr>
              <a:t>, </a:t>
            </a:r>
            <a:r>
              <a:rPr lang="en-US" sz="1100" dirty="0" err="1">
                <a:solidFill>
                  <a:schemeClr val="accent5">
                    <a:lumMod val="50000"/>
                  </a:schemeClr>
                </a:solidFill>
              </a:rPr>
              <a:t>afsuski</a:t>
            </a:r>
            <a:r>
              <a:rPr lang="en-US" sz="1100" dirty="0">
                <a:solidFill>
                  <a:schemeClr val="accent5">
                    <a:lumMod val="50000"/>
                  </a:schemeClr>
                </a:solidFill>
              </a:rPr>
              <a:t>, </a:t>
            </a:r>
            <a:r>
              <a:rPr lang="en-US" sz="1100" dirty="0" err="1">
                <a:solidFill>
                  <a:schemeClr val="accent5">
                    <a:lumMod val="50000"/>
                  </a:schemeClr>
                </a:solidFill>
              </a:rPr>
              <a:t>cheksiz</a:t>
            </a:r>
            <a:r>
              <a:rPr lang="en-US" sz="1100" dirty="0">
                <a:solidFill>
                  <a:schemeClr val="accent5">
                    <a:lumMod val="50000"/>
                  </a:schemeClr>
                </a:solidFill>
              </a:rPr>
              <a:t> </a:t>
            </a:r>
            <a:r>
              <a:rPr lang="en-US" sz="1100" dirty="0" err="1">
                <a:solidFill>
                  <a:schemeClr val="accent5">
                    <a:lumMod val="50000"/>
                  </a:schemeClr>
                </a:solidFill>
              </a:rPr>
              <a:t>emas</a:t>
            </a:r>
            <a:r>
              <a:rPr lang="en-US" sz="1100" dirty="0">
                <a:solidFill>
                  <a:schemeClr val="accent5">
                    <a:lumMod val="50000"/>
                  </a:schemeClr>
                </a:solidFill>
              </a:rPr>
              <a:t> ...). </a:t>
            </a:r>
            <a:r>
              <a:rPr lang="en-US" sz="1100" dirty="0" err="1">
                <a:solidFill>
                  <a:schemeClr val="accent5">
                    <a:lumMod val="50000"/>
                  </a:schemeClr>
                </a:solidFill>
              </a:rPr>
              <a:t>Ya'ni</a:t>
            </a:r>
            <a:r>
              <a:rPr lang="en-US" sz="1100" dirty="0">
                <a:solidFill>
                  <a:schemeClr val="accent5">
                    <a:lumMod val="50000"/>
                  </a:schemeClr>
                </a:solidFill>
              </a:rPr>
              <a:t>, flesh </a:t>
            </a:r>
            <a:r>
              <a:rPr lang="en-US" sz="1100" dirty="0" err="1">
                <a:solidFill>
                  <a:schemeClr val="accent5">
                    <a:lumMod val="50000"/>
                  </a:schemeClr>
                </a:solidFill>
              </a:rPr>
              <a:t>xotira</a:t>
            </a:r>
            <a:r>
              <a:rPr lang="en-US" sz="1100" dirty="0">
                <a:solidFill>
                  <a:schemeClr val="accent5">
                    <a:lumMod val="50000"/>
                  </a:schemeClr>
                </a:solidFill>
              </a:rPr>
              <a:t> </a:t>
            </a:r>
            <a:r>
              <a:rPr lang="en-US" sz="1100" dirty="0" err="1">
                <a:solidFill>
                  <a:schemeClr val="accent5">
                    <a:lumMod val="50000"/>
                  </a:schemeClr>
                </a:solidFill>
              </a:rPr>
              <a:t>qayta</a:t>
            </a:r>
            <a:r>
              <a:rPr lang="en-US" sz="1100" dirty="0">
                <a:solidFill>
                  <a:schemeClr val="accent5">
                    <a:lumMod val="50000"/>
                  </a:schemeClr>
                </a:solidFill>
              </a:rPr>
              <a:t> </a:t>
            </a:r>
            <a:r>
              <a:rPr lang="en-US" sz="1100" dirty="0" err="1">
                <a:solidFill>
                  <a:schemeClr val="accent5">
                    <a:lumMod val="50000"/>
                  </a:schemeClr>
                </a:solidFill>
              </a:rPr>
              <a:t>yoziladigan</a:t>
            </a:r>
            <a:r>
              <a:rPr lang="en-US" sz="1100" dirty="0">
                <a:solidFill>
                  <a:schemeClr val="accent5">
                    <a:lumMod val="50000"/>
                  </a:schemeClr>
                </a:solidFill>
              </a:rPr>
              <a:t> </a:t>
            </a:r>
            <a:r>
              <a:rPr lang="en-US" sz="1100" dirty="0" err="1">
                <a:solidFill>
                  <a:schemeClr val="accent5">
                    <a:lumMod val="50000"/>
                  </a:schemeClr>
                </a:solidFill>
              </a:rPr>
              <a:t>xotira</a:t>
            </a:r>
            <a:r>
              <a:rPr lang="en-US" sz="1100" dirty="0">
                <a:solidFill>
                  <a:schemeClr val="accent5">
                    <a:lumMod val="50000"/>
                  </a:schemeClr>
                </a:solidFill>
              </a:rPr>
              <a:t> </a:t>
            </a:r>
            <a:r>
              <a:rPr lang="en-US" sz="1100" dirty="0" err="1">
                <a:solidFill>
                  <a:schemeClr val="accent5">
                    <a:lumMod val="50000"/>
                  </a:schemeClr>
                </a:solidFill>
              </a:rPr>
              <a:t>qurilmasi</a:t>
            </a:r>
            <a:r>
              <a:rPr lang="en-US" sz="1100" dirty="0">
                <a:solidFill>
                  <a:schemeClr val="accent5">
                    <a:lumMod val="50000"/>
                  </a:schemeClr>
                </a:solidFill>
              </a:rPr>
              <a:t>.</a:t>
            </a:r>
          </a:p>
          <a:p>
            <a:r>
              <a:rPr lang="en-US" sz="1100" dirty="0" err="1">
                <a:solidFill>
                  <a:schemeClr val="accent5">
                    <a:lumMod val="50000"/>
                  </a:schemeClr>
                </a:solidFill>
              </a:rPr>
              <a:t>Fleshli</a:t>
            </a:r>
            <a:r>
              <a:rPr lang="en-US" sz="1100" dirty="0">
                <a:solidFill>
                  <a:schemeClr val="accent5">
                    <a:lumMod val="50000"/>
                  </a:schemeClr>
                </a:solidFill>
              </a:rPr>
              <a:t> </a:t>
            </a:r>
            <a:r>
              <a:rPr lang="en-US" sz="1100" dirty="0" err="1">
                <a:solidFill>
                  <a:schemeClr val="accent5">
                    <a:lumMod val="50000"/>
                  </a:schemeClr>
                </a:solidFill>
              </a:rPr>
              <a:t>diskda</a:t>
            </a:r>
            <a:r>
              <a:rPr lang="en-US" sz="1100" dirty="0">
                <a:solidFill>
                  <a:schemeClr val="accent5">
                    <a:lumMod val="50000"/>
                  </a:schemeClr>
                </a:solidFill>
              </a:rPr>
              <a:t> </a:t>
            </a:r>
            <a:r>
              <a:rPr lang="en-US" sz="1100" dirty="0" err="1">
                <a:solidFill>
                  <a:schemeClr val="accent5">
                    <a:lumMod val="50000"/>
                  </a:schemeClr>
                </a:solidFill>
              </a:rPr>
              <a:t>harakatlanuvchi</a:t>
            </a:r>
            <a:r>
              <a:rPr lang="en-US" sz="1100" dirty="0">
                <a:solidFill>
                  <a:schemeClr val="accent5">
                    <a:lumMod val="50000"/>
                  </a:schemeClr>
                </a:solidFill>
              </a:rPr>
              <a:t> </a:t>
            </a:r>
            <a:r>
              <a:rPr lang="en-US" sz="1100" dirty="0" err="1">
                <a:solidFill>
                  <a:schemeClr val="accent5">
                    <a:lumMod val="50000"/>
                  </a:schemeClr>
                </a:solidFill>
              </a:rPr>
              <a:t>mexanik</a:t>
            </a:r>
            <a:r>
              <a:rPr lang="en-US" sz="1100" dirty="0">
                <a:solidFill>
                  <a:schemeClr val="accent5">
                    <a:lumMod val="50000"/>
                  </a:schemeClr>
                </a:solidFill>
              </a:rPr>
              <a:t> </a:t>
            </a:r>
            <a:r>
              <a:rPr lang="en-US" sz="1100" dirty="0" err="1">
                <a:solidFill>
                  <a:schemeClr val="accent5">
                    <a:lumMod val="50000"/>
                  </a:schemeClr>
                </a:solidFill>
              </a:rPr>
              <a:t>komponentlar</a:t>
            </a:r>
            <a:r>
              <a:rPr lang="en-US" sz="1100" dirty="0">
                <a:solidFill>
                  <a:schemeClr val="accent5">
                    <a:lumMod val="50000"/>
                  </a:schemeClr>
                </a:solidFill>
              </a:rPr>
              <a:t> </a:t>
            </a:r>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qurilmalar</a:t>
            </a:r>
            <a:r>
              <a:rPr lang="en-US" sz="1100" dirty="0">
                <a:solidFill>
                  <a:schemeClr val="accent5">
                    <a:lumMod val="50000"/>
                  </a:schemeClr>
                </a:solidFill>
              </a:rPr>
              <a:t> </a:t>
            </a:r>
            <a:r>
              <a:rPr lang="en-US" sz="1100" dirty="0" err="1">
                <a:solidFill>
                  <a:schemeClr val="accent5">
                    <a:lumMod val="50000"/>
                  </a:schemeClr>
                </a:solidFill>
              </a:rPr>
              <a:t>mavjud</a:t>
            </a:r>
            <a:r>
              <a:rPr lang="en-US" sz="1100" dirty="0">
                <a:solidFill>
                  <a:schemeClr val="accent5">
                    <a:lumMod val="50000"/>
                  </a:schemeClr>
                </a:solidFill>
              </a:rPr>
              <a:t> </a:t>
            </a:r>
            <a:r>
              <a:rPr lang="en-US" sz="1100" dirty="0" err="1">
                <a:solidFill>
                  <a:schemeClr val="accent5">
                    <a:lumMod val="50000"/>
                  </a:schemeClr>
                </a:solidFill>
              </a:rPr>
              <a:t>emas</a:t>
            </a:r>
            <a:r>
              <a:rPr lang="en-US" sz="1100" dirty="0">
                <a:solidFill>
                  <a:schemeClr val="accent5">
                    <a:lumMod val="50000"/>
                  </a:schemeClr>
                </a:solidFill>
              </a:rPr>
              <a:t>, </a:t>
            </a:r>
            <a:r>
              <a:rPr lang="en-US" sz="1100" dirty="0" err="1">
                <a:solidFill>
                  <a:schemeClr val="accent5">
                    <a:lumMod val="50000"/>
                  </a:schemeClr>
                </a:solidFill>
              </a:rPr>
              <a:t>chunki</a:t>
            </a:r>
            <a:r>
              <a:rPr lang="en-US" sz="1100" dirty="0">
                <a:solidFill>
                  <a:schemeClr val="accent5">
                    <a:lumMod val="50000"/>
                  </a:schemeClr>
                </a:solidFill>
              </a:rPr>
              <a:t> u </a:t>
            </a:r>
            <a:r>
              <a:rPr lang="en-US" sz="1100" dirty="0" err="1">
                <a:solidFill>
                  <a:schemeClr val="accent5">
                    <a:lumMod val="50000"/>
                  </a:schemeClr>
                </a:solidFill>
                <a:hlinkClick r:id="rId2"/>
              </a:rPr>
              <a:t>qattiq</a:t>
            </a:r>
            <a:r>
              <a:rPr lang="en-US" sz="1100" dirty="0">
                <a:solidFill>
                  <a:schemeClr val="accent5">
                    <a:lumMod val="50000"/>
                  </a:schemeClr>
                </a:solidFill>
                <a:hlinkClick r:id="rId2"/>
              </a:rPr>
              <a:t> </a:t>
            </a:r>
            <a:r>
              <a:rPr lang="en-US" sz="1100" dirty="0" err="1">
                <a:solidFill>
                  <a:schemeClr val="accent5">
                    <a:lumMod val="50000"/>
                  </a:schemeClr>
                </a:solidFill>
                <a:hlinkClick r:id="rId2"/>
              </a:rPr>
              <a:t>holat</a:t>
            </a:r>
            <a:r>
              <a:rPr lang="en-US" sz="1100" dirty="0">
                <a:solidFill>
                  <a:schemeClr val="accent5">
                    <a:lumMod val="50000"/>
                  </a:schemeClr>
                </a:solidFill>
                <a:hlinkClick r:id="rId2"/>
              </a:rPr>
              <a:t> </a:t>
            </a:r>
            <a:r>
              <a:rPr lang="en-US" sz="1100" dirty="0" err="1">
                <a:solidFill>
                  <a:schemeClr val="accent5">
                    <a:lumMod val="50000"/>
                  </a:schemeClr>
                </a:solidFill>
                <a:hlinkClick r:id="rId2"/>
              </a:rPr>
              <a:t>xotirasi</a:t>
            </a:r>
            <a:r>
              <a:rPr lang="en-US" sz="1100" dirty="0">
                <a:solidFill>
                  <a:schemeClr val="accent5">
                    <a:lumMod val="50000"/>
                  </a:schemeClr>
                </a:solidFill>
              </a:rPr>
              <a:t>... </a:t>
            </a:r>
            <a:r>
              <a:rPr lang="en-US" sz="1100" dirty="0" err="1">
                <a:solidFill>
                  <a:schemeClr val="accent5">
                    <a:lumMod val="50000"/>
                  </a:schemeClr>
                </a:solidFill>
              </a:rPr>
              <a:t>Va</a:t>
            </a:r>
            <a:r>
              <a:rPr lang="en-US" sz="1100" dirty="0">
                <a:solidFill>
                  <a:schemeClr val="accent5">
                    <a:lumMod val="50000"/>
                  </a:schemeClr>
                </a:solidFill>
              </a:rPr>
              <a:t> agar </a:t>
            </a:r>
            <a:r>
              <a:rPr lang="en-US" sz="1100" dirty="0" err="1">
                <a:solidFill>
                  <a:schemeClr val="accent5">
                    <a:lumMod val="50000"/>
                  </a:schemeClr>
                </a:solidFill>
              </a:rPr>
              <a:t>shunday</a:t>
            </a:r>
            <a:r>
              <a:rPr lang="en-US" sz="1100" dirty="0">
                <a:solidFill>
                  <a:schemeClr val="accent5">
                    <a:lumMod val="50000"/>
                  </a:schemeClr>
                </a:solidFill>
              </a:rPr>
              <a:t> </a:t>
            </a:r>
            <a:r>
              <a:rPr lang="en-US" sz="1100" dirty="0" err="1">
                <a:solidFill>
                  <a:schemeClr val="accent5">
                    <a:lumMod val="50000"/>
                  </a:schemeClr>
                </a:solidFill>
              </a:rPr>
              <a:t>bo'lsa</a:t>
            </a:r>
            <a:r>
              <a:rPr lang="en-US" sz="1100" dirty="0">
                <a:solidFill>
                  <a:schemeClr val="accent5">
                    <a:lumMod val="50000"/>
                  </a:schemeClr>
                </a:solidFill>
              </a:rPr>
              <a:t>, flesh </a:t>
            </a:r>
            <a:r>
              <a:rPr lang="en-US" sz="1100" dirty="0" err="1">
                <a:solidFill>
                  <a:schemeClr val="accent5">
                    <a:lumMod val="50000"/>
                  </a:schemeClr>
                </a:solidFill>
              </a:rPr>
              <a:t>qurilmalar</a:t>
            </a:r>
            <a:r>
              <a:rPr lang="en-US" sz="1100" dirty="0">
                <a:solidFill>
                  <a:schemeClr val="accent5">
                    <a:lumMod val="50000"/>
                  </a:schemeClr>
                </a:solidFill>
              </a:rPr>
              <a:t> </a:t>
            </a:r>
            <a:r>
              <a:rPr lang="en-US" sz="1100" dirty="0" err="1">
                <a:solidFill>
                  <a:schemeClr val="accent5">
                    <a:lumMod val="50000"/>
                  </a:schemeClr>
                </a:solidFill>
              </a:rPr>
              <a:t>mexanik</a:t>
            </a:r>
            <a:r>
              <a:rPr lang="en-US" sz="1100" dirty="0">
                <a:solidFill>
                  <a:schemeClr val="accent5">
                    <a:lumMod val="50000"/>
                  </a:schemeClr>
                </a:solidFill>
              </a:rPr>
              <a:t> </a:t>
            </a:r>
            <a:r>
              <a:rPr lang="en-US" sz="1100" dirty="0" err="1">
                <a:solidFill>
                  <a:schemeClr val="accent5">
                    <a:lumMod val="50000"/>
                  </a:schemeClr>
                </a:solidFill>
              </a:rPr>
              <a:t>stressga</a:t>
            </a:r>
            <a:r>
              <a:rPr lang="en-US" sz="1100" dirty="0">
                <a:solidFill>
                  <a:schemeClr val="accent5">
                    <a:lumMod val="50000"/>
                  </a:schemeClr>
                </a:solidFill>
              </a:rPr>
              <a:t> </a:t>
            </a:r>
            <a:r>
              <a:rPr lang="en-US" sz="1100" dirty="0" err="1">
                <a:solidFill>
                  <a:schemeClr val="accent5">
                    <a:lumMod val="50000"/>
                  </a:schemeClr>
                </a:solidFill>
              </a:rPr>
              <a:t>chidamli</a:t>
            </a:r>
            <a:r>
              <a:rPr lang="en-US" sz="1100" dirty="0">
                <a:solidFill>
                  <a:schemeClr val="accent5">
                    <a:lumMod val="50000"/>
                  </a:schemeClr>
                </a:solidFill>
              </a:rPr>
              <a:t>: </a:t>
            </a:r>
            <a:r>
              <a:rPr lang="en-US" sz="1100" dirty="0" err="1">
                <a:solidFill>
                  <a:schemeClr val="accent5">
                    <a:lumMod val="50000"/>
                  </a:schemeClr>
                </a:solidFill>
              </a:rPr>
              <a:t>mexanika</a:t>
            </a:r>
            <a:r>
              <a:rPr lang="en-US" sz="1100" dirty="0">
                <a:solidFill>
                  <a:schemeClr val="accent5">
                    <a:lumMod val="50000"/>
                  </a:schemeClr>
                </a:solidFill>
              </a:rPr>
              <a:t> </a:t>
            </a:r>
            <a:r>
              <a:rPr lang="en-US" sz="1100" dirty="0" err="1">
                <a:solidFill>
                  <a:schemeClr val="accent5">
                    <a:lumMod val="50000"/>
                  </a:schemeClr>
                </a:solidFill>
              </a:rPr>
              <a:t>bo'lmasa</a:t>
            </a:r>
            <a:r>
              <a:rPr lang="en-US" sz="1100" dirty="0">
                <a:solidFill>
                  <a:schemeClr val="accent5">
                    <a:lumMod val="50000"/>
                  </a:schemeClr>
                </a:solidFill>
              </a:rPr>
              <a:t>, </a:t>
            </a:r>
            <a:r>
              <a:rPr lang="en-US" sz="1100" dirty="0" err="1">
                <a:solidFill>
                  <a:schemeClr val="accent5">
                    <a:lumMod val="50000"/>
                  </a:schemeClr>
                </a:solidFill>
              </a:rPr>
              <a:t>sindirish</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a:t>
            </a:r>
            <a:r>
              <a:rPr lang="en-US" sz="1100" dirty="0" err="1">
                <a:solidFill>
                  <a:schemeClr val="accent5">
                    <a:lumMod val="50000"/>
                  </a:schemeClr>
                </a:solidFill>
              </a:rPr>
              <a:t>hech</a:t>
            </a:r>
            <a:r>
              <a:rPr lang="en-US" sz="1100" dirty="0">
                <a:solidFill>
                  <a:schemeClr val="accent5">
                    <a:lumMod val="50000"/>
                  </a:schemeClr>
                </a:solidFill>
              </a:rPr>
              <a:t> </a:t>
            </a:r>
            <a:r>
              <a:rPr lang="en-US" sz="1100" dirty="0" err="1">
                <a:solidFill>
                  <a:schemeClr val="accent5">
                    <a:lumMod val="50000"/>
                  </a:schemeClr>
                </a:solidFill>
              </a:rPr>
              <a:t>narsa</a:t>
            </a:r>
            <a:r>
              <a:rPr lang="en-US" sz="1100" dirty="0">
                <a:solidFill>
                  <a:schemeClr val="accent5">
                    <a:lumMod val="50000"/>
                  </a:schemeClr>
                </a:solidFill>
              </a:rPr>
              <a:t> </a:t>
            </a:r>
            <a:r>
              <a:rPr lang="en-US" sz="1100" dirty="0" err="1">
                <a:solidFill>
                  <a:schemeClr val="accent5">
                    <a:lumMod val="50000"/>
                  </a:schemeClr>
                </a:solidFill>
              </a:rPr>
              <a:t>yo'q</a:t>
            </a:r>
            <a:r>
              <a:rPr lang="en-US" sz="1100" dirty="0">
                <a:solidFill>
                  <a:schemeClr val="accent5">
                    <a:lumMod val="50000"/>
                  </a:schemeClr>
                </a:solidFill>
              </a:rPr>
              <a:t>. </a:t>
            </a:r>
            <a:r>
              <a:rPr lang="en-US" sz="1100" dirty="0" err="1">
                <a:solidFill>
                  <a:schemeClr val="accent5">
                    <a:lumMod val="50000"/>
                  </a:schemeClr>
                </a:solidFill>
              </a:rPr>
              <a:t>Masalan</a:t>
            </a:r>
            <a:r>
              <a:rPr lang="en-US" sz="1100" dirty="0">
                <a:solidFill>
                  <a:schemeClr val="accent5">
                    <a:lumMod val="50000"/>
                  </a:schemeClr>
                </a:solidFill>
              </a:rPr>
              <a:t>, flesh-disk </a:t>
            </a:r>
            <a:r>
              <a:rPr lang="en-US" sz="1100" dirty="0" err="1">
                <a:solidFill>
                  <a:schemeClr val="accent5">
                    <a:lumMod val="50000"/>
                  </a:schemeClr>
                </a:solidFill>
              </a:rPr>
              <a:t>kompyuterning</a:t>
            </a:r>
            <a:r>
              <a:rPr lang="en-US" sz="1100" dirty="0">
                <a:solidFill>
                  <a:schemeClr val="accent5">
                    <a:lumMod val="50000"/>
                  </a:schemeClr>
                </a:solidFill>
              </a:rPr>
              <a:t> </a:t>
            </a:r>
            <a:r>
              <a:rPr lang="en-US" sz="1100" dirty="0" err="1">
                <a:solidFill>
                  <a:schemeClr val="accent5">
                    <a:lumMod val="50000"/>
                  </a:schemeClr>
                </a:solidFill>
              </a:rPr>
              <a:t>qattiq</a:t>
            </a:r>
            <a:r>
              <a:rPr lang="en-US" sz="1100" dirty="0">
                <a:solidFill>
                  <a:schemeClr val="accent5">
                    <a:lumMod val="50000"/>
                  </a:schemeClr>
                </a:solidFill>
              </a:rPr>
              <a:t> </a:t>
            </a:r>
            <a:r>
              <a:rPr lang="en-US" sz="1100" dirty="0" err="1">
                <a:solidFill>
                  <a:schemeClr val="accent5">
                    <a:lumMod val="50000"/>
                  </a:schemeClr>
                </a:solidFill>
              </a:rPr>
              <a:t>diskini</a:t>
            </a:r>
            <a:r>
              <a:rPr lang="en-US" sz="1100" dirty="0">
                <a:solidFill>
                  <a:schemeClr val="accent5">
                    <a:lumMod val="50000"/>
                  </a:schemeClr>
                </a:solidFill>
              </a:rPr>
              <a:t> </a:t>
            </a:r>
            <a:r>
              <a:rPr lang="en-US" sz="1100" dirty="0" err="1">
                <a:solidFill>
                  <a:schemeClr val="accent5">
                    <a:lumMod val="50000"/>
                  </a:schemeClr>
                </a:solidFill>
              </a:rPr>
              <a:t>shunchaki</a:t>
            </a:r>
            <a:r>
              <a:rPr lang="en-US" sz="1100" dirty="0">
                <a:solidFill>
                  <a:schemeClr val="accent5">
                    <a:lumMod val="50000"/>
                  </a:schemeClr>
                </a:solidFill>
              </a:rPr>
              <a:t> "</a:t>
            </a:r>
            <a:r>
              <a:rPr lang="en-US" sz="1100" dirty="0" err="1">
                <a:solidFill>
                  <a:schemeClr val="accent5">
                    <a:lumMod val="50000"/>
                  </a:schemeClr>
                </a:solidFill>
              </a:rPr>
              <a:t>o'ldiradigan</a:t>
            </a:r>
            <a:r>
              <a:rPr lang="en-US" sz="1100" dirty="0">
                <a:solidFill>
                  <a:schemeClr val="accent5">
                    <a:lumMod val="50000"/>
                  </a:schemeClr>
                </a:solidFill>
              </a:rPr>
              <a:t>" </a:t>
            </a:r>
            <a:r>
              <a:rPr lang="en-US" sz="1100" dirty="0" err="1">
                <a:solidFill>
                  <a:schemeClr val="accent5">
                    <a:lumMod val="50000"/>
                  </a:schemeClr>
                </a:solidFill>
              </a:rPr>
              <a:t>zarbalardan</a:t>
            </a:r>
            <a:r>
              <a:rPr lang="en-US" sz="1100" dirty="0">
                <a:solidFill>
                  <a:schemeClr val="accent5">
                    <a:lumMod val="50000"/>
                  </a:schemeClr>
                </a:solidFill>
              </a:rPr>
              <a:t> 10-20 </a:t>
            </a:r>
            <a:r>
              <a:rPr lang="en-US" sz="1100" dirty="0" err="1">
                <a:solidFill>
                  <a:schemeClr val="accent5">
                    <a:lumMod val="50000"/>
                  </a:schemeClr>
                </a:solidFill>
              </a:rPr>
              <a:t>baravar</a:t>
            </a:r>
            <a:r>
              <a:rPr lang="en-US" sz="1100" dirty="0">
                <a:solidFill>
                  <a:schemeClr val="accent5">
                    <a:lumMod val="50000"/>
                  </a:schemeClr>
                </a:solidFill>
              </a:rPr>
              <a:t> </a:t>
            </a:r>
            <a:r>
              <a:rPr lang="en-US" sz="1100" dirty="0" err="1">
                <a:solidFill>
                  <a:schemeClr val="accent5">
                    <a:lumMod val="50000"/>
                  </a:schemeClr>
                </a:solidFill>
              </a:rPr>
              <a:t>kuchli</a:t>
            </a:r>
            <a:r>
              <a:rPr lang="en-US" sz="1100" dirty="0">
                <a:solidFill>
                  <a:schemeClr val="accent5">
                    <a:lumMod val="50000"/>
                  </a:schemeClr>
                </a:solidFill>
              </a:rPr>
              <a:t> </a:t>
            </a:r>
            <a:r>
              <a:rPr lang="en-US" sz="1100" dirty="0" err="1">
                <a:solidFill>
                  <a:schemeClr val="accent5">
                    <a:lumMod val="50000"/>
                  </a:schemeClr>
                </a:solidFill>
              </a:rPr>
              <a:t>zarbalarga</a:t>
            </a:r>
            <a:r>
              <a:rPr lang="en-US" sz="1100" dirty="0">
                <a:solidFill>
                  <a:schemeClr val="accent5">
                    <a:lumMod val="50000"/>
                  </a:schemeClr>
                </a:solidFill>
              </a:rPr>
              <a:t> </a:t>
            </a:r>
            <a:r>
              <a:rPr lang="en-US" sz="1100" dirty="0" err="1">
                <a:solidFill>
                  <a:schemeClr val="accent5">
                    <a:lumMod val="50000"/>
                  </a:schemeClr>
                </a:solidFill>
              </a:rPr>
              <a:t>bardosh</a:t>
            </a:r>
            <a:r>
              <a:rPr lang="en-US" sz="1100" dirty="0">
                <a:solidFill>
                  <a:schemeClr val="accent5">
                    <a:lumMod val="50000"/>
                  </a:schemeClr>
                </a:solidFill>
              </a:rPr>
              <a:t> </a:t>
            </a:r>
            <a:r>
              <a:rPr lang="en-US" sz="1100" dirty="0" err="1">
                <a:solidFill>
                  <a:schemeClr val="accent5">
                    <a:lumMod val="50000"/>
                  </a:schemeClr>
                </a:solidFill>
              </a:rPr>
              <a:t>bera</a:t>
            </a:r>
            <a:r>
              <a:rPr lang="en-US" sz="1100" dirty="0">
                <a:solidFill>
                  <a:schemeClr val="accent5">
                    <a:lumMod val="50000"/>
                  </a:schemeClr>
                </a:solidFill>
              </a:rPr>
              <a:t> </a:t>
            </a:r>
            <a:r>
              <a:rPr lang="en-US" sz="1100" dirty="0" err="1">
                <a:solidFill>
                  <a:schemeClr val="accent5">
                    <a:lumMod val="50000"/>
                  </a:schemeClr>
                </a:solidFill>
              </a:rPr>
              <a:t>oladi</a:t>
            </a:r>
            <a:r>
              <a:rPr lang="en-US" sz="1100" dirty="0">
                <a:solidFill>
                  <a:schemeClr val="accent5">
                    <a:lumMod val="50000"/>
                  </a:schemeClr>
                </a:solidFill>
              </a:rPr>
              <a:t>. </a:t>
            </a:r>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nafaqat</a:t>
            </a:r>
            <a:r>
              <a:rPr lang="en-US" sz="1100" dirty="0">
                <a:solidFill>
                  <a:schemeClr val="accent5">
                    <a:lumMod val="50000"/>
                  </a:schemeClr>
                </a:solidFill>
              </a:rPr>
              <a:t> </a:t>
            </a:r>
            <a:r>
              <a:rPr lang="en-US" sz="1100" dirty="0" err="1">
                <a:solidFill>
                  <a:schemeClr val="accent5">
                    <a:lumMod val="50000"/>
                  </a:schemeClr>
                </a:solidFill>
              </a:rPr>
              <a:t>chidash</a:t>
            </a:r>
            <a:r>
              <a:rPr lang="en-US" sz="1100" dirty="0">
                <a:solidFill>
                  <a:schemeClr val="accent5">
                    <a:lumMod val="50000"/>
                  </a:schemeClr>
                </a:solidFill>
              </a:rPr>
              <a:t>, </a:t>
            </a:r>
            <a:r>
              <a:rPr lang="en-US" sz="1100" dirty="0" err="1">
                <a:solidFill>
                  <a:schemeClr val="accent5">
                    <a:lumMod val="50000"/>
                  </a:schemeClr>
                </a:solidFill>
              </a:rPr>
              <a:t>balki</a:t>
            </a:r>
            <a:r>
              <a:rPr lang="en-US" sz="1100" dirty="0">
                <a:solidFill>
                  <a:schemeClr val="accent5">
                    <a:lumMod val="50000"/>
                  </a:schemeClr>
                </a:solidFill>
              </a:rPr>
              <a:t> </a:t>
            </a:r>
            <a:r>
              <a:rPr lang="en-US" sz="1100" dirty="0" err="1">
                <a:solidFill>
                  <a:schemeClr val="accent5">
                    <a:lumMod val="50000"/>
                  </a:schemeClr>
                </a:solidFill>
              </a:rPr>
              <a:t>silkinish</a:t>
            </a:r>
            <a:r>
              <a:rPr lang="en-US" sz="1100" dirty="0">
                <a:solidFill>
                  <a:schemeClr val="accent5">
                    <a:lumMod val="50000"/>
                  </a:schemeClr>
                </a:solidFill>
              </a:rPr>
              <a:t> </a:t>
            </a:r>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juda</a:t>
            </a:r>
            <a:r>
              <a:rPr lang="en-US" sz="1100" dirty="0">
                <a:solidFill>
                  <a:schemeClr val="accent5">
                    <a:lumMod val="50000"/>
                  </a:schemeClr>
                </a:solidFill>
              </a:rPr>
              <a:t> </a:t>
            </a:r>
            <a:r>
              <a:rPr lang="en-US" sz="1100" dirty="0" err="1">
                <a:solidFill>
                  <a:schemeClr val="accent5">
                    <a:lumMod val="50000"/>
                  </a:schemeClr>
                </a:solidFill>
              </a:rPr>
              <a:t>qattiq</a:t>
            </a:r>
            <a:r>
              <a:rPr lang="en-US" sz="1100" dirty="0">
                <a:solidFill>
                  <a:schemeClr val="accent5">
                    <a:lumMod val="50000"/>
                  </a:schemeClr>
                </a:solidFill>
              </a:rPr>
              <a:t> "</a:t>
            </a:r>
            <a:r>
              <a:rPr lang="en-US" sz="1100" dirty="0" err="1">
                <a:solidFill>
                  <a:schemeClr val="accent5">
                    <a:lumMod val="50000"/>
                  </a:schemeClr>
                </a:solidFill>
              </a:rPr>
              <a:t>urish</a:t>
            </a:r>
            <a:r>
              <a:rPr lang="en-US" sz="1100" dirty="0">
                <a:solidFill>
                  <a:schemeClr val="accent5">
                    <a:lumMod val="50000"/>
                  </a:schemeClr>
                </a:solidFill>
              </a:rPr>
              <a:t>" </a:t>
            </a:r>
            <a:r>
              <a:rPr lang="en-US" sz="1100" dirty="0" err="1">
                <a:solidFill>
                  <a:schemeClr val="accent5">
                    <a:lumMod val="50000"/>
                  </a:schemeClr>
                </a:solidFill>
              </a:rPr>
              <a:t>sharoitida</a:t>
            </a:r>
            <a:r>
              <a:rPr lang="en-US" sz="1100" dirty="0">
                <a:solidFill>
                  <a:schemeClr val="accent5">
                    <a:lumMod val="50000"/>
                  </a:schemeClr>
                </a:solidFill>
              </a:rPr>
              <a:t> </a:t>
            </a:r>
            <a:r>
              <a:rPr lang="en-US" sz="1100" dirty="0" err="1">
                <a:solidFill>
                  <a:schemeClr val="accent5">
                    <a:lumMod val="50000"/>
                  </a:schemeClr>
                </a:solidFill>
              </a:rPr>
              <a:t>ishlash</a:t>
            </a:r>
            <a:r>
              <a:rPr lang="en-US" sz="1100" dirty="0">
                <a:solidFill>
                  <a:schemeClr val="accent5">
                    <a:lumMod val="50000"/>
                  </a:schemeClr>
                </a:solidFill>
              </a:rPr>
              <a:t>.</a:t>
            </a:r>
          </a:p>
          <a:p>
            <a:r>
              <a:rPr lang="en-US" sz="1100" dirty="0" err="1">
                <a:solidFill>
                  <a:schemeClr val="accent5">
                    <a:lumMod val="50000"/>
                  </a:schemeClr>
                </a:solidFill>
              </a:rPr>
              <a:t>Ixchamlik</a:t>
            </a:r>
            <a:r>
              <a:rPr lang="en-US" sz="1100" dirty="0">
                <a:solidFill>
                  <a:schemeClr val="accent5">
                    <a:lumMod val="50000"/>
                  </a:schemeClr>
                </a:solidFill>
              </a:rPr>
              <a:t> flesh-</a:t>
            </a:r>
            <a:r>
              <a:rPr lang="en-US" sz="1100" dirty="0" err="1">
                <a:solidFill>
                  <a:schemeClr val="accent5">
                    <a:lumMod val="50000"/>
                  </a:schemeClr>
                </a:solidFill>
              </a:rPr>
              <a:t>xotirali</a:t>
            </a:r>
            <a:r>
              <a:rPr lang="en-US" sz="1100" dirty="0">
                <a:solidFill>
                  <a:schemeClr val="accent5">
                    <a:lumMod val="50000"/>
                  </a:schemeClr>
                </a:solidFill>
              </a:rPr>
              <a:t> </a:t>
            </a:r>
            <a:r>
              <a:rPr lang="en-US" sz="1100" dirty="0" err="1">
                <a:solidFill>
                  <a:schemeClr val="accent5">
                    <a:lumMod val="50000"/>
                  </a:schemeClr>
                </a:solidFill>
              </a:rPr>
              <a:t>drayverlarning</a:t>
            </a:r>
            <a:r>
              <a:rPr lang="en-US" sz="1100" dirty="0">
                <a:solidFill>
                  <a:schemeClr val="accent5">
                    <a:lumMod val="50000"/>
                  </a:schemeClr>
                </a:solidFill>
              </a:rPr>
              <a:t> </a:t>
            </a:r>
            <a:r>
              <a:rPr lang="en-US" sz="1100" dirty="0" err="1">
                <a:solidFill>
                  <a:schemeClr val="accent5">
                    <a:lumMod val="50000"/>
                  </a:schemeClr>
                </a:solidFill>
              </a:rPr>
              <a:t>yana</a:t>
            </a:r>
            <a:r>
              <a:rPr lang="en-US" sz="1100" dirty="0">
                <a:solidFill>
                  <a:schemeClr val="accent5">
                    <a:lumMod val="50000"/>
                  </a:schemeClr>
                </a:solidFill>
              </a:rPr>
              <a:t> </a:t>
            </a:r>
            <a:r>
              <a:rPr lang="en-US" sz="1100" dirty="0" err="1">
                <a:solidFill>
                  <a:schemeClr val="accent5">
                    <a:lumMod val="50000"/>
                  </a:schemeClr>
                </a:solidFill>
              </a:rPr>
              <a:t>bir</a:t>
            </a:r>
            <a:r>
              <a:rPr lang="en-US" sz="1100" dirty="0">
                <a:solidFill>
                  <a:schemeClr val="accent5">
                    <a:lumMod val="50000"/>
                  </a:schemeClr>
                </a:solidFill>
              </a:rPr>
              <a:t> </a:t>
            </a:r>
            <a:r>
              <a:rPr lang="en-US" sz="1100" dirty="0" err="1">
                <a:solidFill>
                  <a:schemeClr val="accent5">
                    <a:lumMod val="50000"/>
                  </a:schemeClr>
                </a:solidFill>
              </a:rPr>
              <a:t>afzalligi</a:t>
            </a:r>
            <a:r>
              <a:rPr lang="en-US" sz="1100" dirty="0">
                <a:solidFill>
                  <a:schemeClr val="accent5">
                    <a:lumMod val="50000"/>
                  </a:schemeClr>
                </a:solidFill>
              </a:rPr>
              <a:t> </a:t>
            </a:r>
            <a:r>
              <a:rPr lang="en-US" sz="1100" dirty="0" err="1">
                <a:solidFill>
                  <a:schemeClr val="accent5">
                    <a:lumMod val="50000"/>
                  </a:schemeClr>
                </a:solidFill>
              </a:rPr>
              <a:t>bo'lib</a:t>
            </a:r>
            <a:r>
              <a:rPr lang="en-US" sz="1100" dirty="0">
                <a:solidFill>
                  <a:schemeClr val="accent5">
                    <a:lumMod val="50000"/>
                  </a:schemeClr>
                </a:solidFill>
              </a:rPr>
              <a:t>, u </a:t>
            </a:r>
            <a:r>
              <a:rPr lang="en-US" sz="1100" dirty="0" err="1">
                <a:solidFill>
                  <a:schemeClr val="accent5">
                    <a:lumMod val="50000"/>
                  </a:schemeClr>
                </a:solidFill>
              </a:rPr>
              <a:t>turli</a:t>
            </a:r>
            <a:r>
              <a:rPr lang="en-US" sz="1100" dirty="0">
                <a:solidFill>
                  <a:schemeClr val="accent5">
                    <a:lumMod val="50000"/>
                  </a:schemeClr>
                </a:solidFill>
              </a:rPr>
              <a:t> </a:t>
            </a:r>
            <a:r>
              <a:rPr lang="en-US" sz="1100" dirty="0" err="1">
                <a:solidFill>
                  <a:schemeClr val="accent5">
                    <a:lumMod val="50000"/>
                  </a:schemeClr>
                </a:solidFill>
              </a:rPr>
              <a:t>xil</a:t>
            </a:r>
            <a:r>
              <a:rPr lang="en-US" sz="1100" dirty="0">
                <a:solidFill>
                  <a:schemeClr val="accent5">
                    <a:lumMod val="50000"/>
                  </a:schemeClr>
                </a:solidFill>
              </a:rPr>
              <a:t> </a:t>
            </a:r>
            <a:r>
              <a:rPr lang="en-US" sz="1100" dirty="0" err="1">
                <a:solidFill>
                  <a:schemeClr val="accent5">
                    <a:lumMod val="50000"/>
                  </a:schemeClr>
                </a:solidFill>
              </a:rPr>
              <a:t>kichik</a:t>
            </a:r>
            <a:r>
              <a:rPr lang="en-US" sz="1100" dirty="0">
                <a:solidFill>
                  <a:schemeClr val="accent5">
                    <a:lumMod val="50000"/>
                  </a:schemeClr>
                </a:solidFill>
              </a:rPr>
              <a:t> </a:t>
            </a:r>
            <a:r>
              <a:rPr lang="en-US" sz="1100" dirty="0" err="1">
                <a:solidFill>
                  <a:schemeClr val="accent5">
                    <a:lumMod val="50000"/>
                  </a:schemeClr>
                </a:solidFill>
              </a:rPr>
              <a:t>o'lchamdagi</a:t>
            </a:r>
            <a:r>
              <a:rPr lang="en-US" sz="1100" dirty="0">
                <a:solidFill>
                  <a:schemeClr val="accent5">
                    <a:lumMod val="50000"/>
                  </a:schemeClr>
                </a:solidFill>
              </a:rPr>
              <a:t> flesh-</a:t>
            </a:r>
            <a:r>
              <a:rPr lang="en-US" sz="1100" dirty="0" err="1">
                <a:solidFill>
                  <a:schemeClr val="accent5">
                    <a:lumMod val="50000"/>
                  </a:schemeClr>
                </a:solidFill>
              </a:rPr>
              <a:t>qurilmalarda</a:t>
            </a:r>
            <a:r>
              <a:rPr lang="en-US" sz="1100" dirty="0">
                <a:solidFill>
                  <a:schemeClr val="accent5">
                    <a:lumMod val="50000"/>
                  </a:schemeClr>
                </a:solidFill>
              </a:rPr>
              <a:t> </a:t>
            </a:r>
            <a:r>
              <a:rPr lang="en-US" sz="1100" dirty="0" err="1">
                <a:solidFill>
                  <a:schemeClr val="accent5">
                    <a:lumMod val="50000"/>
                  </a:schemeClr>
                </a:solidFill>
              </a:rPr>
              <a:t>foydalanishni</a:t>
            </a:r>
            <a:r>
              <a:rPr lang="en-US" sz="1100" dirty="0">
                <a:solidFill>
                  <a:schemeClr val="accent5">
                    <a:lumMod val="50000"/>
                  </a:schemeClr>
                </a:solidFill>
              </a:rPr>
              <a:t> </a:t>
            </a:r>
            <a:r>
              <a:rPr lang="en-US" sz="1100" dirty="0" err="1">
                <a:solidFill>
                  <a:schemeClr val="accent5">
                    <a:lumMod val="50000"/>
                  </a:schemeClr>
                </a:solidFill>
              </a:rPr>
              <a:t>oldindan</a:t>
            </a:r>
            <a:r>
              <a:rPr lang="en-US" sz="1100" dirty="0">
                <a:solidFill>
                  <a:schemeClr val="accent5">
                    <a:lumMod val="50000"/>
                  </a:schemeClr>
                </a:solidFill>
              </a:rPr>
              <a:t> </a:t>
            </a:r>
            <a:r>
              <a:rPr lang="en-US" sz="1100" dirty="0" err="1">
                <a:solidFill>
                  <a:schemeClr val="accent5">
                    <a:lumMod val="50000"/>
                  </a:schemeClr>
                </a:solidFill>
              </a:rPr>
              <a:t>belgilab</a:t>
            </a:r>
            <a:r>
              <a:rPr lang="en-US" sz="1100" dirty="0">
                <a:solidFill>
                  <a:schemeClr val="accent5">
                    <a:lumMod val="50000"/>
                  </a:schemeClr>
                </a:solidFill>
              </a:rPr>
              <a:t> </a:t>
            </a:r>
            <a:r>
              <a:rPr lang="en-US" sz="1100" dirty="0" err="1">
                <a:solidFill>
                  <a:schemeClr val="accent5">
                    <a:lumMod val="50000"/>
                  </a:schemeClr>
                </a:solidFill>
              </a:rPr>
              <a:t>beradi</a:t>
            </a:r>
            <a:r>
              <a:rPr lang="en-US" sz="1100" dirty="0">
                <a:solidFill>
                  <a:schemeClr val="accent5">
                    <a:lumMod val="50000"/>
                  </a:schemeClr>
                </a:solidFill>
              </a:rPr>
              <a:t>.</a:t>
            </a:r>
          </a:p>
          <a:p>
            <a:r>
              <a:rPr lang="en-US" sz="1100" dirty="0" err="1">
                <a:solidFill>
                  <a:schemeClr val="accent5">
                    <a:lumMod val="50000"/>
                  </a:schemeClr>
                </a:solidFill>
              </a:rPr>
              <a:t>gadjetlar</a:t>
            </a:r>
            <a:r>
              <a:rPr lang="en-US" sz="1100" dirty="0">
                <a:solidFill>
                  <a:schemeClr val="accent5">
                    <a:lumMod val="50000"/>
                  </a:schemeClr>
                </a:solidFill>
              </a:rPr>
              <a:t> </a:t>
            </a:r>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qo'l</a:t>
            </a:r>
            <a:r>
              <a:rPr lang="en-US" sz="1100" dirty="0">
                <a:solidFill>
                  <a:schemeClr val="accent5">
                    <a:lumMod val="50000"/>
                  </a:schemeClr>
                </a:solidFill>
              </a:rPr>
              <a:t>" </a:t>
            </a:r>
            <a:r>
              <a:rPr lang="en-US" sz="1100" dirty="0" err="1">
                <a:solidFill>
                  <a:schemeClr val="accent5">
                    <a:lumMod val="50000"/>
                  </a:schemeClr>
                </a:solidFill>
              </a:rPr>
              <a:t>qurilmalari</a:t>
            </a:r>
            <a:r>
              <a:rPr lang="en-US" sz="1100" dirty="0">
                <a:solidFill>
                  <a:schemeClr val="accent5">
                    <a:lumMod val="50000"/>
                  </a:schemeClr>
                </a:solidFill>
              </a:rPr>
              <a:t>.</a:t>
            </a:r>
          </a:p>
          <a:p>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nihoyat</a:t>
            </a:r>
            <a:r>
              <a:rPr lang="en-US" sz="1100" dirty="0">
                <a:solidFill>
                  <a:schemeClr val="accent5">
                    <a:lumMod val="50000"/>
                  </a:schemeClr>
                </a:solidFill>
              </a:rPr>
              <a:t>, flesh-</a:t>
            </a:r>
            <a:r>
              <a:rPr lang="en-US" sz="1100" dirty="0" err="1">
                <a:solidFill>
                  <a:schemeClr val="accent5">
                    <a:lumMod val="50000"/>
                  </a:schemeClr>
                </a:solidFill>
              </a:rPr>
              <a:t>xotirada</a:t>
            </a:r>
            <a:r>
              <a:rPr lang="en-US" sz="1100" dirty="0">
                <a:solidFill>
                  <a:schemeClr val="accent5">
                    <a:lumMod val="50000"/>
                  </a:schemeClr>
                </a:solidFill>
              </a:rPr>
              <a:t> </a:t>
            </a:r>
            <a:r>
              <a:rPr lang="en-US" sz="1100" dirty="0" err="1">
                <a:solidFill>
                  <a:schemeClr val="accent5">
                    <a:lumMod val="50000"/>
                  </a:schemeClr>
                </a:solidFill>
              </a:rPr>
              <a:t>yozilgan</a:t>
            </a:r>
            <a:r>
              <a:rPr lang="en-US" sz="1100" dirty="0">
                <a:solidFill>
                  <a:schemeClr val="accent5">
                    <a:lumMod val="50000"/>
                  </a:schemeClr>
                </a:solidFill>
              </a:rPr>
              <a:t> </a:t>
            </a:r>
            <a:r>
              <a:rPr lang="en-US" sz="1100" dirty="0" err="1">
                <a:solidFill>
                  <a:schemeClr val="accent5">
                    <a:lumMod val="50000"/>
                  </a:schemeClr>
                </a:solidFill>
              </a:rPr>
              <a:t>ma'lumotlar</a:t>
            </a:r>
            <a:r>
              <a:rPr lang="en-US" sz="1100" dirty="0">
                <a:solidFill>
                  <a:schemeClr val="accent5">
                    <a:lumMod val="50000"/>
                  </a:schemeClr>
                </a:solidFill>
              </a:rPr>
              <a:t> </a:t>
            </a:r>
            <a:r>
              <a:rPr lang="en-US" sz="1100" dirty="0" err="1">
                <a:solidFill>
                  <a:schemeClr val="accent5">
                    <a:lumMod val="50000"/>
                  </a:schemeClr>
                </a:solidFill>
              </a:rPr>
              <a:t>juda</a:t>
            </a:r>
            <a:r>
              <a:rPr lang="en-US" sz="1100" dirty="0">
                <a:solidFill>
                  <a:schemeClr val="accent5">
                    <a:lumMod val="50000"/>
                  </a:schemeClr>
                </a:solidFill>
              </a:rPr>
              <a:t> </a:t>
            </a:r>
            <a:r>
              <a:rPr lang="en-US" sz="1100" dirty="0" err="1">
                <a:solidFill>
                  <a:schemeClr val="accent5">
                    <a:lumMod val="50000"/>
                  </a:schemeClr>
                </a:solidFill>
              </a:rPr>
              <a:t>uzoq</a:t>
            </a:r>
            <a:r>
              <a:rPr lang="en-US" sz="1100" dirty="0">
                <a:solidFill>
                  <a:schemeClr val="accent5">
                    <a:lumMod val="50000"/>
                  </a:schemeClr>
                </a:solidFill>
              </a:rPr>
              <a:t> </a:t>
            </a:r>
            <a:r>
              <a:rPr lang="en-US" sz="1100" dirty="0" err="1">
                <a:solidFill>
                  <a:schemeClr val="accent5">
                    <a:lumMod val="50000"/>
                  </a:schemeClr>
                </a:solidFill>
              </a:rPr>
              <a:t>vaqt</a:t>
            </a:r>
            <a:r>
              <a:rPr lang="en-US" sz="1100" dirty="0">
                <a:solidFill>
                  <a:schemeClr val="accent5">
                    <a:lumMod val="50000"/>
                  </a:schemeClr>
                </a:solidFill>
              </a:rPr>
              <a:t> </a:t>
            </a:r>
            <a:r>
              <a:rPr lang="en-US" sz="1100" dirty="0" err="1">
                <a:solidFill>
                  <a:schemeClr val="accent5">
                    <a:lumMod val="50000"/>
                  </a:schemeClr>
                </a:solidFill>
              </a:rPr>
              <a:t>davomida</a:t>
            </a:r>
            <a:r>
              <a:rPr lang="en-US" sz="1100" dirty="0">
                <a:solidFill>
                  <a:schemeClr val="accent5">
                    <a:lumMod val="50000"/>
                  </a:schemeClr>
                </a:solidFill>
              </a:rPr>
              <a:t> </a:t>
            </a:r>
            <a:r>
              <a:rPr lang="en-US" sz="1100" dirty="0" err="1">
                <a:solidFill>
                  <a:schemeClr val="accent5">
                    <a:lumMod val="50000"/>
                  </a:schemeClr>
                </a:solidFill>
              </a:rPr>
              <a:t>saqlanishi</a:t>
            </a:r>
            <a:r>
              <a:rPr lang="en-US" sz="1100" dirty="0">
                <a:solidFill>
                  <a:schemeClr val="accent5">
                    <a:lumMod val="50000"/>
                  </a:schemeClr>
                </a:solidFill>
              </a:rPr>
              <a:t> </a:t>
            </a:r>
            <a:r>
              <a:rPr lang="en-US" sz="1100" dirty="0" err="1">
                <a:solidFill>
                  <a:schemeClr val="accent5">
                    <a:lumMod val="50000"/>
                  </a:schemeClr>
                </a:solidFill>
              </a:rPr>
              <a:t>mumkin</a:t>
            </a:r>
            <a:r>
              <a:rPr lang="en-US" sz="1100" dirty="0">
                <a:solidFill>
                  <a:schemeClr val="accent5">
                    <a:lumMod val="50000"/>
                  </a:schemeClr>
                </a:solidFill>
              </a:rPr>
              <a:t> (</a:t>
            </a:r>
            <a:r>
              <a:rPr lang="en-US" sz="1100" dirty="0" err="1">
                <a:solidFill>
                  <a:schemeClr val="accent5">
                    <a:lumMod val="50000"/>
                  </a:schemeClr>
                </a:solidFill>
              </a:rPr>
              <a:t>taxminan</a:t>
            </a:r>
            <a:r>
              <a:rPr lang="en-US" sz="1100" dirty="0">
                <a:solidFill>
                  <a:schemeClr val="accent5">
                    <a:lumMod val="50000"/>
                  </a:schemeClr>
                </a:solidFill>
              </a:rPr>
              <a:t> 10 </a:t>
            </a:r>
            <a:r>
              <a:rPr lang="en-US" sz="1100" dirty="0" err="1">
                <a:solidFill>
                  <a:schemeClr val="accent5">
                    <a:lumMod val="50000"/>
                  </a:schemeClr>
                </a:solidFill>
              </a:rPr>
              <a:t>va</a:t>
            </a:r>
            <a:r>
              <a:rPr lang="en-US" sz="1100" dirty="0">
                <a:solidFill>
                  <a:schemeClr val="accent5">
                    <a:lumMod val="50000"/>
                  </a:schemeClr>
                </a:solidFill>
              </a:rPr>
              <a:t> </a:t>
            </a:r>
            <a:r>
              <a:rPr lang="en-US" sz="1100" dirty="0" err="1">
                <a:solidFill>
                  <a:schemeClr val="accent5">
                    <a:lumMod val="50000"/>
                  </a:schemeClr>
                </a:solidFill>
              </a:rPr>
              <a:t>ba'zi</a:t>
            </a:r>
            <a:r>
              <a:rPr lang="en-US" sz="1100" dirty="0">
                <a:solidFill>
                  <a:schemeClr val="accent5">
                    <a:lumMod val="50000"/>
                  </a:schemeClr>
                </a:solidFill>
              </a:rPr>
              <a:t> </a:t>
            </a:r>
            <a:r>
              <a:rPr lang="en-US" sz="1100" dirty="0" err="1">
                <a:solidFill>
                  <a:schemeClr val="accent5">
                    <a:lumMod val="50000"/>
                  </a:schemeClr>
                </a:solidFill>
              </a:rPr>
              <a:t>ma'lumotlarga</a:t>
            </a:r>
            <a:r>
              <a:rPr lang="en-US" sz="1100" dirty="0">
                <a:solidFill>
                  <a:schemeClr val="accent5">
                    <a:lumMod val="50000"/>
                  </a:schemeClr>
                </a:solidFill>
              </a:rPr>
              <a:t> </a:t>
            </a:r>
            <a:r>
              <a:rPr lang="en-US" sz="1100" dirty="0" err="1">
                <a:solidFill>
                  <a:schemeClr val="accent5">
                    <a:lumMod val="50000"/>
                  </a:schemeClr>
                </a:solidFill>
              </a:rPr>
              <a:t>ko'ra</a:t>
            </a:r>
            <a:r>
              <a:rPr lang="en-US" sz="1100" dirty="0">
                <a:solidFill>
                  <a:schemeClr val="accent5">
                    <a:lumMod val="50000"/>
                  </a:schemeClr>
                </a:solidFill>
              </a:rPr>
              <a:t>, </a:t>
            </a:r>
            <a:r>
              <a:rPr lang="en-US" sz="1100" dirty="0" err="1">
                <a:solidFill>
                  <a:schemeClr val="accent5">
                    <a:lumMod val="50000"/>
                  </a:schemeClr>
                </a:solidFill>
              </a:rPr>
              <a:t>hatto</a:t>
            </a:r>
            <a:r>
              <a:rPr lang="en-US" sz="1100" dirty="0">
                <a:solidFill>
                  <a:schemeClr val="accent5">
                    <a:lumMod val="50000"/>
                  </a:schemeClr>
                </a:solidFill>
              </a:rPr>
              <a:t> 100 </a:t>
            </a:r>
            <a:r>
              <a:rPr lang="en-US" sz="1100" dirty="0" err="1">
                <a:solidFill>
                  <a:schemeClr val="accent5">
                    <a:lumMod val="50000"/>
                  </a:schemeClr>
                </a:solidFill>
              </a:rPr>
              <a:t>yilgacha</a:t>
            </a:r>
            <a:r>
              <a:rPr lang="en-US" sz="1100" dirty="0">
                <a:solidFill>
                  <a:schemeClr val="accent5">
                    <a:lumMod val="50000"/>
                  </a:schemeClr>
                </a:solidFill>
              </a:rPr>
              <a:t>). </a:t>
            </a:r>
            <a:r>
              <a:rPr lang="en-US" sz="1100" dirty="0" err="1">
                <a:solidFill>
                  <a:schemeClr val="accent5">
                    <a:lumMod val="50000"/>
                  </a:schemeClr>
                </a:solidFill>
              </a:rPr>
              <a:t>Ya'ni</a:t>
            </a:r>
            <a:r>
              <a:rPr lang="en-US" sz="1100" dirty="0">
                <a:solidFill>
                  <a:schemeClr val="accent5">
                    <a:lumMod val="50000"/>
                  </a:schemeClr>
                </a:solidFill>
              </a:rPr>
              <a:t>, flesh </a:t>
            </a:r>
            <a:r>
              <a:rPr lang="en-US" sz="1100" dirty="0" err="1">
                <a:solidFill>
                  <a:schemeClr val="accent5">
                    <a:lumMod val="50000"/>
                  </a:schemeClr>
                </a:solidFill>
              </a:rPr>
              <a:t>mikrosxema</a:t>
            </a:r>
            <a:r>
              <a:rPr lang="en-US" sz="1100" dirty="0">
                <a:solidFill>
                  <a:schemeClr val="accent5">
                    <a:lumMod val="50000"/>
                  </a:schemeClr>
                </a:solidFill>
              </a:rPr>
              <a:t> </a:t>
            </a:r>
            <a:r>
              <a:rPr lang="en-US" sz="1100" dirty="0" err="1">
                <a:solidFill>
                  <a:schemeClr val="accent5">
                    <a:lumMod val="50000"/>
                  </a:schemeClr>
                </a:solidFill>
              </a:rPr>
              <a:t>ma'lumotlarni</a:t>
            </a:r>
            <a:r>
              <a:rPr lang="en-US" sz="1100" dirty="0">
                <a:solidFill>
                  <a:schemeClr val="accent5">
                    <a:lumMod val="50000"/>
                  </a:schemeClr>
                </a:solidFill>
              </a:rPr>
              <a:t> </a:t>
            </a:r>
            <a:r>
              <a:rPr lang="en-US" sz="1100" dirty="0" err="1">
                <a:solidFill>
                  <a:schemeClr val="accent5">
                    <a:lumMod val="50000"/>
                  </a:schemeClr>
                </a:solidFill>
              </a:rPr>
              <a:t>uzoq</a:t>
            </a:r>
            <a:r>
              <a:rPr lang="en-US" sz="1100" dirty="0">
                <a:solidFill>
                  <a:schemeClr val="accent5">
                    <a:lumMod val="50000"/>
                  </a:schemeClr>
                </a:solidFill>
              </a:rPr>
              <a:t> </a:t>
            </a:r>
            <a:r>
              <a:rPr lang="en-US" sz="1100" dirty="0" err="1">
                <a:solidFill>
                  <a:schemeClr val="accent5">
                    <a:lumMod val="50000"/>
                  </a:schemeClr>
                </a:solidFill>
              </a:rPr>
              <a:t>muddatli</a:t>
            </a:r>
            <a:r>
              <a:rPr lang="en-US" sz="1100" dirty="0">
                <a:solidFill>
                  <a:schemeClr val="accent5">
                    <a:lumMod val="50000"/>
                  </a:schemeClr>
                </a:solidFill>
              </a:rPr>
              <a:t> </a:t>
            </a:r>
            <a:r>
              <a:rPr lang="en-US" sz="1100" dirty="0" err="1">
                <a:solidFill>
                  <a:schemeClr val="accent5">
                    <a:lumMod val="50000"/>
                  </a:schemeClr>
                </a:solidFill>
              </a:rPr>
              <a:t>saqlash</a:t>
            </a:r>
            <a:r>
              <a:rPr lang="en-US" sz="1100" dirty="0">
                <a:solidFill>
                  <a:schemeClr val="accent5">
                    <a:lumMod val="50000"/>
                  </a:schemeClr>
                </a:solidFill>
              </a:rPr>
              <a:t> </a:t>
            </a:r>
            <a:r>
              <a:rPr lang="en-US" sz="1100" dirty="0" err="1">
                <a:solidFill>
                  <a:schemeClr val="accent5">
                    <a:lumMod val="50000"/>
                  </a:schemeClr>
                </a:solidFill>
              </a:rPr>
              <a:t>uchun</a:t>
            </a:r>
            <a:r>
              <a:rPr lang="en-US" sz="1100" dirty="0">
                <a:solidFill>
                  <a:schemeClr val="accent5">
                    <a:lumMod val="50000"/>
                  </a:schemeClr>
                </a:solidFill>
              </a:rPr>
              <a:t> </a:t>
            </a:r>
            <a:r>
              <a:rPr lang="en-US" sz="1100" dirty="0" err="1">
                <a:solidFill>
                  <a:schemeClr val="accent5">
                    <a:lumMod val="50000"/>
                  </a:schemeClr>
                </a:solidFill>
              </a:rPr>
              <a:t>qurilmadir</a:t>
            </a:r>
            <a:endParaRPr lang="en-US" sz="1100" dirty="0">
              <a:solidFill>
                <a:schemeClr val="accent5">
                  <a:lumMod val="50000"/>
                </a:schemeClr>
              </a:solidFill>
            </a:endParaRPr>
          </a:p>
        </p:txBody>
      </p:sp>
      <p:pic>
        <p:nvPicPr>
          <p:cNvPr id="2050" name="Picture 2" descr="Sandisk Flash Disk Cruzer Blade 64gb - FoneXpr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230692"/>
            <a:ext cx="3696345" cy="3024336"/>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128Gb Flash Drives in Tanzania for sale ▷ Prices on Jiji.co.t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128Gb Flash Drives in Tanzania for sale ▷ Prices on Jiji.co.t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59045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88639"/>
            <a:ext cx="8748464" cy="3970318"/>
          </a:xfrm>
          <a:prstGeom prst="rect">
            <a:avLst/>
          </a:prstGeom>
        </p:spPr>
        <p:txBody>
          <a:bodyPr wrap="square">
            <a:spAutoFit/>
          </a:bodyPr>
          <a:lstStyle/>
          <a:p>
            <a:r>
              <a:rPr lang="en-US" sz="1400" b="1" dirty="0" err="1">
                <a:solidFill>
                  <a:schemeClr val="accent5">
                    <a:lumMod val="50000"/>
                  </a:schemeClr>
                </a:solidFill>
              </a:rPr>
              <a:t>Endi</a:t>
            </a:r>
            <a:r>
              <a:rPr lang="en-US" sz="1400" b="1" dirty="0">
                <a:solidFill>
                  <a:schemeClr val="accent5">
                    <a:lumMod val="50000"/>
                  </a:schemeClr>
                </a:solidFill>
              </a:rPr>
              <a:t> </a:t>
            </a:r>
            <a:r>
              <a:rPr lang="en-US" sz="1400" b="1" dirty="0" err="1">
                <a:solidFill>
                  <a:schemeClr val="accent5">
                    <a:lumMod val="50000"/>
                  </a:schemeClr>
                </a:solidFill>
              </a:rPr>
              <a:t>tanganing</a:t>
            </a:r>
            <a:r>
              <a:rPr lang="en-US" sz="1400" b="1" dirty="0">
                <a:solidFill>
                  <a:schemeClr val="accent5">
                    <a:lumMod val="50000"/>
                  </a:schemeClr>
                </a:solidFill>
              </a:rPr>
              <a:t> </a:t>
            </a:r>
            <a:r>
              <a:rPr lang="en-US" sz="1400" b="1" dirty="0" err="1">
                <a:solidFill>
                  <a:schemeClr val="accent5">
                    <a:lumMod val="50000"/>
                  </a:schemeClr>
                </a:solidFill>
              </a:rPr>
              <a:t>ikkinchi</a:t>
            </a:r>
            <a:r>
              <a:rPr lang="en-US" sz="1400" b="1" dirty="0">
                <a:solidFill>
                  <a:schemeClr val="accent5">
                    <a:lumMod val="50000"/>
                  </a:schemeClr>
                </a:solidFill>
              </a:rPr>
              <a:t> </a:t>
            </a:r>
            <a:r>
              <a:rPr lang="en-US" sz="1400" b="1" dirty="0" err="1">
                <a:solidFill>
                  <a:schemeClr val="accent5">
                    <a:lumMod val="50000"/>
                  </a:schemeClr>
                </a:solidFill>
              </a:rPr>
              <a:t>tomoni</a:t>
            </a:r>
            <a:r>
              <a:rPr lang="en-US" sz="1400" b="1" dirty="0">
                <a:solidFill>
                  <a:schemeClr val="accent5">
                    <a:lumMod val="50000"/>
                  </a:schemeClr>
                </a:solidFill>
              </a:rPr>
              <a:t>, </a:t>
            </a:r>
            <a:r>
              <a:rPr lang="en-US" sz="1400" b="1" dirty="0" err="1">
                <a:solidFill>
                  <a:schemeClr val="accent5">
                    <a:lumMod val="50000"/>
                  </a:schemeClr>
                </a:solidFill>
              </a:rPr>
              <a:t>ya'ni</a:t>
            </a:r>
            <a:r>
              <a:rPr lang="en-US" sz="1400" b="1" dirty="0">
                <a:solidFill>
                  <a:schemeClr val="accent5">
                    <a:lumMod val="50000"/>
                  </a:schemeClr>
                </a:solidFill>
              </a:rPr>
              <a:t> flesh </a:t>
            </a:r>
            <a:r>
              <a:rPr lang="en-US" sz="1400" b="1" dirty="0" err="1">
                <a:solidFill>
                  <a:schemeClr val="accent5">
                    <a:lumMod val="50000"/>
                  </a:schemeClr>
                </a:solidFill>
              </a:rPr>
              <a:t>xotiraning</a:t>
            </a:r>
            <a:r>
              <a:rPr lang="en-US" sz="1400" b="1" dirty="0">
                <a:solidFill>
                  <a:schemeClr val="accent5">
                    <a:lumMod val="50000"/>
                  </a:schemeClr>
                </a:solidFill>
              </a:rPr>
              <a:t> </a:t>
            </a:r>
            <a:r>
              <a:rPr lang="en-US" sz="1400" b="1" dirty="0" err="1">
                <a:solidFill>
                  <a:schemeClr val="accent5">
                    <a:lumMod val="50000"/>
                  </a:schemeClr>
                </a:solidFill>
              </a:rPr>
              <a:t>kamchiliklari</a:t>
            </a:r>
            <a:r>
              <a:rPr lang="en-US" sz="1400" b="1" dirty="0">
                <a:solidFill>
                  <a:schemeClr val="accent5">
                    <a:lumMod val="50000"/>
                  </a:schemeClr>
                </a:solidFill>
              </a:rPr>
              <a:t>:</a:t>
            </a:r>
            <a:endParaRPr lang="en-US" sz="1400" dirty="0">
              <a:solidFill>
                <a:schemeClr val="accent5">
                  <a:lumMod val="50000"/>
                </a:schemeClr>
              </a:solidFill>
            </a:endParaRPr>
          </a:p>
          <a:p>
            <a:r>
              <a:rPr lang="en-US" sz="1400" dirty="0" err="1">
                <a:solidFill>
                  <a:schemeClr val="accent5">
                    <a:lumMod val="50000"/>
                  </a:schemeClr>
                </a:solidFill>
              </a:rPr>
              <a:t>Boshlash</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iste'molchining</a:t>
            </a:r>
            <a:r>
              <a:rPr lang="en-US" sz="1400" dirty="0">
                <a:solidFill>
                  <a:schemeClr val="accent5">
                    <a:lumMod val="50000"/>
                  </a:schemeClr>
                </a:solidFill>
              </a:rPr>
              <a:t> </a:t>
            </a:r>
            <a:r>
              <a:rPr lang="en-US" sz="1400" dirty="0" err="1">
                <a:solidFill>
                  <a:schemeClr val="accent5">
                    <a:lumMod val="50000"/>
                  </a:schemeClr>
                </a:solidFill>
              </a:rPr>
              <a:t>asosiy</a:t>
            </a:r>
            <a:r>
              <a:rPr lang="en-US" sz="1400" dirty="0">
                <a:solidFill>
                  <a:schemeClr val="accent5">
                    <a:lumMod val="50000"/>
                  </a:schemeClr>
                </a:solidFill>
              </a:rPr>
              <a:t> </a:t>
            </a:r>
            <a:r>
              <a:rPr lang="en-US" sz="1400" dirty="0" err="1">
                <a:solidFill>
                  <a:schemeClr val="accent5">
                    <a:lumMod val="50000"/>
                  </a:schemeClr>
                </a:solidFill>
              </a:rPr>
              <a:t>kamchiligi</a:t>
            </a:r>
            <a:r>
              <a:rPr lang="en-US" sz="1400" dirty="0">
                <a:solidFill>
                  <a:schemeClr val="accent5">
                    <a:lumMod val="50000"/>
                  </a:schemeClr>
                </a:solidFill>
              </a:rPr>
              <a:t> </a:t>
            </a:r>
            <a:r>
              <a:rPr lang="en-US" sz="1400" dirty="0" err="1">
                <a:solidFill>
                  <a:schemeClr val="accent5">
                    <a:lumMod val="50000"/>
                  </a:schemeClr>
                </a:solidFill>
              </a:rPr>
              <a:t>shundaki</a:t>
            </a:r>
            <a:r>
              <a:rPr lang="en-US" sz="1400" dirty="0">
                <a:solidFill>
                  <a:schemeClr val="accent5">
                    <a:lumMod val="50000"/>
                  </a:schemeClr>
                </a:solidFill>
              </a:rPr>
              <a:t>, flesh-</a:t>
            </a:r>
            <a:r>
              <a:rPr lang="en-US" sz="1400" dirty="0" err="1">
                <a:solidFill>
                  <a:schemeClr val="accent5">
                    <a:lumMod val="50000"/>
                  </a:schemeClr>
                </a:solidFill>
              </a:rPr>
              <a:t>xotira</a:t>
            </a:r>
            <a:r>
              <a:rPr lang="en-US" sz="1400" dirty="0">
                <a:solidFill>
                  <a:schemeClr val="accent5">
                    <a:lumMod val="50000"/>
                  </a:schemeClr>
                </a:solidFill>
              </a:rPr>
              <a:t> </a:t>
            </a:r>
            <a:r>
              <a:rPr lang="en-US" sz="1400" dirty="0" err="1">
                <a:solidFill>
                  <a:schemeClr val="accent5">
                    <a:lumMod val="50000"/>
                  </a:schemeClr>
                </a:solidFill>
              </a:rPr>
              <a:t>floppi</a:t>
            </a:r>
            <a:r>
              <a:rPr lang="en-US" sz="1400" dirty="0">
                <a:solidFill>
                  <a:schemeClr val="accent5">
                    <a:lumMod val="50000"/>
                  </a:schemeClr>
                </a:solidFill>
              </a:rPr>
              <a:t>, </a:t>
            </a:r>
            <a:r>
              <a:rPr lang="en-US" sz="1400" dirty="0" err="1">
                <a:solidFill>
                  <a:schemeClr val="accent5">
                    <a:lumMod val="50000"/>
                  </a:schemeClr>
                </a:solidFill>
              </a:rPr>
              <a:t>kompakt</a:t>
            </a:r>
            <a:r>
              <a:rPr lang="en-US" sz="1400" dirty="0">
                <a:solidFill>
                  <a:schemeClr val="accent5">
                    <a:lumMod val="50000"/>
                  </a:schemeClr>
                </a:solidFill>
              </a:rPr>
              <a:t> </a:t>
            </a:r>
            <a:r>
              <a:rPr lang="en-US" sz="1400" dirty="0" err="1">
                <a:solidFill>
                  <a:schemeClr val="accent5">
                    <a:lumMod val="50000"/>
                  </a:schemeClr>
                </a:solidFill>
              </a:rPr>
              <a:t>disklar</a:t>
            </a:r>
            <a:r>
              <a:rPr lang="en-US" sz="1400" dirty="0">
                <a:solidFill>
                  <a:schemeClr val="accent5">
                    <a:lumMod val="50000"/>
                  </a:schemeClr>
                </a:solidFill>
              </a:rPr>
              <a:t> </a:t>
            </a:r>
            <a:r>
              <a:rPr lang="en-US" sz="1400" dirty="0" err="1">
                <a:solidFill>
                  <a:schemeClr val="accent5">
                    <a:lumMod val="50000"/>
                  </a:schemeClr>
                </a:solidFill>
              </a:rPr>
              <a:t>va</a:t>
            </a:r>
            <a:r>
              <a:rPr lang="en-US" sz="1400" dirty="0">
                <a:solidFill>
                  <a:schemeClr val="accent5">
                    <a:lumMod val="50000"/>
                  </a:schemeClr>
                </a:solidFill>
              </a:rPr>
              <a:t> </a:t>
            </a:r>
            <a:r>
              <a:rPr lang="en-US" sz="1400" dirty="0" err="1">
                <a:solidFill>
                  <a:schemeClr val="accent5">
                    <a:lumMod val="50000"/>
                  </a:schemeClr>
                </a:solidFill>
              </a:rPr>
              <a:t>kompyuterning</a:t>
            </a:r>
            <a:r>
              <a:rPr lang="en-US" sz="1400" dirty="0">
                <a:solidFill>
                  <a:schemeClr val="accent5">
                    <a:lumMod val="50000"/>
                  </a:schemeClr>
                </a:solidFill>
              </a:rPr>
              <a:t> </a:t>
            </a:r>
            <a:r>
              <a:rPr lang="en-US" sz="1400" dirty="0" err="1">
                <a:solidFill>
                  <a:schemeClr val="accent5">
                    <a:lumMod val="50000"/>
                  </a:schemeClr>
                </a:solidFill>
              </a:rPr>
              <a:t>qattiq</a:t>
            </a:r>
            <a:r>
              <a:rPr lang="en-US" sz="1400" dirty="0">
                <a:solidFill>
                  <a:schemeClr val="accent5">
                    <a:lumMod val="50000"/>
                  </a:schemeClr>
                </a:solidFill>
              </a:rPr>
              <a:t> </a:t>
            </a:r>
            <a:r>
              <a:rPr lang="en-US" sz="1400" dirty="0" err="1">
                <a:solidFill>
                  <a:schemeClr val="accent5">
                    <a:lumMod val="50000"/>
                  </a:schemeClr>
                </a:solidFill>
              </a:rPr>
              <a:t>disklariga</a:t>
            </a:r>
            <a:r>
              <a:rPr lang="en-US" sz="1400" dirty="0">
                <a:solidFill>
                  <a:schemeClr val="accent5">
                    <a:lumMod val="50000"/>
                  </a:schemeClr>
                </a:solidFill>
              </a:rPr>
              <a:t> </a:t>
            </a:r>
            <a:r>
              <a:rPr lang="en-US" sz="1400" dirty="0" err="1">
                <a:solidFill>
                  <a:schemeClr val="accent5">
                    <a:lumMod val="50000"/>
                  </a:schemeClr>
                </a:solidFill>
              </a:rPr>
              <a:t>qaraganda</a:t>
            </a:r>
            <a:r>
              <a:rPr lang="en-US" sz="1400" dirty="0">
                <a:solidFill>
                  <a:schemeClr val="accent5">
                    <a:lumMod val="50000"/>
                  </a:schemeClr>
                </a:solidFill>
              </a:rPr>
              <a:t> </a:t>
            </a:r>
            <a:r>
              <a:rPr lang="en-US" sz="1400" dirty="0" err="1">
                <a:solidFill>
                  <a:schemeClr val="accent5">
                    <a:lumMod val="50000"/>
                  </a:schemeClr>
                </a:solidFill>
              </a:rPr>
              <a:t>qimmatroq</a:t>
            </a:r>
            <a:r>
              <a:rPr lang="en-US" sz="1400" dirty="0">
                <a:solidFill>
                  <a:schemeClr val="accent5">
                    <a:lumMod val="50000"/>
                  </a:schemeClr>
                </a:solidFill>
              </a:rPr>
              <a:t>.</a:t>
            </a:r>
          </a:p>
          <a:p>
            <a:r>
              <a:rPr lang="en-US" sz="1400" dirty="0" err="1">
                <a:solidFill>
                  <a:schemeClr val="accent5">
                    <a:lumMod val="50000"/>
                  </a:schemeClr>
                </a:solidFill>
              </a:rPr>
              <a:t>Fleshli</a:t>
            </a:r>
            <a:r>
              <a:rPr lang="en-US" sz="1400" dirty="0">
                <a:solidFill>
                  <a:schemeClr val="accent5">
                    <a:lumMod val="50000"/>
                  </a:schemeClr>
                </a:solidFill>
              </a:rPr>
              <a:t> </a:t>
            </a:r>
            <a:r>
              <a:rPr lang="en-US" sz="1400" dirty="0" err="1">
                <a:solidFill>
                  <a:schemeClr val="accent5">
                    <a:lumMod val="50000"/>
                  </a:schemeClr>
                </a:solidFill>
              </a:rPr>
              <a:t>xotira</a:t>
            </a:r>
            <a:r>
              <a:rPr lang="en-US" sz="1400" dirty="0">
                <a:solidFill>
                  <a:schemeClr val="accent5">
                    <a:lumMod val="50000"/>
                  </a:schemeClr>
                </a:solidFill>
              </a:rPr>
              <a:t> SRAM </a:t>
            </a:r>
            <a:r>
              <a:rPr lang="en-US" sz="1400" dirty="0" err="1">
                <a:solidFill>
                  <a:schemeClr val="accent5">
                    <a:lumMod val="50000"/>
                  </a:schemeClr>
                </a:solidFill>
              </a:rPr>
              <a:t>va</a:t>
            </a:r>
            <a:r>
              <a:rPr lang="en-US" sz="1400" dirty="0">
                <a:solidFill>
                  <a:schemeClr val="accent5">
                    <a:lumMod val="50000"/>
                  </a:schemeClr>
                </a:solidFill>
              </a:rPr>
              <a:t> DRAM </a:t>
            </a:r>
            <a:r>
              <a:rPr lang="en-US" sz="1400" dirty="0" err="1">
                <a:solidFill>
                  <a:schemeClr val="accent5">
                    <a:lumMod val="50000"/>
                  </a:schemeClr>
                </a:solidFill>
              </a:rPr>
              <a:t>chiplari</a:t>
            </a:r>
            <a:r>
              <a:rPr lang="en-US" sz="1400" dirty="0">
                <a:solidFill>
                  <a:schemeClr val="accent5">
                    <a:lumMod val="50000"/>
                  </a:schemeClr>
                </a:solidFill>
              </a:rPr>
              <a:t> </a:t>
            </a:r>
            <a:r>
              <a:rPr lang="en-US" sz="1400" dirty="0" err="1">
                <a:solidFill>
                  <a:schemeClr val="accent5">
                    <a:lumMod val="50000"/>
                  </a:schemeClr>
                </a:solidFill>
              </a:rPr>
              <a:t>asosidagi</a:t>
            </a:r>
            <a:r>
              <a:rPr lang="en-US" sz="1400" dirty="0">
                <a:solidFill>
                  <a:schemeClr val="accent5">
                    <a:lumMod val="50000"/>
                  </a:schemeClr>
                </a:solidFill>
              </a:rPr>
              <a:t> </a:t>
            </a:r>
            <a:r>
              <a:rPr lang="en-US" sz="1400" dirty="0" err="1">
                <a:solidFill>
                  <a:schemeClr val="accent5">
                    <a:lumMod val="50000"/>
                  </a:schemeClr>
                </a:solidFill>
              </a:rPr>
              <a:t>operativ</a:t>
            </a:r>
            <a:r>
              <a:rPr lang="en-US" sz="1400" dirty="0">
                <a:solidFill>
                  <a:schemeClr val="accent5">
                    <a:lumMod val="50000"/>
                  </a:schemeClr>
                </a:solidFill>
              </a:rPr>
              <a:t> </a:t>
            </a:r>
            <a:r>
              <a:rPr lang="en-US" sz="1400" dirty="0" err="1">
                <a:solidFill>
                  <a:schemeClr val="accent5">
                    <a:lumMod val="50000"/>
                  </a:schemeClr>
                </a:solidFill>
              </a:rPr>
              <a:t>xotiradan</a:t>
            </a:r>
            <a:r>
              <a:rPr lang="en-US" sz="1400" dirty="0">
                <a:solidFill>
                  <a:schemeClr val="accent5">
                    <a:lumMod val="50000"/>
                  </a:schemeClr>
                </a:solidFill>
              </a:rPr>
              <a:t> </a:t>
            </a:r>
            <a:r>
              <a:rPr lang="en-US" sz="1400" dirty="0" err="1">
                <a:solidFill>
                  <a:schemeClr val="accent5">
                    <a:lumMod val="50000"/>
                  </a:schemeClr>
                </a:solidFill>
              </a:rPr>
              <a:t>sezilarli</a:t>
            </a:r>
            <a:r>
              <a:rPr lang="en-US" sz="1400" dirty="0">
                <a:solidFill>
                  <a:schemeClr val="accent5">
                    <a:lumMod val="50000"/>
                  </a:schemeClr>
                </a:solidFill>
              </a:rPr>
              <a:t> </a:t>
            </a:r>
            <a:r>
              <a:rPr lang="en-US" sz="1400" dirty="0" err="1">
                <a:solidFill>
                  <a:schemeClr val="accent5">
                    <a:lumMod val="50000"/>
                  </a:schemeClr>
                </a:solidFill>
              </a:rPr>
              <a:t>darajada</a:t>
            </a:r>
            <a:r>
              <a:rPr lang="en-US" sz="1400" dirty="0">
                <a:solidFill>
                  <a:schemeClr val="accent5">
                    <a:lumMod val="50000"/>
                  </a:schemeClr>
                </a:solidFill>
              </a:rPr>
              <a:t> </a:t>
            </a:r>
            <a:r>
              <a:rPr lang="en-US" sz="1400" dirty="0" err="1">
                <a:solidFill>
                  <a:schemeClr val="accent5">
                    <a:lumMod val="50000"/>
                  </a:schemeClr>
                </a:solidFill>
              </a:rPr>
              <a:t>sekinroq</a:t>
            </a:r>
            <a:r>
              <a:rPr lang="en-US" sz="1400" dirty="0">
                <a:solidFill>
                  <a:schemeClr val="accent5">
                    <a:lumMod val="50000"/>
                  </a:schemeClr>
                </a:solidFill>
              </a:rPr>
              <a:t>. </a:t>
            </a:r>
            <a:r>
              <a:rPr lang="en-US" sz="1400" dirty="0" err="1">
                <a:solidFill>
                  <a:schemeClr val="accent5">
                    <a:lumMod val="50000"/>
                  </a:schemeClr>
                </a:solidFill>
              </a:rPr>
              <a:t>Va</a:t>
            </a:r>
            <a:r>
              <a:rPr lang="en-US" sz="1400" dirty="0">
                <a:solidFill>
                  <a:schemeClr val="accent5">
                    <a:lumMod val="50000"/>
                  </a:schemeClr>
                </a:solidFill>
              </a:rPr>
              <a:t> </a:t>
            </a:r>
            <a:r>
              <a:rPr lang="en-US" sz="1400" dirty="0" err="1">
                <a:solidFill>
                  <a:schemeClr val="accent5">
                    <a:lumMod val="50000"/>
                  </a:schemeClr>
                </a:solidFill>
              </a:rPr>
              <a:t>hatto</a:t>
            </a:r>
            <a:r>
              <a:rPr lang="en-US" sz="1400" dirty="0">
                <a:solidFill>
                  <a:schemeClr val="accent5">
                    <a:lumMod val="50000"/>
                  </a:schemeClr>
                </a:solidFill>
              </a:rPr>
              <a:t> </a:t>
            </a:r>
            <a:r>
              <a:rPr lang="en-US" sz="1400" dirty="0" err="1">
                <a:solidFill>
                  <a:schemeClr val="accent5">
                    <a:lumMod val="50000"/>
                  </a:schemeClr>
                </a:solidFill>
              </a:rPr>
              <a:t>taqqoslaganda</a:t>
            </a:r>
            <a:r>
              <a:rPr lang="en-US" sz="1400" dirty="0">
                <a:solidFill>
                  <a:schemeClr val="accent5">
                    <a:lumMod val="50000"/>
                  </a:schemeClr>
                </a:solidFill>
              </a:rPr>
              <a:t> </a:t>
            </a:r>
            <a:r>
              <a:rPr lang="en-US" sz="1400" dirty="0" err="1">
                <a:solidFill>
                  <a:schemeClr val="accent5">
                    <a:lumMod val="50000"/>
                  </a:schemeClr>
                </a:solidFill>
                <a:hlinkClick r:id="rId2"/>
              </a:rPr>
              <a:t>qattiq</a:t>
            </a:r>
            <a:r>
              <a:rPr lang="en-US" sz="1400" dirty="0">
                <a:solidFill>
                  <a:schemeClr val="accent5">
                    <a:lumMod val="50000"/>
                  </a:schemeClr>
                </a:solidFill>
                <a:hlinkClick r:id="rId2"/>
              </a:rPr>
              <a:t> disk</a:t>
            </a:r>
            <a:r>
              <a:rPr lang="en-US" sz="1400" dirty="0">
                <a:solidFill>
                  <a:schemeClr val="accent5">
                    <a:lumMod val="50000"/>
                  </a:schemeClr>
                </a:solidFill>
              </a:rPr>
              <a:t> flesh-disk </a:t>
            </a:r>
            <a:r>
              <a:rPr lang="en-US" sz="1400" dirty="0" err="1">
                <a:solidFill>
                  <a:schemeClr val="accent5">
                    <a:lumMod val="50000"/>
                  </a:schemeClr>
                </a:solidFill>
              </a:rPr>
              <a:t>begonadir</a:t>
            </a:r>
            <a:r>
              <a:rPr lang="en-US" sz="1400" dirty="0">
                <a:solidFill>
                  <a:schemeClr val="accent5">
                    <a:lumMod val="50000"/>
                  </a:schemeClr>
                </a:solidFill>
              </a:rPr>
              <a:t>. </a:t>
            </a:r>
            <a:r>
              <a:rPr lang="en-US" sz="1400" dirty="0" err="1">
                <a:solidFill>
                  <a:schemeClr val="accent5">
                    <a:lumMod val="50000"/>
                  </a:schemeClr>
                </a:solidFill>
              </a:rPr>
              <a:t>Masalan</a:t>
            </a:r>
            <a:r>
              <a:rPr lang="en-US" sz="1400" dirty="0">
                <a:solidFill>
                  <a:schemeClr val="accent5">
                    <a:lumMod val="50000"/>
                  </a:schemeClr>
                </a:solidFill>
              </a:rPr>
              <a:t>, flesh-</a:t>
            </a:r>
            <a:r>
              <a:rPr lang="en-US" sz="1400" dirty="0" err="1">
                <a:solidFill>
                  <a:schemeClr val="accent5">
                    <a:lumMod val="50000"/>
                  </a:schemeClr>
                </a:solidFill>
              </a:rPr>
              <a:t>diskdan</a:t>
            </a:r>
            <a:r>
              <a:rPr lang="en-US" sz="1400" dirty="0">
                <a:solidFill>
                  <a:schemeClr val="accent5">
                    <a:lumMod val="50000"/>
                  </a:schemeClr>
                </a:solidFill>
              </a:rPr>
              <a:t> </a:t>
            </a:r>
            <a:r>
              <a:rPr lang="en-US" sz="1400" dirty="0" err="1">
                <a:solidFill>
                  <a:schemeClr val="accent5">
                    <a:lumMod val="50000"/>
                  </a:schemeClr>
                </a:solidFill>
              </a:rPr>
              <a:t>ma'lumotlarni</a:t>
            </a:r>
            <a:r>
              <a:rPr lang="en-US" sz="1400" dirty="0">
                <a:solidFill>
                  <a:schemeClr val="accent5">
                    <a:lumMod val="50000"/>
                  </a:schemeClr>
                </a:solidFill>
              </a:rPr>
              <a:t> </a:t>
            </a:r>
            <a:r>
              <a:rPr lang="en-US" sz="1400" dirty="0" err="1">
                <a:solidFill>
                  <a:schemeClr val="accent5">
                    <a:lumMod val="50000"/>
                  </a:schemeClr>
                </a:solidFill>
              </a:rPr>
              <a:t>o'qishning</a:t>
            </a:r>
            <a:r>
              <a:rPr lang="en-US" sz="1400" dirty="0">
                <a:solidFill>
                  <a:schemeClr val="accent5">
                    <a:lumMod val="50000"/>
                  </a:schemeClr>
                </a:solidFill>
              </a:rPr>
              <a:t> </a:t>
            </a:r>
            <a:r>
              <a:rPr lang="en-US" sz="1400" dirty="0" err="1">
                <a:solidFill>
                  <a:schemeClr val="accent5">
                    <a:lumMod val="50000"/>
                  </a:schemeClr>
                </a:solidFill>
              </a:rPr>
              <a:t>o'rtacha</a:t>
            </a:r>
            <a:r>
              <a:rPr lang="en-US" sz="1400" dirty="0">
                <a:solidFill>
                  <a:schemeClr val="accent5">
                    <a:lumMod val="50000"/>
                  </a:schemeClr>
                </a:solidFill>
              </a:rPr>
              <a:t> </a:t>
            </a:r>
            <a:r>
              <a:rPr lang="en-US" sz="1400" dirty="0" err="1">
                <a:solidFill>
                  <a:schemeClr val="accent5">
                    <a:lumMod val="50000"/>
                  </a:schemeClr>
                </a:solidFill>
              </a:rPr>
              <a:t>tezligi</a:t>
            </a:r>
            <a:r>
              <a:rPr lang="en-US" sz="1400" dirty="0">
                <a:solidFill>
                  <a:schemeClr val="accent5">
                    <a:lumMod val="50000"/>
                  </a:schemeClr>
                </a:solidFill>
              </a:rPr>
              <a:t> 5 Mb / s, </a:t>
            </a:r>
            <a:r>
              <a:rPr lang="en-US" sz="1400" dirty="0" err="1">
                <a:solidFill>
                  <a:schemeClr val="accent5">
                    <a:lumMod val="50000"/>
                  </a:schemeClr>
                </a:solidFill>
              </a:rPr>
              <a:t>yozish</a:t>
            </a:r>
            <a:r>
              <a:rPr lang="en-US" sz="1400" dirty="0">
                <a:solidFill>
                  <a:schemeClr val="accent5">
                    <a:lumMod val="50000"/>
                  </a:schemeClr>
                </a:solidFill>
              </a:rPr>
              <a:t> </a:t>
            </a:r>
            <a:r>
              <a:rPr lang="en-US" sz="1400" dirty="0" err="1">
                <a:solidFill>
                  <a:schemeClr val="accent5">
                    <a:lumMod val="50000"/>
                  </a:schemeClr>
                </a:solidFill>
              </a:rPr>
              <a:t>esa</a:t>
            </a:r>
            <a:r>
              <a:rPr lang="en-US" sz="1400" dirty="0">
                <a:solidFill>
                  <a:schemeClr val="accent5">
                    <a:lumMod val="50000"/>
                  </a:schemeClr>
                </a:solidFill>
              </a:rPr>
              <a:t> 3 Mb / s </a:t>
            </a:r>
            <a:r>
              <a:rPr lang="en-US" sz="1400" dirty="0" err="1">
                <a:solidFill>
                  <a:schemeClr val="accent5">
                    <a:lumMod val="50000"/>
                  </a:schemeClr>
                </a:solidFill>
              </a:rPr>
              <a:t>ni</a:t>
            </a:r>
            <a:r>
              <a:rPr lang="en-US" sz="1400" dirty="0">
                <a:solidFill>
                  <a:schemeClr val="accent5">
                    <a:lumMod val="50000"/>
                  </a:schemeClr>
                </a:solidFill>
              </a:rPr>
              <a:t> </a:t>
            </a:r>
            <a:r>
              <a:rPr lang="en-US" sz="1400" dirty="0" err="1">
                <a:solidFill>
                  <a:schemeClr val="accent5">
                    <a:lumMod val="50000"/>
                  </a:schemeClr>
                </a:solidFill>
              </a:rPr>
              <a:t>tashkil</a:t>
            </a:r>
            <a:r>
              <a:rPr lang="en-US" sz="1400" dirty="0">
                <a:solidFill>
                  <a:schemeClr val="accent5">
                    <a:lumMod val="50000"/>
                  </a:schemeClr>
                </a:solidFill>
              </a:rPr>
              <a:t> </a:t>
            </a:r>
            <a:r>
              <a:rPr lang="en-US" sz="1400" dirty="0" err="1">
                <a:solidFill>
                  <a:schemeClr val="accent5">
                    <a:lumMod val="50000"/>
                  </a:schemeClr>
                </a:solidFill>
              </a:rPr>
              <a:t>qiladi</a:t>
            </a:r>
            <a:r>
              <a:rPr lang="en-US" sz="1400" dirty="0">
                <a:solidFill>
                  <a:schemeClr val="accent5">
                    <a:lumMod val="50000"/>
                  </a:schemeClr>
                </a:solidFill>
              </a:rPr>
              <a:t>.</a:t>
            </a:r>
            <a:br>
              <a:rPr lang="en-US" sz="1400" dirty="0">
                <a:solidFill>
                  <a:schemeClr val="accent5">
                    <a:lumMod val="50000"/>
                  </a:schemeClr>
                </a:solidFill>
              </a:rPr>
            </a:br>
            <a:r>
              <a:rPr lang="en-US" sz="1400" dirty="0" err="1">
                <a:solidFill>
                  <a:schemeClr val="accent5">
                    <a:lumMod val="50000"/>
                  </a:schemeClr>
                </a:solidFill>
              </a:rPr>
              <a:t>Shu</a:t>
            </a:r>
            <a:r>
              <a:rPr lang="en-US" sz="1400" dirty="0">
                <a:solidFill>
                  <a:schemeClr val="accent5">
                    <a:lumMod val="50000"/>
                  </a:schemeClr>
                </a:solidFill>
              </a:rPr>
              <a:t> </a:t>
            </a:r>
            <a:r>
              <a:rPr lang="en-US" sz="1400" dirty="0" err="1">
                <a:solidFill>
                  <a:schemeClr val="accent5">
                    <a:lumMod val="50000"/>
                  </a:schemeClr>
                </a:solidFill>
              </a:rPr>
              <a:t>bilan</a:t>
            </a:r>
            <a:r>
              <a:rPr lang="en-US" sz="1400" dirty="0">
                <a:solidFill>
                  <a:schemeClr val="accent5">
                    <a:lumMod val="50000"/>
                  </a:schemeClr>
                </a:solidFill>
              </a:rPr>
              <a:t> </a:t>
            </a:r>
            <a:r>
              <a:rPr lang="en-US" sz="1400" dirty="0" err="1">
                <a:solidFill>
                  <a:schemeClr val="accent5">
                    <a:lumMod val="50000"/>
                  </a:schemeClr>
                </a:solidFill>
              </a:rPr>
              <a:t>birga</a:t>
            </a:r>
            <a:r>
              <a:rPr lang="en-US" sz="1400" dirty="0">
                <a:solidFill>
                  <a:schemeClr val="accent5">
                    <a:lumMod val="50000"/>
                  </a:schemeClr>
                </a:solidFill>
              </a:rPr>
              <a:t>, </a:t>
            </a:r>
            <a:r>
              <a:rPr lang="en-US" sz="1400" dirty="0" err="1">
                <a:solidFill>
                  <a:schemeClr val="accent5">
                    <a:lumMod val="50000"/>
                  </a:schemeClr>
                </a:solidFill>
              </a:rPr>
              <a:t>qattiq</a:t>
            </a:r>
            <a:r>
              <a:rPr lang="en-US" sz="1400" dirty="0">
                <a:solidFill>
                  <a:schemeClr val="accent5">
                    <a:lumMod val="50000"/>
                  </a:schemeClr>
                </a:solidFill>
              </a:rPr>
              <a:t> disk </a:t>
            </a:r>
            <a:r>
              <a:rPr lang="en-US" sz="1400" dirty="0" err="1">
                <a:solidFill>
                  <a:schemeClr val="accent5">
                    <a:lumMod val="50000"/>
                  </a:schemeClr>
                </a:solidFill>
              </a:rPr>
              <a:t>taxminan</a:t>
            </a:r>
            <a:r>
              <a:rPr lang="en-US" sz="1400" dirty="0">
                <a:solidFill>
                  <a:schemeClr val="accent5">
                    <a:lumMod val="50000"/>
                  </a:schemeClr>
                </a:solidFill>
              </a:rPr>
              <a:t> 30 Mb / s </a:t>
            </a:r>
            <a:r>
              <a:rPr lang="en-US" sz="1400" dirty="0" err="1">
                <a:solidFill>
                  <a:schemeClr val="accent5">
                    <a:lumMod val="50000"/>
                  </a:schemeClr>
                </a:solidFill>
              </a:rPr>
              <a:t>tezlikda</a:t>
            </a:r>
            <a:r>
              <a:rPr lang="en-US" sz="1400" dirty="0">
                <a:solidFill>
                  <a:schemeClr val="accent5">
                    <a:lumMod val="50000"/>
                  </a:schemeClr>
                </a:solidFill>
              </a:rPr>
              <a:t> </a:t>
            </a:r>
            <a:r>
              <a:rPr lang="en-US" sz="1400" dirty="0" err="1">
                <a:solidFill>
                  <a:schemeClr val="accent5">
                    <a:lumMod val="50000"/>
                  </a:schemeClr>
                </a:solidFill>
              </a:rPr>
              <a:t>ma'lumot</a:t>
            </a:r>
            <a:r>
              <a:rPr lang="en-US" sz="1400" dirty="0">
                <a:solidFill>
                  <a:schemeClr val="accent5">
                    <a:lumMod val="50000"/>
                  </a:schemeClr>
                </a:solidFill>
              </a:rPr>
              <a:t> </a:t>
            </a:r>
            <a:r>
              <a:rPr lang="en-US" sz="1400" dirty="0" err="1">
                <a:solidFill>
                  <a:schemeClr val="accent5">
                    <a:lumMod val="50000"/>
                  </a:schemeClr>
                </a:solidFill>
              </a:rPr>
              <a:t>almashishi</a:t>
            </a:r>
            <a:r>
              <a:rPr lang="en-US" sz="1400" dirty="0">
                <a:solidFill>
                  <a:schemeClr val="accent5">
                    <a:lumMod val="50000"/>
                  </a:schemeClr>
                </a:solidFill>
              </a:rPr>
              <a:t> </a:t>
            </a:r>
            <a:r>
              <a:rPr lang="en-US" sz="1400" dirty="0" err="1">
                <a:solidFill>
                  <a:schemeClr val="accent5">
                    <a:lumMod val="50000"/>
                  </a:schemeClr>
                </a:solidFill>
              </a:rPr>
              <a:t>mumkin</a:t>
            </a:r>
            <a:r>
              <a:rPr lang="en-US" sz="1400" dirty="0">
                <a:solidFill>
                  <a:schemeClr val="accent5">
                    <a:lumMod val="50000"/>
                  </a:schemeClr>
                </a:solidFill>
              </a:rPr>
              <a:t>.</a:t>
            </a:r>
          </a:p>
          <a:p>
            <a:r>
              <a:rPr lang="en-US" sz="1400" dirty="0" err="1">
                <a:solidFill>
                  <a:schemeClr val="accent5">
                    <a:lumMod val="50000"/>
                  </a:schemeClr>
                </a:solidFill>
              </a:rPr>
              <a:t>Va</a:t>
            </a:r>
            <a:r>
              <a:rPr lang="en-US" sz="1400" dirty="0">
                <a:solidFill>
                  <a:schemeClr val="accent5">
                    <a:lumMod val="50000"/>
                  </a:schemeClr>
                </a:solidFill>
              </a:rPr>
              <a:t> </a:t>
            </a:r>
            <a:r>
              <a:rPr lang="en-US" sz="1400" dirty="0" err="1">
                <a:solidFill>
                  <a:schemeClr val="accent5">
                    <a:lumMod val="50000"/>
                  </a:schemeClr>
                </a:solidFill>
              </a:rPr>
              <a:t>nihoyat</a:t>
            </a:r>
            <a:r>
              <a:rPr lang="en-US" sz="1400" dirty="0">
                <a:solidFill>
                  <a:schemeClr val="accent5">
                    <a:lumMod val="50000"/>
                  </a:schemeClr>
                </a:solidFill>
              </a:rPr>
              <a:t>, </a:t>
            </a:r>
            <a:r>
              <a:rPr lang="en-US" sz="1400" dirty="0" err="1">
                <a:solidFill>
                  <a:schemeClr val="accent5">
                    <a:lumMod val="50000"/>
                  </a:schemeClr>
                </a:solidFill>
              </a:rPr>
              <a:t>yuqorida</a:t>
            </a:r>
            <a:r>
              <a:rPr lang="en-US" sz="1400" dirty="0">
                <a:solidFill>
                  <a:schemeClr val="accent5">
                    <a:lumMod val="50000"/>
                  </a:schemeClr>
                </a:solidFill>
              </a:rPr>
              <a:t> </a:t>
            </a:r>
            <a:r>
              <a:rPr lang="en-US" sz="1400" dirty="0" err="1">
                <a:solidFill>
                  <a:schemeClr val="accent5">
                    <a:lumMod val="50000"/>
                  </a:schemeClr>
                </a:solidFill>
              </a:rPr>
              <a:t>aytib</a:t>
            </a:r>
            <a:r>
              <a:rPr lang="en-US" sz="1400" dirty="0">
                <a:solidFill>
                  <a:schemeClr val="accent5">
                    <a:lumMod val="50000"/>
                  </a:schemeClr>
                </a:solidFill>
              </a:rPr>
              <a:t> </a:t>
            </a:r>
            <a:r>
              <a:rPr lang="en-US" sz="1400" dirty="0" err="1">
                <a:solidFill>
                  <a:schemeClr val="accent5">
                    <a:lumMod val="50000"/>
                  </a:schemeClr>
                </a:solidFill>
              </a:rPr>
              <a:t>o'tilgan</a:t>
            </a:r>
            <a:r>
              <a:rPr lang="en-US" sz="1400" dirty="0">
                <a:solidFill>
                  <a:schemeClr val="accent5">
                    <a:lumMod val="50000"/>
                  </a:schemeClr>
                </a:solidFill>
              </a:rPr>
              <a:t> </a:t>
            </a:r>
            <a:r>
              <a:rPr lang="en-US" sz="1400" dirty="0" err="1">
                <a:solidFill>
                  <a:schemeClr val="accent5">
                    <a:lumMod val="50000"/>
                  </a:schemeClr>
                </a:solidFill>
              </a:rPr>
              <a:t>yana</a:t>
            </a:r>
            <a:r>
              <a:rPr lang="en-US" sz="1400" dirty="0">
                <a:solidFill>
                  <a:schemeClr val="accent5">
                    <a:lumMod val="50000"/>
                  </a:schemeClr>
                </a:solidFill>
              </a:rPr>
              <a:t> </a:t>
            </a:r>
            <a:r>
              <a:rPr lang="en-US" sz="1400" dirty="0" err="1">
                <a:solidFill>
                  <a:schemeClr val="accent5">
                    <a:lumMod val="50000"/>
                  </a:schemeClr>
                </a:solidFill>
              </a:rPr>
              <a:t>bir</a:t>
            </a:r>
            <a:r>
              <a:rPr lang="en-US" sz="1400" dirty="0">
                <a:solidFill>
                  <a:schemeClr val="accent5">
                    <a:lumMod val="50000"/>
                  </a:schemeClr>
                </a:solidFill>
              </a:rPr>
              <a:t> </a:t>
            </a:r>
            <a:r>
              <a:rPr lang="en-US" sz="1400" dirty="0" err="1">
                <a:solidFill>
                  <a:schemeClr val="accent5">
                    <a:lumMod val="50000"/>
                  </a:schemeClr>
                </a:solidFill>
              </a:rPr>
              <a:t>jiddiy</a:t>
            </a:r>
            <a:r>
              <a:rPr lang="en-US" sz="1400" dirty="0">
                <a:solidFill>
                  <a:schemeClr val="accent5">
                    <a:lumMod val="50000"/>
                  </a:schemeClr>
                </a:solidFill>
              </a:rPr>
              <a:t> </a:t>
            </a:r>
            <a:r>
              <a:rPr lang="en-US" sz="1400" dirty="0" err="1">
                <a:solidFill>
                  <a:schemeClr val="accent5">
                    <a:lumMod val="50000"/>
                  </a:schemeClr>
                </a:solidFill>
              </a:rPr>
              <a:t>kamchilik</a:t>
            </a:r>
            <a:r>
              <a:rPr lang="en-US" sz="1400" dirty="0">
                <a:solidFill>
                  <a:schemeClr val="accent5">
                    <a:lumMod val="50000"/>
                  </a:schemeClr>
                </a:solidFill>
              </a:rPr>
              <a:t> </a:t>
            </a:r>
            <a:r>
              <a:rPr lang="en-US" sz="1400" dirty="0" err="1">
                <a:solidFill>
                  <a:schemeClr val="accent5">
                    <a:lumMod val="50000"/>
                  </a:schemeClr>
                </a:solidFill>
              </a:rPr>
              <a:t>shundaki</a:t>
            </a:r>
            <a:r>
              <a:rPr lang="en-US" sz="1400" dirty="0">
                <a:solidFill>
                  <a:schemeClr val="accent5">
                    <a:lumMod val="50000"/>
                  </a:schemeClr>
                </a:solidFill>
              </a:rPr>
              <a:t>, flesh-</a:t>
            </a:r>
            <a:r>
              <a:rPr lang="en-US" sz="1400" dirty="0" err="1">
                <a:solidFill>
                  <a:schemeClr val="accent5">
                    <a:lumMod val="50000"/>
                  </a:schemeClr>
                </a:solidFill>
              </a:rPr>
              <a:t>xotirada</a:t>
            </a:r>
            <a:r>
              <a:rPr lang="en-US" sz="1400" dirty="0">
                <a:solidFill>
                  <a:schemeClr val="accent5">
                    <a:lumMod val="50000"/>
                  </a:schemeClr>
                </a:solidFill>
              </a:rPr>
              <a:t> </a:t>
            </a:r>
            <a:r>
              <a:rPr lang="en-US" sz="1400" dirty="0" err="1">
                <a:solidFill>
                  <a:schemeClr val="accent5">
                    <a:lumMod val="50000"/>
                  </a:schemeClr>
                </a:solidFill>
              </a:rPr>
              <a:t>qayta</a:t>
            </a:r>
            <a:r>
              <a:rPr lang="en-US" sz="1400" dirty="0">
                <a:solidFill>
                  <a:schemeClr val="accent5">
                    <a:lumMod val="50000"/>
                  </a:schemeClr>
                </a:solidFill>
              </a:rPr>
              <a:t> </a:t>
            </a:r>
            <a:r>
              <a:rPr lang="en-US" sz="1400" dirty="0" err="1">
                <a:solidFill>
                  <a:schemeClr val="accent5">
                    <a:lumMod val="50000"/>
                  </a:schemeClr>
                </a:solidFill>
              </a:rPr>
              <a:t>yozish</a:t>
            </a:r>
            <a:r>
              <a:rPr lang="en-US" sz="1400" dirty="0">
                <a:solidFill>
                  <a:schemeClr val="accent5">
                    <a:lumMod val="50000"/>
                  </a:schemeClr>
                </a:solidFill>
              </a:rPr>
              <a:t> </a:t>
            </a:r>
            <a:r>
              <a:rPr lang="en-US" sz="1400" dirty="0" err="1">
                <a:solidFill>
                  <a:schemeClr val="accent5">
                    <a:lumMod val="50000"/>
                  </a:schemeClr>
                </a:solidFill>
              </a:rPr>
              <a:t>davrlari</a:t>
            </a:r>
            <a:r>
              <a:rPr lang="en-US" sz="1400" dirty="0">
                <a:solidFill>
                  <a:schemeClr val="accent5">
                    <a:lumMod val="50000"/>
                  </a:schemeClr>
                </a:solidFill>
              </a:rPr>
              <a:t> </a:t>
            </a:r>
            <a:r>
              <a:rPr lang="en-US" sz="1400" dirty="0" err="1">
                <a:solidFill>
                  <a:schemeClr val="accent5">
                    <a:lumMod val="50000"/>
                  </a:schemeClr>
                </a:solidFill>
              </a:rPr>
              <a:t>soni</a:t>
            </a:r>
            <a:r>
              <a:rPr lang="en-US" sz="1400" dirty="0">
                <a:solidFill>
                  <a:schemeClr val="accent5">
                    <a:lumMod val="50000"/>
                  </a:schemeClr>
                </a:solidFill>
              </a:rPr>
              <a:t> </a:t>
            </a:r>
            <a:r>
              <a:rPr lang="en-US" sz="1400" dirty="0" err="1">
                <a:solidFill>
                  <a:schemeClr val="accent5">
                    <a:lumMod val="50000"/>
                  </a:schemeClr>
                </a:solidFill>
              </a:rPr>
              <a:t>bo'yicha</a:t>
            </a:r>
            <a:r>
              <a:rPr lang="en-US" sz="1400" dirty="0">
                <a:solidFill>
                  <a:schemeClr val="accent5">
                    <a:lumMod val="50000"/>
                  </a:schemeClr>
                </a:solidFill>
              </a:rPr>
              <a:t> </a:t>
            </a:r>
            <a:r>
              <a:rPr lang="en-US" sz="1400" dirty="0" err="1">
                <a:solidFill>
                  <a:schemeClr val="accent5">
                    <a:lumMod val="50000"/>
                  </a:schemeClr>
                </a:solidFill>
              </a:rPr>
              <a:t>cheklov</a:t>
            </a:r>
            <a:r>
              <a:rPr lang="en-US" sz="1400" dirty="0">
                <a:solidFill>
                  <a:schemeClr val="accent5">
                    <a:lumMod val="50000"/>
                  </a:schemeClr>
                </a:solidFill>
              </a:rPr>
              <a:t> </a:t>
            </a:r>
            <a:r>
              <a:rPr lang="en-US" sz="1400" dirty="0" err="1">
                <a:solidFill>
                  <a:schemeClr val="accent5">
                    <a:lumMod val="50000"/>
                  </a:schemeClr>
                </a:solidFill>
              </a:rPr>
              <a:t>mavjud</a:t>
            </a:r>
            <a:r>
              <a:rPr lang="en-US" sz="1400" dirty="0">
                <a:solidFill>
                  <a:schemeClr val="accent5">
                    <a:lumMod val="50000"/>
                  </a:schemeClr>
                </a:solidFill>
              </a:rPr>
              <a:t>. </a:t>
            </a:r>
            <a:r>
              <a:rPr lang="en-US" sz="1400" dirty="0" err="1">
                <a:solidFill>
                  <a:schemeClr val="accent5">
                    <a:lumMod val="50000"/>
                  </a:schemeClr>
                </a:solidFill>
              </a:rPr>
              <a:t>Har</a:t>
            </a:r>
            <a:r>
              <a:rPr lang="en-US" sz="1400" dirty="0">
                <a:solidFill>
                  <a:schemeClr val="accent5">
                    <a:lumMod val="50000"/>
                  </a:schemeClr>
                </a:solidFill>
              </a:rPr>
              <a:t> </a:t>
            </a:r>
            <a:r>
              <a:rPr lang="en-US" sz="1400" dirty="0" err="1">
                <a:solidFill>
                  <a:schemeClr val="accent5">
                    <a:lumMod val="50000"/>
                  </a:schemeClr>
                </a:solidFill>
              </a:rPr>
              <a:t>xil</a:t>
            </a:r>
            <a:r>
              <a:rPr lang="en-US" sz="1400" dirty="0">
                <a:solidFill>
                  <a:schemeClr val="accent5">
                    <a:lumMod val="50000"/>
                  </a:schemeClr>
                </a:solidFill>
              </a:rPr>
              <a:t> </a:t>
            </a:r>
            <a:r>
              <a:rPr lang="en-US" sz="1400" dirty="0" err="1">
                <a:solidFill>
                  <a:schemeClr val="accent5">
                    <a:lumMod val="50000"/>
                  </a:schemeClr>
                </a:solidFill>
              </a:rPr>
              <a:t>turdagi</a:t>
            </a:r>
            <a:r>
              <a:rPr lang="en-US" sz="1400" dirty="0">
                <a:solidFill>
                  <a:schemeClr val="accent5">
                    <a:lumMod val="50000"/>
                  </a:schemeClr>
                </a:solidFill>
              </a:rPr>
              <a:t> </a:t>
            </a:r>
            <a:r>
              <a:rPr lang="en-US" sz="1400" dirty="0" err="1">
                <a:solidFill>
                  <a:schemeClr val="accent5">
                    <a:lumMod val="50000"/>
                  </a:schemeClr>
                </a:solidFill>
              </a:rPr>
              <a:t>mikrosxemalar</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chegara</a:t>
            </a:r>
            <a:r>
              <a:rPr lang="en-US" sz="1400" dirty="0">
                <a:solidFill>
                  <a:schemeClr val="accent5">
                    <a:lumMod val="50000"/>
                  </a:schemeClr>
                </a:solidFill>
              </a:rPr>
              <a:t> 10 000 </a:t>
            </a:r>
            <a:r>
              <a:rPr lang="en-US" sz="1400" dirty="0" err="1">
                <a:solidFill>
                  <a:schemeClr val="accent5">
                    <a:lumMod val="50000"/>
                  </a:schemeClr>
                </a:solidFill>
              </a:rPr>
              <a:t>dan</a:t>
            </a:r>
            <a:r>
              <a:rPr lang="en-US" sz="1400" dirty="0">
                <a:solidFill>
                  <a:schemeClr val="accent5">
                    <a:lumMod val="50000"/>
                  </a:schemeClr>
                </a:solidFill>
              </a:rPr>
              <a:t> 1 000 000 </a:t>
            </a:r>
            <a:r>
              <a:rPr lang="en-US" sz="1400" dirty="0" err="1">
                <a:solidFill>
                  <a:schemeClr val="accent5">
                    <a:lumMod val="50000"/>
                  </a:schemeClr>
                </a:solidFill>
              </a:rPr>
              <a:t>tsiklgacha</a:t>
            </a:r>
            <a:r>
              <a:rPr lang="en-US" sz="1400" dirty="0">
                <a:solidFill>
                  <a:schemeClr val="accent5">
                    <a:lumMod val="50000"/>
                  </a:schemeClr>
                </a:solidFill>
              </a:rPr>
              <a:t> </a:t>
            </a:r>
            <a:r>
              <a:rPr lang="en-US" sz="1400" dirty="0" err="1">
                <a:solidFill>
                  <a:schemeClr val="accent5">
                    <a:lumMod val="50000"/>
                  </a:schemeClr>
                </a:solidFill>
              </a:rPr>
              <a:t>o'zgarib</a:t>
            </a:r>
            <a:r>
              <a:rPr lang="en-US" sz="1400" dirty="0">
                <a:solidFill>
                  <a:schemeClr val="accent5">
                    <a:lumMod val="50000"/>
                  </a:schemeClr>
                </a:solidFill>
              </a:rPr>
              <a:t> </a:t>
            </a:r>
            <a:r>
              <a:rPr lang="en-US" sz="1400" dirty="0" err="1">
                <a:solidFill>
                  <a:schemeClr val="accent5">
                    <a:lumMod val="50000"/>
                  </a:schemeClr>
                </a:solidFill>
              </a:rPr>
              <a:t>turadi</a:t>
            </a:r>
            <a:r>
              <a:rPr lang="en-US" sz="1400" dirty="0">
                <a:solidFill>
                  <a:schemeClr val="accent5">
                    <a:lumMod val="50000"/>
                  </a:schemeClr>
                </a:solidFill>
              </a:rPr>
              <a:t>. </a:t>
            </a:r>
            <a:r>
              <a:rPr lang="en-US" sz="1400" dirty="0" err="1">
                <a:solidFill>
                  <a:schemeClr val="accent5">
                    <a:lumMod val="50000"/>
                  </a:schemeClr>
                </a:solidFill>
              </a:rPr>
              <a:t>Va</a:t>
            </a:r>
            <a:r>
              <a:rPr lang="en-US" sz="1400" dirty="0">
                <a:solidFill>
                  <a:schemeClr val="accent5">
                    <a:lumMod val="50000"/>
                  </a:schemeClr>
                </a:solidFill>
              </a:rPr>
              <a:t> </a:t>
            </a:r>
            <a:r>
              <a:rPr lang="en-US" sz="1400" dirty="0" err="1">
                <a:solidFill>
                  <a:schemeClr val="accent5">
                    <a:lumMod val="50000"/>
                  </a:schemeClr>
                </a:solidFill>
              </a:rPr>
              <a:t>millionlab</a:t>
            </a:r>
            <a:r>
              <a:rPr lang="en-US" sz="1400" dirty="0">
                <a:solidFill>
                  <a:schemeClr val="accent5">
                    <a:lumMod val="50000"/>
                  </a:schemeClr>
                </a:solidFill>
              </a:rPr>
              <a:t> </a:t>
            </a:r>
            <a:r>
              <a:rPr lang="en-US" sz="1400" dirty="0" err="1">
                <a:solidFill>
                  <a:schemeClr val="accent5">
                    <a:lumMod val="50000"/>
                  </a:schemeClr>
                </a:solidFill>
              </a:rPr>
              <a:t>yozish</a:t>
            </a:r>
            <a:r>
              <a:rPr lang="en-US" sz="1400" dirty="0">
                <a:solidFill>
                  <a:schemeClr val="accent5">
                    <a:lumMod val="50000"/>
                  </a:schemeClr>
                </a:solidFill>
              </a:rPr>
              <a:t> / </a:t>
            </a:r>
            <a:r>
              <a:rPr lang="en-US" sz="1400" dirty="0" err="1">
                <a:solidFill>
                  <a:schemeClr val="accent5">
                    <a:lumMod val="50000"/>
                  </a:schemeClr>
                </a:solidFill>
              </a:rPr>
              <a:t>o'chirish</a:t>
            </a:r>
            <a:r>
              <a:rPr lang="en-US" sz="1400" dirty="0">
                <a:solidFill>
                  <a:schemeClr val="accent5">
                    <a:lumMod val="50000"/>
                  </a:schemeClr>
                </a:solidFill>
              </a:rPr>
              <a:t> </a:t>
            </a:r>
            <a:r>
              <a:rPr lang="en-US" sz="1400" dirty="0" err="1">
                <a:solidFill>
                  <a:schemeClr val="accent5">
                    <a:lumMod val="50000"/>
                  </a:schemeClr>
                </a:solidFill>
              </a:rPr>
              <a:t>operatsiyalari</a:t>
            </a:r>
            <a:r>
              <a:rPr lang="en-US" sz="1400" dirty="0">
                <a:solidFill>
                  <a:schemeClr val="accent5">
                    <a:lumMod val="50000"/>
                  </a:schemeClr>
                </a:solidFill>
              </a:rPr>
              <a:t> </a:t>
            </a:r>
            <a:r>
              <a:rPr lang="en-US" sz="1400" dirty="0" err="1">
                <a:solidFill>
                  <a:schemeClr val="accent5">
                    <a:lumMod val="50000"/>
                  </a:schemeClr>
                </a:solidFill>
              </a:rPr>
              <a:t>juda</a:t>
            </a:r>
            <a:r>
              <a:rPr lang="en-US" sz="1400" dirty="0">
                <a:solidFill>
                  <a:schemeClr val="accent5">
                    <a:lumMod val="50000"/>
                  </a:schemeClr>
                </a:solidFill>
              </a:rPr>
              <a:t> </a:t>
            </a:r>
            <a:r>
              <a:rPr lang="en-US" sz="1400" dirty="0" err="1">
                <a:solidFill>
                  <a:schemeClr val="accent5">
                    <a:lumMod val="50000"/>
                  </a:schemeClr>
                </a:solidFill>
              </a:rPr>
              <a:t>ko'p</a:t>
            </a:r>
            <a:r>
              <a:rPr lang="en-US" sz="1400" dirty="0">
                <a:solidFill>
                  <a:schemeClr val="accent5">
                    <a:lumMod val="50000"/>
                  </a:schemeClr>
                </a:solidFill>
              </a:rPr>
              <a:t> </a:t>
            </a:r>
            <a:r>
              <a:rPr lang="en-US" sz="1400" dirty="0" err="1">
                <a:solidFill>
                  <a:schemeClr val="accent5">
                    <a:lumMod val="50000"/>
                  </a:schemeClr>
                </a:solidFill>
              </a:rPr>
              <a:t>bo'lsa</a:t>
            </a:r>
            <a:r>
              <a:rPr lang="en-US" sz="1400" dirty="0">
                <a:solidFill>
                  <a:schemeClr val="accent5">
                    <a:lumMod val="50000"/>
                  </a:schemeClr>
                </a:solidFill>
              </a:rPr>
              <a:t>-da, </a:t>
            </a:r>
            <a:r>
              <a:rPr lang="en-US" sz="1400" dirty="0" err="1">
                <a:solidFill>
                  <a:schemeClr val="accent5">
                    <a:lumMod val="50000"/>
                  </a:schemeClr>
                </a:solidFill>
              </a:rPr>
              <a:t>xotira</a:t>
            </a:r>
            <a:r>
              <a:rPr lang="en-US" sz="1400" dirty="0">
                <a:solidFill>
                  <a:schemeClr val="accent5">
                    <a:lumMod val="50000"/>
                  </a:schemeClr>
                </a:solidFill>
              </a:rPr>
              <a:t> </a:t>
            </a:r>
            <a:r>
              <a:rPr lang="en-US" sz="1400" dirty="0" err="1">
                <a:solidFill>
                  <a:schemeClr val="accent5">
                    <a:lumMod val="50000"/>
                  </a:schemeClr>
                </a:solidFill>
              </a:rPr>
              <a:t>chipidan</a:t>
            </a:r>
            <a:r>
              <a:rPr lang="en-US" sz="1400" dirty="0">
                <a:solidFill>
                  <a:schemeClr val="accent5">
                    <a:lumMod val="50000"/>
                  </a:schemeClr>
                </a:solidFill>
              </a:rPr>
              <a:t> </a:t>
            </a:r>
            <a:r>
              <a:rPr lang="en-US" sz="1400" dirty="0" err="1">
                <a:solidFill>
                  <a:schemeClr val="accent5">
                    <a:lumMod val="50000"/>
                  </a:schemeClr>
                </a:solidFill>
              </a:rPr>
              <a:t>foydalanish</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jismoniy</a:t>
            </a:r>
            <a:r>
              <a:rPr lang="en-US" sz="1400" dirty="0">
                <a:solidFill>
                  <a:schemeClr val="accent5">
                    <a:lumMod val="50000"/>
                  </a:schemeClr>
                </a:solidFill>
              </a:rPr>
              <a:t> </a:t>
            </a:r>
            <a:r>
              <a:rPr lang="en-US" sz="1400" dirty="0" err="1">
                <a:solidFill>
                  <a:schemeClr val="accent5">
                    <a:lumMod val="50000"/>
                  </a:schemeClr>
                </a:solidFill>
              </a:rPr>
              <a:t>chegara</a:t>
            </a:r>
            <a:r>
              <a:rPr lang="en-US" sz="1400" dirty="0">
                <a:solidFill>
                  <a:schemeClr val="accent5">
                    <a:lumMod val="50000"/>
                  </a:schemeClr>
                </a:solidFill>
              </a:rPr>
              <a:t> </a:t>
            </a:r>
            <a:r>
              <a:rPr lang="en-US" sz="1400" dirty="0" err="1">
                <a:solidFill>
                  <a:schemeClr val="accent5">
                    <a:lumMod val="50000"/>
                  </a:schemeClr>
                </a:solidFill>
              </a:rPr>
              <a:t>mavjudligi</a:t>
            </a:r>
            <a:r>
              <a:rPr lang="en-US" sz="1400" dirty="0">
                <a:solidFill>
                  <a:schemeClr val="accent5">
                    <a:lumMod val="50000"/>
                  </a:schemeClr>
                </a:solidFill>
              </a:rPr>
              <a:t> flesh-</a:t>
            </a:r>
            <a:r>
              <a:rPr lang="en-US" sz="1400" dirty="0" err="1">
                <a:solidFill>
                  <a:schemeClr val="accent5">
                    <a:lumMod val="50000"/>
                  </a:schemeClr>
                </a:solidFill>
              </a:rPr>
              <a:t>qurilmalarning</a:t>
            </a:r>
            <a:r>
              <a:rPr lang="en-US" sz="1400" dirty="0">
                <a:solidFill>
                  <a:schemeClr val="accent5">
                    <a:lumMod val="50000"/>
                  </a:schemeClr>
                </a:solidFill>
              </a:rPr>
              <a:t> </a:t>
            </a:r>
            <a:r>
              <a:rPr lang="en-US" sz="1400" dirty="0" err="1">
                <a:solidFill>
                  <a:schemeClr val="accent5">
                    <a:lumMod val="50000"/>
                  </a:schemeClr>
                </a:solidFill>
              </a:rPr>
              <a:t>jiddiy</a:t>
            </a:r>
            <a:r>
              <a:rPr lang="en-US" sz="1400" dirty="0">
                <a:solidFill>
                  <a:schemeClr val="accent5">
                    <a:lumMod val="50000"/>
                  </a:schemeClr>
                </a:solidFill>
              </a:rPr>
              <a:t> </a:t>
            </a:r>
            <a:r>
              <a:rPr lang="en-US" sz="1400" dirty="0" err="1">
                <a:solidFill>
                  <a:schemeClr val="accent5">
                    <a:lumMod val="50000"/>
                  </a:schemeClr>
                </a:solidFill>
              </a:rPr>
              <a:t>kamchiliklari</a:t>
            </a:r>
            <a:r>
              <a:rPr lang="en-US" sz="1400" dirty="0">
                <a:solidFill>
                  <a:schemeClr val="accent5">
                    <a:lumMod val="50000"/>
                  </a:schemeClr>
                </a:solidFill>
              </a:rPr>
              <a:t> deb </a:t>
            </a:r>
            <a:r>
              <a:rPr lang="en-US" sz="1400" dirty="0" err="1">
                <a:solidFill>
                  <a:schemeClr val="accent5">
                    <a:lumMod val="50000"/>
                  </a:schemeClr>
                </a:solidFill>
              </a:rPr>
              <a:t>hisoblanishi</a:t>
            </a:r>
            <a:r>
              <a:rPr lang="en-US" sz="1400" dirty="0">
                <a:solidFill>
                  <a:schemeClr val="accent5">
                    <a:lumMod val="50000"/>
                  </a:schemeClr>
                </a:solidFill>
              </a:rPr>
              <a:t> </a:t>
            </a:r>
            <a:r>
              <a:rPr lang="en-US" sz="1400" dirty="0" err="1">
                <a:solidFill>
                  <a:schemeClr val="accent5">
                    <a:lumMod val="50000"/>
                  </a:schemeClr>
                </a:solidFill>
              </a:rPr>
              <a:t>mumkin</a:t>
            </a:r>
            <a:r>
              <a:rPr lang="en-US" sz="1400" dirty="0">
                <a:solidFill>
                  <a:schemeClr val="accent5">
                    <a:lumMod val="50000"/>
                  </a:schemeClr>
                </a:solidFill>
              </a:rPr>
              <a:t>.</a:t>
            </a:r>
          </a:p>
          <a:p>
            <a:r>
              <a:rPr lang="en-US" sz="1400" i="1" dirty="0" err="1">
                <a:solidFill>
                  <a:schemeClr val="accent5">
                    <a:lumMod val="50000"/>
                  </a:schemeClr>
                </a:solidFill>
              </a:rPr>
              <a:t>Vadim</a:t>
            </a:r>
            <a:r>
              <a:rPr lang="en-US" sz="1400" i="1" dirty="0">
                <a:solidFill>
                  <a:schemeClr val="accent5">
                    <a:lumMod val="50000"/>
                  </a:schemeClr>
                </a:solidFill>
              </a:rPr>
              <a:t> </a:t>
            </a:r>
            <a:r>
              <a:rPr lang="en-US" sz="1400" i="1" dirty="0" err="1">
                <a:solidFill>
                  <a:schemeClr val="accent5">
                    <a:lumMod val="50000"/>
                  </a:schemeClr>
                </a:solidFill>
              </a:rPr>
              <a:t>Bolotnov</a:t>
            </a:r>
            <a:r>
              <a:rPr lang="en-US" sz="1400" i="1" dirty="0">
                <a:solidFill>
                  <a:schemeClr val="accent5">
                    <a:lumMod val="50000"/>
                  </a:schemeClr>
                </a:solidFill>
              </a:rPr>
              <a:t>, EMC </a:t>
            </a:r>
            <a:r>
              <a:rPr lang="en-US" sz="1400" i="1" dirty="0" err="1">
                <a:solidFill>
                  <a:schemeClr val="accent5">
                    <a:lumMod val="50000"/>
                  </a:schemeClr>
                </a:solidFill>
              </a:rPr>
              <a:t>texnologiyasiga</a:t>
            </a:r>
            <a:r>
              <a:rPr lang="en-US" sz="1400" i="1" dirty="0">
                <a:solidFill>
                  <a:schemeClr val="accent5">
                    <a:lumMod val="50000"/>
                  </a:schemeClr>
                </a:solidFill>
              </a:rPr>
              <a:t> </a:t>
            </a:r>
            <a:r>
              <a:rPr lang="en-US" sz="1400" i="1" dirty="0" err="1">
                <a:solidFill>
                  <a:schemeClr val="accent5">
                    <a:lumMod val="50000"/>
                  </a:schemeClr>
                </a:solidFill>
              </a:rPr>
              <a:t>asoslangan</a:t>
            </a:r>
            <a:r>
              <a:rPr lang="en-US" sz="1400" i="1" dirty="0">
                <a:solidFill>
                  <a:schemeClr val="accent5">
                    <a:lumMod val="50000"/>
                  </a:schemeClr>
                </a:solidFill>
              </a:rPr>
              <a:t> CROC Solutions Center </a:t>
            </a:r>
            <a:r>
              <a:rPr lang="en-US" sz="1400" i="1" dirty="0" err="1">
                <a:solidFill>
                  <a:schemeClr val="accent5">
                    <a:lumMod val="50000"/>
                  </a:schemeClr>
                </a:solidFill>
              </a:rPr>
              <a:t>direktori</a:t>
            </a:r>
            <a:r>
              <a:rPr lang="en-US" sz="1400" i="1" dirty="0">
                <a:solidFill>
                  <a:schemeClr val="accent5">
                    <a:lumMod val="50000"/>
                  </a:schemeClr>
                </a:solidFill>
              </a:rPr>
              <a:t>.</a:t>
            </a:r>
            <a:endParaRPr lang="en-US" sz="1400" dirty="0">
              <a:solidFill>
                <a:schemeClr val="accent5">
                  <a:lumMod val="50000"/>
                </a:schemeClr>
              </a:solidFill>
            </a:endParaRPr>
          </a:p>
          <a:p>
            <a:r>
              <a:rPr lang="en-US" sz="1400" dirty="0" err="1">
                <a:solidFill>
                  <a:schemeClr val="accent5">
                    <a:lumMod val="50000"/>
                  </a:schemeClr>
                </a:solidFill>
              </a:rPr>
              <a:t>Bugungi</a:t>
            </a:r>
            <a:r>
              <a:rPr lang="en-US" sz="1400" dirty="0">
                <a:solidFill>
                  <a:schemeClr val="accent5">
                    <a:lumMod val="50000"/>
                  </a:schemeClr>
                </a:solidFill>
              </a:rPr>
              <a:t> </a:t>
            </a:r>
            <a:r>
              <a:rPr lang="en-US" sz="1400" dirty="0" err="1">
                <a:solidFill>
                  <a:schemeClr val="accent5">
                    <a:lumMod val="50000"/>
                  </a:schemeClr>
                </a:solidFill>
              </a:rPr>
              <a:t>kunda</a:t>
            </a:r>
            <a:r>
              <a:rPr lang="en-US" sz="1400" dirty="0">
                <a:solidFill>
                  <a:schemeClr val="accent5">
                    <a:lumMod val="50000"/>
                  </a:schemeClr>
                </a:solidFill>
              </a:rPr>
              <a:t> </a:t>
            </a:r>
            <a:r>
              <a:rPr lang="en-US" sz="1400" dirty="0" err="1">
                <a:solidFill>
                  <a:schemeClr val="accent5">
                    <a:lumMod val="50000"/>
                  </a:schemeClr>
                </a:solidFill>
              </a:rPr>
              <a:t>ma'lumotlar</a:t>
            </a:r>
            <a:r>
              <a:rPr lang="en-US" sz="1400" dirty="0">
                <a:solidFill>
                  <a:schemeClr val="accent5">
                    <a:lumMod val="50000"/>
                  </a:schemeClr>
                </a:solidFill>
              </a:rPr>
              <a:t> </a:t>
            </a:r>
            <a:r>
              <a:rPr lang="en-US" sz="1400" dirty="0" err="1">
                <a:solidFill>
                  <a:schemeClr val="accent5">
                    <a:lumMod val="50000"/>
                  </a:schemeClr>
                </a:solidFill>
              </a:rPr>
              <a:t>hajmining</a:t>
            </a:r>
            <a:r>
              <a:rPr lang="en-US" sz="1400" dirty="0">
                <a:solidFill>
                  <a:schemeClr val="accent5">
                    <a:lumMod val="50000"/>
                  </a:schemeClr>
                </a:solidFill>
              </a:rPr>
              <a:t> </a:t>
            </a:r>
            <a:r>
              <a:rPr lang="en-US" sz="1400" dirty="0" err="1">
                <a:solidFill>
                  <a:schemeClr val="accent5">
                    <a:lumMod val="50000"/>
                  </a:schemeClr>
                </a:solidFill>
              </a:rPr>
              <a:t>o'sib</a:t>
            </a:r>
            <a:r>
              <a:rPr lang="en-US" sz="1400" dirty="0">
                <a:solidFill>
                  <a:schemeClr val="accent5">
                    <a:lumMod val="50000"/>
                  </a:schemeClr>
                </a:solidFill>
              </a:rPr>
              <a:t> </a:t>
            </a:r>
            <a:r>
              <a:rPr lang="en-US" sz="1400" dirty="0" err="1">
                <a:solidFill>
                  <a:schemeClr val="accent5">
                    <a:lumMod val="50000"/>
                  </a:schemeClr>
                </a:solidFill>
              </a:rPr>
              <a:t>borayotgani</a:t>
            </a:r>
            <a:r>
              <a:rPr lang="en-US" sz="1400" dirty="0">
                <a:solidFill>
                  <a:schemeClr val="accent5">
                    <a:lumMod val="50000"/>
                  </a:schemeClr>
                </a:solidFill>
              </a:rPr>
              <a:t> </a:t>
            </a:r>
            <a:r>
              <a:rPr lang="en-US" sz="1400" dirty="0" err="1">
                <a:solidFill>
                  <a:schemeClr val="accent5">
                    <a:lumMod val="50000"/>
                  </a:schemeClr>
                </a:solidFill>
              </a:rPr>
              <a:t>sharoitida</a:t>
            </a:r>
            <a:r>
              <a:rPr lang="en-US" sz="1400" dirty="0">
                <a:solidFill>
                  <a:schemeClr val="accent5">
                    <a:lumMod val="50000"/>
                  </a:schemeClr>
                </a:solidFill>
              </a:rPr>
              <a:t> IT </a:t>
            </a:r>
            <a:r>
              <a:rPr lang="en-US" sz="1400" dirty="0" err="1">
                <a:solidFill>
                  <a:schemeClr val="accent5">
                    <a:lumMod val="50000"/>
                  </a:schemeClr>
                </a:solidFill>
              </a:rPr>
              <a:t>xizmatlari</a:t>
            </a:r>
            <a:r>
              <a:rPr lang="en-US" sz="1400" dirty="0">
                <a:solidFill>
                  <a:schemeClr val="accent5">
                    <a:lumMod val="50000"/>
                  </a:schemeClr>
                </a:solidFill>
              </a:rPr>
              <a:t> </a:t>
            </a:r>
            <a:r>
              <a:rPr lang="en-US" sz="1400" dirty="0" err="1">
                <a:solidFill>
                  <a:schemeClr val="accent5">
                    <a:lumMod val="50000"/>
                  </a:schemeClr>
                </a:solidFill>
              </a:rPr>
              <a:t>ishini</a:t>
            </a:r>
            <a:r>
              <a:rPr lang="en-US" sz="1400" dirty="0">
                <a:solidFill>
                  <a:schemeClr val="accent5">
                    <a:lumMod val="50000"/>
                  </a:schemeClr>
                </a:solidFill>
              </a:rPr>
              <a:t> </a:t>
            </a:r>
            <a:r>
              <a:rPr lang="en-US" sz="1400" dirty="0" err="1">
                <a:solidFill>
                  <a:schemeClr val="accent5">
                    <a:lumMod val="50000"/>
                  </a:schemeClr>
                </a:solidFill>
              </a:rPr>
              <a:t>jadallashtirish</a:t>
            </a:r>
            <a:r>
              <a:rPr lang="en-US" sz="1400" dirty="0">
                <a:solidFill>
                  <a:schemeClr val="accent5">
                    <a:lumMod val="50000"/>
                  </a:schemeClr>
                </a:solidFill>
              </a:rPr>
              <a:t> </a:t>
            </a:r>
            <a:r>
              <a:rPr lang="en-US" sz="1400" dirty="0" err="1">
                <a:solidFill>
                  <a:schemeClr val="accent5">
                    <a:lumMod val="50000"/>
                  </a:schemeClr>
                </a:solidFill>
              </a:rPr>
              <a:t>masalasi</a:t>
            </a:r>
            <a:r>
              <a:rPr lang="en-US" sz="1400" dirty="0">
                <a:solidFill>
                  <a:schemeClr val="accent5">
                    <a:lumMod val="50000"/>
                  </a:schemeClr>
                </a:solidFill>
              </a:rPr>
              <a:t> </a:t>
            </a:r>
            <a:r>
              <a:rPr lang="en-US" sz="1400" dirty="0" err="1">
                <a:solidFill>
                  <a:schemeClr val="accent5">
                    <a:lumMod val="50000"/>
                  </a:schemeClr>
                </a:solidFill>
              </a:rPr>
              <a:t>tobora</a:t>
            </a:r>
            <a:r>
              <a:rPr lang="en-US" sz="1400" dirty="0">
                <a:solidFill>
                  <a:schemeClr val="accent5">
                    <a:lumMod val="50000"/>
                  </a:schemeClr>
                </a:solidFill>
              </a:rPr>
              <a:t> </a:t>
            </a:r>
            <a:r>
              <a:rPr lang="en-US" sz="1400" dirty="0" err="1">
                <a:solidFill>
                  <a:schemeClr val="accent5">
                    <a:lumMod val="50000"/>
                  </a:schemeClr>
                </a:solidFill>
              </a:rPr>
              <a:t>keskinlashmoqda</a:t>
            </a:r>
            <a:r>
              <a:rPr lang="en-US" sz="1400" dirty="0">
                <a:solidFill>
                  <a:schemeClr val="accent5">
                    <a:lumMod val="50000"/>
                  </a:schemeClr>
                </a:solidFill>
              </a:rPr>
              <a:t>. </a:t>
            </a:r>
            <a:r>
              <a:rPr lang="en-US" sz="1400" dirty="0" err="1">
                <a:solidFill>
                  <a:schemeClr val="accent5">
                    <a:lumMod val="50000"/>
                  </a:schemeClr>
                </a:solidFill>
              </a:rPr>
              <a:t>Ko'pgina</a:t>
            </a:r>
            <a:r>
              <a:rPr lang="en-US" sz="1400" dirty="0">
                <a:solidFill>
                  <a:schemeClr val="accent5">
                    <a:lumMod val="50000"/>
                  </a:schemeClr>
                </a:solidFill>
              </a:rPr>
              <a:t> </a:t>
            </a:r>
            <a:r>
              <a:rPr lang="en-US" sz="1400" dirty="0" err="1">
                <a:solidFill>
                  <a:schemeClr val="accent5">
                    <a:lumMod val="50000"/>
                  </a:schemeClr>
                </a:solidFill>
              </a:rPr>
              <a:t>ilovalar</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yechim</a:t>
            </a:r>
            <a:r>
              <a:rPr lang="en-US" sz="1400" dirty="0">
                <a:solidFill>
                  <a:schemeClr val="accent5">
                    <a:lumMod val="50000"/>
                  </a:schemeClr>
                </a:solidFill>
              </a:rPr>
              <a:t> </a:t>
            </a:r>
            <a:r>
              <a:rPr lang="en-US" sz="1400" dirty="0" err="1">
                <a:solidFill>
                  <a:schemeClr val="accent5">
                    <a:lumMod val="50000"/>
                  </a:schemeClr>
                </a:solidFill>
              </a:rPr>
              <a:t>xotirani</a:t>
            </a:r>
            <a:r>
              <a:rPr lang="en-US" sz="1400" dirty="0">
                <a:solidFill>
                  <a:schemeClr val="accent5">
                    <a:lumMod val="50000"/>
                  </a:schemeClr>
                </a:solidFill>
              </a:rPr>
              <a:t> flesh-</a:t>
            </a:r>
            <a:r>
              <a:rPr lang="en-US" sz="1400" dirty="0" err="1">
                <a:solidFill>
                  <a:schemeClr val="accent5">
                    <a:lumMod val="50000"/>
                  </a:schemeClr>
                </a:solidFill>
              </a:rPr>
              <a:t>ga</a:t>
            </a:r>
            <a:r>
              <a:rPr lang="en-US" sz="1400" dirty="0">
                <a:solidFill>
                  <a:schemeClr val="accent5">
                    <a:lumMod val="50000"/>
                  </a:schemeClr>
                </a:solidFill>
              </a:rPr>
              <a:t> </a:t>
            </a:r>
            <a:r>
              <a:rPr lang="en-US" sz="1400" dirty="0" err="1">
                <a:solidFill>
                  <a:schemeClr val="accent5">
                    <a:lumMod val="50000"/>
                  </a:schemeClr>
                </a:solidFill>
              </a:rPr>
              <a:t>o'tkazishdir</a:t>
            </a:r>
            <a:r>
              <a:rPr lang="en-US" sz="1400" dirty="0">
                <a:solidFill>
                  <a:schemeClr val="accent5">
                    <a:lumMod val="50000"/>
                  </a:schemeClr>
                </a:solidFill>
              </a:rPr>
              <a:t>. </a:t>
            </a:r>
            <a:r>
              <a:rPr lang="en-US" sz="1400" dirty="0" err="1">
                <a:solidFill>
                  <a:schemeClr val="accent5">
                    <a:lumMod val="50000"/>
                  </a:schemeClr>
                </a:solidFill>
              </a:rPr>
              <a:t>Asosiy</a:t>
            </a:r>
            <a:r>
              <a:rPr lang="en-US" sz="1400" dirty="0">
                <a:solidFill>
                  <a:schemeClr val="accent5">
                    <a:lumMod val="50000"/>
                  </a:schemeClr>
                </a:solidFill>
              </a:rPr>
              <a:t> </a:t>
            </a:r>
            <a:r>
              <a:rPr lang="en-US" sz="1400" dirty="0" err="1">
                <a:solidFill>
                  <a:schemeClr val="accent5">
                    <a:lumMod val="50000"/>
                  </a:schemeClr>
                </a:solidFill>
              </a:rPr>
              <a:t>muammo</a:t>
            </a:r>
            <a:r>
              <a:rPr lang="en-US" sz="1400" dirty="0">
                <a:solidFill>
                  <a:schemeClr val="accent5">
                    <a:lumMod val="50000"/>
                  </a:schemeClr>
                </a:solidFill>
              </a:rPr>
              <a:t> - </a:t>
            </a:r>
            <a:r>
              <a:rPr lang="en-US" sz="1400" dirty="0" err="1">
                <a:solidFill>
                  <a:schemeClr val="accent5">
                    <a:lumMod val="50000"/>
                  </a:schemeClr>
                </a:solidFill>
              </a:rPr>
              <a:t>ma'lumotlar</a:t>
            </a:r>
            <a:r>
              <a:rPr lang="en-US" sz="1400" dirty="0">
                <a:solidFill>
                  <a:schemeClr val="accent5">
                    <a:lumMod val="50000"/>
                  </a:schemeClr>
                </a:solidFill>
              </a:rPr>
              <a:t> </a:t>
            </a:r>
            <a:r>
              <a:rPr lang="en-US" sz="1400" dirty="0" err="1">
                <a:solidFill>
                  <a:schemeClr val="accent5">
                    <a:lumMod val="50000"/>
                  </a:schemeClr>
                </a:solidFill>
              </a:rPr>
              <a:t>markazidagi</a:t>
            </a:r>
            <a:r>
              <a:rPr lang="en-US" sz="1400" dirty="0">
                <a:solidFill>
                  <a:schemeClr val="accent5">
                    <a:lumMod val="50000"/>
                  </a:schemeClr>
                </a:solidFill>
              </a:rPr>
              <a:t> </a:t>
            </a:r>
            <a:r>
              <a:rPr lang="en-US" sz="1400" dirty="0" err="1">
                <a:solidFill>
                  <a:schemeClr val="accent5">
                    <a:lumMod val="50000"/>
                  </a:schemeClr>
                </a:solidFill>
              </a:rPr>
              <a:t>qaysi</a:t>
            </a:r>
            <a:r>
              <a:rPr lang="en-US" sz="1400" dirty="0">
                <a:solidFill>
                  <a:schemeClr val="accent5">
                    <a:lumMod val="50000"/>
                  </a:schemeClr>
                </a:solidFill>
              </a:rPr>
              <a:t> </a:t>
            </a:r>
            <a:r>
              <a:rPr lang="en-US" sz="1400" dirty="0" err="1">
                <a:solidFill>
                  <a:schemeClr val="accent5">
                    <a:lumMod val="50000"/>
                  </a:schemeClr>
                </a:solidFill>
              </a:rPr>
              <a:t>ilovalar</a:t>
            </a:r>
            <a:r>
              <a:rPr lang="en-US" sz="1400" dirty="0">
                <a:solidFill>
                  <a:schemeClr val="accent5">
                    <a:lumMod val="50000"/>
                  </a:schemeClr>
                </a:solidFill>
              </a:rPr>
              <a:t> </a:t>
            </a:r>
            <a:r>
              <a:rPr lang="en-US" sz="1400" dirty="0" err="1">
                <a:solidFill>
                  <a:schemeClr val="accent5">
                    <a:lumMod val="50000"/>
                  </a:schemeClr>
                </a:solidFill>
              </a:rPr>
              <a:t>uchun</a:t>
            </a:r>
            <a:r>
              <a:rPr lang="en-US" sz="1400" dirty="0">
                <a:solidFill>
                  <a:schemeClr val="accent5">
                    <a:lumMod val="50000"/>
                  </a:schemeClr>
                </a:solidFill>
              </a:rPr>
              <a:t> </a:t>
            </a:r>
            <a:r>
              <a:rPr lang="en-US" sz="1400" dirty="0" err="1">
                <a:solidFill>
                  <a:schemeClr val="accent5">
                    <a:lumMod val="50000"/>
                  </a:schemeClr>
                </a:solidFill>
              </a:rPr>
              <a:t>tezkor</a:t>
            </a:r>
            <a:r>
              <a:rPr lang="en-US" sz="1400" dirty="0">
                <a:solidFill>
                  <a:schemeClr val="accent5">
                    <a:lumMod val="50000"/>
                  </a:schemeClr>
                </a:solidFill>
              </a:rPr>
              <a:t> </a:t>
            </a:r>
            <a:r>
              <a:rPr lang="en-US" sz="1400" dirty="0" err="1">
                <a:solidFill>
                  <a:schemeClr val="accent5">
                    <a:lumMod val="50000"/>
                  </a:schemeClr>
                </a:solidFill>
              </a:rPr>
              <a:t>javob</a:t>
            </a:r>
            <a:r>
              <a:rPr lang="en-US" sz="1400" dirty="0">
                <a:solidFill>
                  <a:schemeClr val="accent5">
                    <a:lumMod val="50000"/>
                  </a:schemeClr>
                </a:solidFill>
              </a:rPr>
              <a:t> </a:t>
            </a:r>
            <a:r>
              <a:rPr lang="en-US" sz="1400" dirty="0" err="1">
                <a:solidFill>
                  <a:schemeClr val="accent5">
                    <a:lumMod val="50000"/>
                  </a:schemeClr>
                </a:solidFill>
              </a:rPr>
              <a:t>vaqtlari</a:t>
            </a:r>
            <a:r>
              <a:rPr lang="en-US" sz="1400" dirty="0">
                <a:solidFill>
                  <a:schemeClr val="accent5">
                    <a:lumMod val="50000"/>
                  </a:schemeClr>
                </a:solidFill>
              </a:rPr>
              <a:t> </a:t>
            </a:r>
            <a:r>
              <a:rPr lang="en-US" sz="1400" dirty="0" err="1">
                <a:solidFill>
                  <a:schemeClr val="accent5">
                    <a:lumMod val="50000"/>
                  </a:schemeClr>
                </a:solidFill>
              </a:rPr>
              <a:t>haqiqatan</a:t>
            </a:r>
            <a:r>
              <a:rPr lang="en-US" sz="1400" dirty="0">
                <a:solidFill>
                  <a:schemeClr val="accent5">
                    <a:lumMod val="50000"/>
                  </a:schemeClr>
                </a:solidFill>
              </a:rPr>
              <a:t> ham </a:t>
            </a:r>
            <a:r>
              <a:rPr lang="en-US" sz="1400" dirty="0" err="1">
                <a:solidFill>
                  <a:schemeClr val="accent5">
                    <a:lumMod val="50000"/>
                  </a:schemeClr>
                </a:solidFill>
              </a:rPr>
              <a:t>muhimligini</a:t>
            </a:r>
            <a:r>
              <a:rPr lang="en-US" sz="1400" dirty="0">
                <a:solidFill>
                  <a:schemeClr val="accent5">
                    <a:lumMod val="50000"/>
                  </a:schemeClr>
                </a:solidFill>
              </a:rPr>
              <a:t> </a:t>
            </a:r>
            <a:r>
              <a:rPr lang="en-US" sz="1400" dirty="0" err="1">
                <a:solidFill>
                  <a:schemeClr val="accent5">
                    <a:lumMod val="50000"/>
                  </a:schemeClr>
                </a:solidFill>
              </a:rPr>
              <a:t>aniqlash</a:t>
            </a:r>
            <a:r>
              <a:rPr lang="en-US" sz="1400" dirty="0">
                <a:solidFill>
                  <a:schemeClr val="accent5">
                    <a:lumMod val="50000"/>
                  </a:schemeClr>
                </a:solidFill>
              </a:rPr>
              <a:t>. </a:t>
            </a:r>
            <a:r>
              <a:rPr lang="en-US" sz="1400" dirty="0" err="1">
                <a:solidFill>
                  <a:schemeClr val="accent5">
                    <a:lumMod val="50000"/>
                  </a:schemeClr>
                </a:solidFill>
              </a:rPr>
              <a:t>Ularni</a:t>
            </a:r>
            <a:r>
              <a:rPr lang="en-US" sz="1400" dirty="0">
                <a:solidFill>
                  <a:schemeClr val="accent5">
                    <a:lumMod val="50000"/>
                  </a:schemeClr>
                </a:solidFill>
              </a:rPr>
              <a:t> flesh-</a:t>
            </a:r>
            <a:r>
              <a:rPr lang="en-US" sz="1400" dirty="0" err="1">
                <a:solidFill>
                  <a:schemeClr val="accent5">
                    <a:lumMod val="50000"/>
                  </a:schemeClr>
                </a:solidFill>
              </a:rPr>
              <a:t>disklarga</a:t>
            </a:r>
            <a:r>
              <a:rPr lang="en-US" sz="1400" dirty="0">
                <a:solidFill>
                  <a:schemeClr val="accent5">
                    <a:lumMod val="50000"/>
                  </a:schemeClr>
                </a:solidFill>
              </a:rPr>
              <a:t> </a:t>
            </a:r>
            <a:r>
              <a:rPr lang="en-US" sz="1400" dirty="0" err="1">
                <a:solidFill>
                  <a:schemeClr val="accent5">
                    <a:lumMod val="50000"/>
                  </a:schemeClr>
                </a:solidFill>
              </a:rPr>
              <a:t>o'tkazgandan</a:t>
            </a:r>
            <a:r>
              <a:rPr lang="en-US" sz="1400" dirty="0">
                <a:solidFill>
                  <a:schemeClr val="accent5">
                    <a:lumMod val="50000"/>
                  </a:schemeClr>
                </a:solidFill>
              </a:rPr>
              <a:t> </a:t>
            </a:r>
            <a:r>
              <a:rPr lang="en-US" sz="1400" dirty="0" err="1">
                <a:solidFill>
                  <a:schemeClr val="accent5">
                    <a:lumMod val="50000"/>
                  </a:schemeClr>
                </a:solidFill>
              </a:rPr>
              <a:t>so'ng</a:t>
            </a:r>
            <a:r>
              <a:rPr lang="en-US" sz="1400" dirty="0">
                <a:solidFill>
                  <a:schemeClr val="accent5">
                    <a:lumMod val="50000"/>
                  </a:schemeClr>
                </a:solidFill>
              </a:rPr>
              <a:t>, "</a:t>
            </a:r>
            <a:r>
              <a:rPr lang="en-US" sz="1400" dirty="0" err="1">
                <a:solidFill>
                  <a:schemeClr val="accent5">
                    <a:lumMod val="50000"/>
                  </a:schemeClr>
                </a:solidFill>
              </a:rPr>
              <a:t>an'anaviy</a:t>
            </a:r>
            <a:r>
              <a:rPr lang="en-US" sz="1400" dirty="0">
                <a:solidFill>
                  <a:schemeClr val="accent5">
                    <a:lumMod val="50000"/>
                  </a:schemeClr>
                </a:solidFill>
              </a:rPr>
              <a:t>" </a:t>
            </a:r>
            <a:r>
              <a:rPr lang="en-US" sz="1400" dirty="0" err="1">
                <a:solidFill>
                  <a:schemeClr val="accent5">
                    <a:lumMod val="50000"/>
                  </a:schemeClr>
                </a:solidFill>
              </a:rPr>
              <a:t>drayvlarda</a:t>
            </a:r>
            <a:r>
              <a:rPr lang="en-US" sz="1400" dirty="0">
                <a:solidFill>
                  <a:schemeClr val="accent5">
                    <a:lumMod val="50000"/>
                  </a:schemeClr>
                </a:solidFill>
              </a:rPr>
              <a:t> </a:t>
            </a:r>
            <a:r>
              <a:rPr lang="en-US" sz="1400" dirty="0" err="1">
                <a:solidFill>
                  <a:schemeClr val="accent5">
                    <a:lumMod val="50000"/>
                  </a:schemeClr>
                </a:solidFill>
              </a:rPr>
              <a:t>qoladigan</a:t>
            </a:r>
            <a:r>
              <a:rPr lang="en-US" sz="1400" dirty="0">
                <a:solidFill>
                  <a:schemeClr val="accent5">
                    <a:lumMod val="50000"/>
                  </a:schemeClr>
                </a:solidFill>
              </a:rPr>
              <a:t> </a:t>
            </a:r>
            <a:r>
              <a:rPr lang="en-US" sz="1400" dirty="0" err="1">
                <a:solidFill>
                  <a:schemeClr val="accent5">
                    <a:lumMod val="50000"/>
                  </a:schemeClr>
                </a:solidFill>
              </a:rPr>
              <a:t>ilovalar</a:t>
            </a:r>
            <a:r>
              <a:rPr lang="en-US" sz="1400" dirty="0">
                <a:solidFill>
                  <a:schemeClr val="accent5">
                    <a:lumMod val="50000"/>
                  </a:schemeClr>
                </a:solidFill>
              </a:rPr>
              <a:t> ham </a:t>
            </a:r>
            <a:r>
              <a:rPr lang="en-US" sz="1400" dirty="0" err="1">
                <a:solidFill>
                  <a:schemeClr val="accent5">
                    <a:lumMod val="50000"/>
                  </a:schemeClr>
                </a:solidFill>
              </a:rPr>
              <a:t>unumdorlikni</a:t>
            </a:r>
            <a:r>
              <a:rPr lang="en-US" sz="1400" dirty="0">
                <a:solidFill>
                  <a:schemeClr val="accent5">
                    <a:lumMod val="50000"/>
                  </a:schemeClr>
                </a:solidFill>
              </a:rPr>
              <a:t> </a:t>
            </a:r>
            <a:r>
              <a:rPr lang="en-US" sz="1400" dirty="0" err="1">
                <a:solidFill>
                  <a:schemeClr val="accent5">
                    <a:lumMod val="50000"/>
                  </a:schemeClr>
                </a:solidFill>
              </a:rPr>
              <a:t>oshiradi</a:t>
            </a:r>
            <a:r>
              <a:rPr lang="en-US" sz="1400" dirty="0">
                <a:solidFill>
                  <a:schemeClr val="accent5">
                    <a:lumMod val="50000"/>
                  </a:schemeClr>
                </a:solidFill>
              </a:rPr>
              <a:t>.</a:t>
            </a:r>
          </a:p>
        </p:txBody>
      </p:sp>
      <p:sp>
        <p:nvSpPr>
          <p:cNvPr id="5" name="AutoShape 2" descr="128Gb Flash Drives in Tanzania for sale ▷ Prices on Jiji.co.t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4" descr="Usb 3.0 2 ТБ U Disk 1 ТБ PEN DRIVE 32GB-2 ТБ Usb Flash Drive 512GB pendrive  | AliExpres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6" descr="Usb 3.0 2 ТБ U Disk 1 ТБ PEN DRIVE 32GB-2 ТБ Usb Flash Drive 512GB pendrive  | AliExpres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81262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332656"/>
            <a:ext cx="7416824" cy="5832648"/>
          </a:xfrm>
        </p:spPr>
      </p:pic>
    </p:spTree>
    <p:extLst>
      <p:ext uri="{BB962C8B-B14F-4D97-AF65-F5344CB8AC3E}">
        <p14:creationId xmlns:p14="http://schemas.microsoft.com/office/powerpoint/2010/main" val="1277142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76672"/>
            <a:ext cx="7344816" cy="5616624"/>
          </a:xfrm>
        </p:spPr>
      </p:pic>
    </p:spTree>
    <p:extLst>
      <p:ext uri="{BB962C8B-B14F-4D97-AF65-F5344CB8AC3E}">
        <p14:creationId xmlns:p14="http://schemas.microsoft.com/office/powerpoint/2010/main" val="35241651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TotalTime>
  <Words>236</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Апекс</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Arm</dc:creator>
  <cp:lastModifiedBy>Bekali Normuminov</cp:lastModifiedBy>
  <cp:revision>4</cp:revision>
  <dcterms:created xsi:type="dcterms:W3CDTF">2023-09-29T13:20:10Z</dcterms:created>
  <dcterms:modified xsi:type="dcterms:W3CDTF">2024-04-23T10:37:54Z</dcterms:modified>
</cp:coreProperties>
</file>