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B5909F-3EF2-426C-BC40-DEB71C1572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9A610F-64FE-4ADD-A3E8-DA087BF2DA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331640" y="764704"/>
            <a:ext cx="5472608" cy="38884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lgerian" pitchFamily="82" charset="0"/>
              </a:rPr>
              <a:t>MATNLI FUNKSIYALAR</a:t>
            </a:r>
          </a:p>
          <a:p>
            <a:pPr algn="ctr"/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Algerian" pitchFamily="82" charset="0"/>
              </a:rPr>
              <a:t>EXCEL DASTURIDA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0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4664"/>
            <a:ext cx="7200800" cy="5328592"/>
          </a:xfrm>
        </p:spPr>
      </p:pic>
    </p:spTree>
    <p:extLst>
      <p:ext uri="{BB962C8B-B14F-4D97-AF65-F5344CB8AC3E}">
        <p14:creationId xmlns:p14="http://schemas.microsoft.com/office/powerpoint/2010/main" val="326612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19672" y="1196752"/>
            <a:ext cx="5976664" cy="432048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Excelda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eng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tez-tez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ishlatiladigan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ba'zi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bir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funktsiyalari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tezkor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ma'lumotnoma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).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Funktsiyalar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haqida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ko'proq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ma'lumotni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funktsiya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ustasi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dialog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oynasida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va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shuningdek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topish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en-US" sz="1100" i="1" dirty="0">
                <a:solidFill>
                  <a:schemeClr val="accent5">
                    <a:lumMod val="50000"/>
                  </a:schemeClr>
                </a:solidFill>
              </a:rPr>
              <a:t>excel </a:t>
            </a:r>
            <a:r>
              <a:rPr lang="en-US" sz="1100" i="1" dirty="0" err="1">
                <a:solidFill>
                  <a:schemeClr val="accent5">
                    <a:lumMod val="50000"/>
                  </a:schemeClr>
                </a:solidFill>
              </a:rPr>
              <a:t>yordam</a:t>
            </a:r>
            <a:r>
              <a:rPr lang="en-US" sz="11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i="1" dirty="0" err="1">
                <a:solidFill>
                  <a:schemeClr val="accent5">
                    <a:lumMod val="50000"/>
                  </a:schemeClr>
                </a:solidFill>
              </a:rPr>
              <a:t>tizimi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br>
              <a:rPr lang="en-US" sz="11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funktsiyalari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raqamli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qiymatlarini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raqamlarga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raqamli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qiymatlarni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belgilar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qatoriga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satrlari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o'zgartiradi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shuningdek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belgilar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satrlari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bo'yicha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turli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xil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operatsiyalarni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bajarishga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imkon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beradi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MATN </a:t>
            </a:r>
            <a:r>
              <a:rPr lang="en-US" sz="1100" b="1" dirty="0" err="1">
                <a:solidFill>
                  <a:schemeClr val="accent5">
                    <a:lumMod val="50000"/>
                  </a:schemeClr>
                </a:solidFill>
              </a:rPr>
              <a:t>funktsiyasi</a:t>
            </a:r>
            <a:endParaRPr lang="en-US" sz="11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TEXT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funktsiyasi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raqamni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belgilangan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formatdagi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qatoriga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o'zgartiradi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Sintaksis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br>
              <a:rPr lang="en-US" sz="11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\u003d MATN (</a:t>
            </a:r>
            <a:r>
              <a:rPr lang="en-US" sz="1100" b="1" dirty="0" err="1">
                <a:solidFill>
                  <a:schemeClr val="accent5">
                    <a:lumMod val="50000"/>
                  </a:schemeClr>
                </a:solidFill>
              </a:rPr>
              <a:t>qiymat</a:t>
            </a:r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, format)</a:t>
            </a:r>
            <a:endParaRPr lang="en-US" sz="1100" dirty="0">
              <a:solidFill>
                <a:schemeClr val="accent5">
                  <a:lumMod val="50000"/>
                </a:schemeClr>
              </a:solidFill>
            </a:endParaRPr>
          </a:p>
          <a:p>
            <a:br>
              <a:rPr lang="en-US" sz="11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Qiymat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argumenti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har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qanday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raqam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, formula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yoki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katakcha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ma'lumotnomasi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bo'lishi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 Format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argumenti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qaytarilgan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satr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qanday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ko'rsatilishini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aniqlaydi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Siz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xohlagan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formatni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belgilash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uchun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yulduzcha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tashqari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har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qanday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formatlash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belgilaridan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foydalanishingiz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mumkin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Umumiy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formatdan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foydalanishga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yo'l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qo'yilmaydi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Masalan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quyidagi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formula 25.25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matn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satrini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</a:rPr>
              <a:t>qaytaradi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81045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6236152" cy="4677115"/>
          </a:xfrm>
        </p:spPr>
      </p:pic>
    </p:spTree>
    <p:extLst>
      <p:ext uri="{BB962C8B-B14F-4D97-AF65-F5344CB8AC3E}">
        <p14:creationId xmlns:p14="http://schemas.microsoft.com/office/powerpoint/2010/main" val="4015136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16832"/>
            <a:ext cx="7059340" cy="4708525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1763688" y="354354"/>
            <a:ext cx="5472608" cy="122413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EXCEL DASTURIDA JADVAL TUZIB OLAMIZ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8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Excelda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2-jadvalimiz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9887"/>
            <a:ext cx="8229600" cy="4629150"/>
          </a:xfrm>
        </p:spPr>
      </p:pic>
    </p:spTree>
    <p:extLst>
      <p:ext uri="{BB962C8B-B14F-4D97-AF65-F5344CB8AC3E}">
        <p14:creationId xmlns:p14="http://schemas.microsoft.com/office/powerpoint/2010/main" val="4230277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35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Апекс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Excelda 2-jadvalimiz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</dc:creator>
  <cp:lastModifiedBy>Bekali Normuminov</cp:lastModifiedBy>
  <cp:revision>3</cp:revision>
  <dcterms:created xsi:type="dcterms:W3CDTF">2023-09-29T13:50:54Z</dcterms:created>
  <dcterms:modified xsi:type="dcterms:W3CDTF">2024-04-23T10:40:06Z</dcterms:modified>
</cp:coreProperties>
</file>