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72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6DC67-B41E-4952-B3C0-D8212993C18A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AAFC6-EAE5-4640-BEB8-498922E3E5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1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3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6989AB-0C10-4961-A565-7A848CE1960B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98C8D0-D588-4A1D-8257-BB7143032D3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werPoint pristatymo kūrimo taisyklė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2205" y="1494476"/>
            <a:ext cx="108915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> 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Reja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Markazlashgan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ta’minoti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tizimi</a:t>
            </a:r>
            <a:endParaRPr lang="en-US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Issiqlikning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asosiy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iste’molchilari</a:t>
            </a:r>
            <a:endParaRPr lang="en-US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tarmoqlarining</a:t>
            </a:r>
            <a:r>
              <a:rPr lang="en-US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tuzilishi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1883" y="543466"/>
            <a:ext cx="8245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Mavzu</a:t>
            </a:r>
            <a:r>
              <a:rPr lang="en-US" sz="2400" b="1" dirty="0">
                <a:solidFill>
                  <a:srgbClr val="00B0F0"/>
                </a:solidFill>
              </a:rPr>
              <a:t>: </a:t>
            </a:r>
            <a:r>
              <a:rPr lang="en-US" sz="2400" b="1" dirty="0" err="1">
                <a:solidFill>
                  <a:srgbClr val="00B0F0"/>
                </a:solidFill>
              </a:rPr>
              <a:t>Markazlashgan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issiqlik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ta’minoti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tizimining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qo’llanilish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sohasi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0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он для презентации синий голубо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47780" y="721178"/>
            <a:ext cx="5570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Foydalanilgan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adabiyotlar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0410" y="2202935"/>
            <a:ext cx="74154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/>
              <a:t>1. 6- </a:t>
            </a:r>
            <a:r>
              <a:rPr lang="en-US" sz="2800" b="1" cap="all" dirty="0" err="1"/>
              <a:t>O’Quv</a:t>
            </a:r>
            <a:r>
              <a:rPr lang="en-US" sz="2800" b="1" cap="all" dirty="0"/>
              <a:t> </a:t>
            </a:r>
            <a:r>
              <a:rPr lang="en-US" sz="2800" b="1" cap="all" dirty="0" err="1"/>
              <a:t>qo’llanma</a:t>
            </a:r>
            <a:endParaRPr lang="ru-RU" sz="2800" b="1" cap="all" dirty="0"/>
          </a:p>
          <a:p>
            <a:pPr marL="514350" indent="-514350">
              <a:buAutoNum type="arabicPeriod"/>
            </a:pPr>
            <a:endParaRPr lang="en-US" sz="2800" b="1" i="1" dirty="0"/>
          </a:p>
          <a:p>
            <a:r>
              <a:rPr lang="en-US" sz="2800" b="1" i="1" dirty="0"/>
              <a:t>2. TAQU.uz </a:t>
            </a:r>
            <a:r>
              <a:rPr lang="en-US" sz="2800" b="1" i="1" dirty="0" err="1"/>
              <a:t>kutubxona</a:t>
            </a:r>
            <a:endParaRPr lang="en-US" sz="2800" b="1" i="1" dirty="0"/>
          </a:p>
          <a:p>
            <a:endParaRPr lang="en-US" sz="2800" b="1" i="1" dirty="0"/>
          </a:p>
          <a:p>
            <a:r>
              <a:rPr lang="en-US" sz="2800" b="1" i="1" dirty="0"/>
              <a:t>3. Ziyonet.com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46647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литические процессы в тимуридский пери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68"/>
            <a:ext cx="12192000" cy="679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0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ssiqlik ta'minoti tizimi modernizatsiya qilinadi |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466" y="817561"/>
            <a:ext cx="6417734" cy="4857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0933" y="372239"/>
            <a:ext cx="5181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Markazlashtirilgan</a:t>
            </a:r>
            <a:r>
              <a:rPr lang="en-US" sz="2400" b="1" dirty="0"/>
              <a:t> </a:t>
            </a:r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taʼminoti</a:t>
            </a:r>
            <a:r>
              <a:rPr lang="en-US" sz="2400" b="1" dirty="0"/>
              <a:t> </a:t>
            </a:r>
            <a:r>
              <a:rPr lang="en-US" sz="2400" b="1" dirty="0" err="1"/>
              <a:t>tizimlarida</a:t>
            </a:r>
            <a:r>
              <a:rPr lang="en-US" sz="2400" b="1" dirty="0"/>
              <a:t> </a:t>
            </a:r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binolarni</a:t>
            </a:r>
            <a:r>
              <a:rPr lang="en-US" sz="2400" b="1" dirty="0"/>
              <a:t> </a:t>
            </a:r>
            <a:r>
              <a:rPr lang="en-US" sz="2400" b="1" dirty="0" err="1"/>
              <a:t>isitishga</a:t>
            </a:r>
            <a:r>
              <a:rPr lang="en-US" sz="2400" b="1" dirty="0"/>
              <a:t>, </a:t>
            </a:r>
            <a:r>
              <a:rPr lang="en-US" sz="2400" b="1" dirty="0" err="1"/>
              <a:t>ventilyatsiya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havo</a:t>
            </a:r>
            <a:r>
              <a:rPr lang="en-US" sz="2400" b="1" dirty="0"/>
              <a:t> </a:t>
            </a:r>
            <a:r>
              <a:rPr lang="en-US" sz="2400" b="1" dirty="0" err="1"/>
              <a:t>konditsiyalash</a:t>
            </a:r>
            <a:r>
              <a:rPr lang="en-US" sz="2400" b="1" dirty="0"/>
              <a:t> </a:t>
            </a:r>
            <a:r>
              <a:rPr lang="en-US" sz="2400" b="1" dirty="0" err="1"/>
              <a:t>qurilmalarida</a:t>
            </a:r>
            <a:r>
              <a:rPr lang="en-US" sz="2400" b="1" dirty="0"/>
              <a:t> </a:t>
            </a:r>
            <a:r>
              <a:rPr lang="en-US" sz="2400" b="1" dirty="0" err="1"/>
              <a:t>xonalarga</a:t>
            </a:r>
            <a:r>
              <a:rPr lang="en-US" sz="2400" b="1" dirty="0"/>
              <a:t> </a:t>
            </a:r>
            <a:r>
              <a:rPr lang="en-US" sz="2400" b="1" dirty="0" err="1"/>
              <a:t>uzatiladigan</a:t>
            </a:r>
            <a:r>
              <a:rPr lang="en-US" sz="2400" b="1" dirty="0"/>
              <a:t> </a:t>
            </a:r>
            <a:r>
              <a:rPr lang="en-US" sz="2400" b="1" dirty="0" err="1"/>
              <a:t>havoni</a:t>
            </a:r>
            <a:r>
              <a:rPr lang="en-US" sz="2400" b="1" dirty="0"/>
              <a:t> </a:t>
            </a:r>
            <a:r>
              <a:rPr lang="en-US" sz="2400" b="1" dirty="0" err="1"/>
              <a:t>qizdirishga</a:t>
            </a:r>
            <a:r>
              <a:rPr lang="en-US" sz="2400" b="1" dirty="0"/>
              <a:t>, </a:t>
            </a:r>
            <a:r>
              <a:rPr lang="en-US" sz="2400" b="1" dirty="0" err="1"/>
              <a:t>issiq</a:t>
            </a:r>
            <a:r>
              <a:rPr lang="en-US" sz="2400" b="1" dirty="0"/>
              <a:t> </a:t>
            </a:r>
            <a:r>
              <a:rPr lang="en-US" sz="2400" b="1" dirty="0" err="1"/>
              <a:t>suv</a:t>
            </a:r>
            <a:r>
              <a:rPr lang="en-US" sz="2400" b="1" dirty="0"/>
              <a:t> </a:t>
            </a:r>
            <a:r>
              <a:rPr lang="en-US" sz="2400" b="1" dirty="0" err="1"/>
              <a:t>taʼminotiga</a:t>
            </a:r>
            <a:r>
              <a:rPr lang="en-US" sz="2400" b="1" dirty="0"/>
              <a:t>, </a:t>
            </a:r>
            <a:r>
              <a:rPr lang="en-US" sz="2400" b="1" dirty="0" err="1"/>
              <a:t>shuningdek</a:t>
            </a:r>
            <a:r>
              <a:rPr lang="en-US" sz="2400" b="1" dirty="0"/>
              <a:t> </a:t>
            </a:r>
            <a:r>
              <a:rPr lang="en-US" sz="2400" b="1" dirty="0" err="1"/>
              <a:t>sanoat</a:t>
            </a:r>
            <a:r>
              <a:rPr lang="en-US" sz="2400" b="1" dirty="0"/>
              <a:t> </a:t>
            </a:r>
            <a:r>
              <a:rPr lang="en-US" sz="2400" b="1" dirty="0" err="1"/>
              <a:t>korxonalarida</a:t>
            </a:r>
            <a:r>
              <a:rPr lang="en-US" sz="2400" b="1" dirty="0"/>
              <a:t> past </a:t>
            </a:r>
            <a:r>
              <a:rPr lang="en-US" sz="2400" b="1" dirty="0" err="1"/>
              <a:t>haroratli</a:t>
            </a:r>
            <a:r>
              <a:rPr lang="en-US" sz="2400" b="1" dirty="0"/>
              <a:t> (300-3500S </a:t>
            </a:r>
            <a:r>
              <a:rPr lang="en-US" sz="2400" b="1" dirty="0" err="1"/>
              <a:t>gacha</a:t>
            </a:r>
            <a:r>
              <a:rPr lang="en-US" sz="2400" b="1" dirty="0"/>
              <a:t> </a:t>
            </a:r>
            <a:r>
              <a:rPr lang="en-US" sz="2400" b="1" dirty="0" err="1"/>
              <a:t>boʼlgan</a:t>
            </a:r>
            <a:r>
              <a:rPr lang="en-US" sz="2400" b="1" dirty="0"/>
              <a:t>) </a:t>
            </a:r>
            <a:r>
              <a:rPr lang="en-US" sz="2400" b="1" dirty="0" err="1"/>
              <a:t>texnologik</a:t>
            </a:r>
            <a:r>
              <a:rPr lang="en-US" sz="2400" b="1" dirty="0"/>
              <a:t> </a:t>
            </a:r>
            <a:r>
              <a:rPr lang="en-US" sz="2400" b="1" dirty="0" err="1"/>
              <a:t>jarayonlarga</a:t>
            </a:r>
            <a:r>
              <a:rPr lang="en-US" sz="2400" b="1" dirty="0"/>
              <a:t> </a:t>
            </a:r>
            <a:r>
              <a:rPr lang="en-US" sz="2400" b="1" dirty="0" err="1"/>
              <a:t>sarflanadi</a:t>
            </a:r>
            <a:r>
              <a:rPr lang="en-US" sz="2400" b="1" dirty="0"/>
              <a:t>. </a:t>
            </a:r>
            <a:r>
              <a:rPr lang="en-US" sz="2400" b="1" dirty="0" err="1"/>
              <a:t>Isteʼmolchilar</a:t>
            </a:r>
            <a:r>
              <a:rPr lang="en-US" sz="2400" b="1" dirty="0"/>
              <a:t> </a:t>
            </a:r>
            <a:r>
              <a:rPr lang="en-US" sz="2400" b="1" dirty="0" err="1"/>
              <a:t>ikki</a:t>
            </a:r>
            <a:r>
              <a:rPr lang="en-US" sz="2400" b="1" dirty="0"/>
              <a:t> </a:t>
            </a:r>
            <a:r>
              <a:rPr lang="en-US" sz="2400" b="1" dirty="0" err="1"/>
              <a:t>turga</a:t>
            </a:r>
            <a:r>
              <a:rPr lang="en-US" sz="2400" b="1" dirty="0"/>
              <a:t> </a:t>
            </a:r>
            <a:r>
              <a:rPr lang="en-US" sz="2400" b="1" dirty="0" err="1"/>
              <a:t>boʼlinadi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1. </a:t>
            </a:r>
            <a:r>
              <a:rPr lang="en-US" sz="2400" b="1" dirty="0" err="1"/>
              <a:t>Mavsumiy</a:t>
            </a:r>
            <a:r>
              <a:rPr lang="en-US" sz="2400" b="1" dirty="0"/>
              <a:t> </a:t>
            </a:r>
            <a:r>
              <a:rPr lang="en-US" sz="2400" b="1" dirty="0" err="1"/>
              <a:t>isteʼmolchilar</a:t>
            </a:r>
            <a:r>
              <a:rPr lang="en-US" sz="2400" b="1" dirty="0"/>
              <a:t>;</a:t>
            </a:r>
          </a:p>
          <a:p>
            <a:r>
              <a:rPr lang="en-US" sz="2400" b="1" dirty="0"/>
              <a:t>2. </a:t>
            </a:r>
            <a:r>
              <a:rPr lang="en-US" sz="2400" b="1" dirty="0" err="1"/>
              <a:t>Yil</a:t>
            </a:r>
            <a:r>
              <a:rPr lang="en-US" sz="2400" b="1" dirty="0"/>
              <a:t> </a:t>
            </a:r>
            <a:r>
              <a:rPr lang="en-US" sz="2400" b="1" dirty="0" err="1"/>
              <a:t>davomidagi</a:t>
            </a:r>
            <a:r>
              <a:rPr lang="en-US" sz="2400" b="1" dirty="0"/>
              <a:t> </a:t>
            </a:r>
            <a:r>
              <a:rPr lang="en-US" sz="2400" b="1" dirty="0" err="1"/>
              <a:t>isteʼmolchilar</a:t>
            </a:r>
            <a:r>
              <a:rPr lang="en-US" sz="2400" b="1" dirty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053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owerpoint Iş Arka Plan Ile Başlık Için Güzel Çerçeve Stok Vektör Sanatı &amp;  Alev'nin Daha Fazla Görsel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712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0732" y="257244"/>
            <a:ext cx="95673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Mavsumiy</a:t>
            </a:r>
            <a:r>
              <a:rPr lang="en-US" b="1" dirty="0"/>
              <a:t> </a:t>
            </a:r>
            <a:r>
              <a:rPr lang="en-US" b="1" dirty="0" err="1"/>
              <a:t>isteʼmolchilar</a:t>
            </a:r>
            <a:r>
              <a:rPr lang="en-US" b="1" dirty="0"/>
              <a:t> </a:t>
            </a:r>
            <a:r>
              <a:rPr lang="en-US" b="1" dirty="0" err="1"/>
              <a:t>issiqlikni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haroratiga</a:t>
            </a:r>
            <a:r>
              <a:rPr lang="en-US" b="1" dirty="0"/>
              <a:t> </a:t>
            </a:r>
            <a:r>
              <a:rPr lang="en-US" b="1" dirty="0" err="1"/>
              <a:t>bogʼliq</a:t>
            </a:r>
            <a:r>
              <a:rPr lang="en-US" b="1" dirty="0"/>
              <a:t> </a:t>
            </a:r>
            <a:r>
              <a:rPr lang="en-US" b="1" dirty="0" err="1"/>
              <a:t>boʼlgan</a:t>
            </a:r>
            <a:r>
              <a:rPr lang="en-US" b="1" dirty="0"/>
              <a:t> </a:t>
            </a:r>
            <a:r>
              <a:rPr lang="en-US" b="1" dirty="0" err="1"/>
              <a:t>holda</a:t>
            </a:r>
            <a:r>
              <a:rPr lang="en-US" b="1" dirty="0"/>
              <a:t> </a:t>
            </a:r>
            <a:r>
              <a:rPr lang="en-US" b="1" dirty="0" err="1"/>
              <a:t>sarflaydi</a:t>
            </a:r>
            <a:r>
              <a:rPr lang="en-US" b="1" dirty="0"/>
              <a:t>. </a:t>
            </a:r>
            <a:r>
              <a:rPr lang="en-US" b="1" dirty="0" err="1"/>
              <a:t>Masalan</a:t>
            </a:r>
            <a:r>
              <a:rPr lang="en-US" b="1" dirty="0"/>
              <a:t>, </a:t>
            </a:r>
            <a:r>
              <a:rPr lang="en-US" b="1" dirty="0" err="1"/>
              <a:t>isitish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ventilyatsiyaga</a:t>
            </a:r>
            <a:r>
              <a:rPr lang="en-US" b="1" dirty="0"/>
              <a:t> </a:t>
            </a:r>
            <a:r>
              <a:rPr lang="en-US" b="1" dirty="0" err="1"/>
              <a:t>boʼlgan</a:t>
            </a:r>
            <a:r>
              <a:rPr lang="en-US" b="1" dirty="0"/>
              <a:t> </a:t>
            </a:r>
            <a:r>
              <a:rPr lang="en-US" b="1" dirty="0" err="1"/>
              <a:t>issiqlik</a:t>
            </a:r>
            <a:r>
              <a:rPr lang="en-US" b="1" dirty="0"/>
              <a:t> </a:t>
            </a:r>
            <a:r>
              <a:rPr lang="en-US" b="1" dirty="0" err="1"/>
              <a:t>yuklanmalar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haroratiga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boshqa</a:t>
            </a:r>
            <a:r>
              <a:rPr lang="en-US" b="1" dirty="0"/>
              <a:t> </a:t>
            </a:r>
            <a:r>
              <a:rPr lang="en-US" b="1" dirty="0" err="1"/>
              <a:t>shart-sharoitlarga</a:t>
            </a:r>
            <a:r>
              <a:rPr lang="en-US" b="1" dirty="0"/>
              <a:t> (</a:t>
            </a:r>
            <a:r>
              <a:rPr lang="en-US" b="1" dirty="0" err="1"/>
              <a:t>quyosh</a:t>
            </a:r>
            <a:r>
              <a:rPr lang="en-US" b="1" dirty="0"/>
              <a:t> </a:t>
            </a:r>
            <a:r>
              <a:rPr lang="en-US" b="1" dirty="0" err="1"/>
              <a:t>radiatsiyasi</a:t>
            </a:r>
            <a:r>
              <a:rPr lang="en-US" b="1" dirty="0"/>
              <a:t>, </a:t>
            </a:r>
            <a:r>
              <a:rPr lang="en-US" b="1" dirty="0" err="1"/>
              <a:t>shamol</a:t>
            </a:r>
            <a:r>
              <a:rPr lang="en-US" b="1" dirty="0"/>
              <a:t> </a:t>
            </a:r>
            <a:r>
              <a:rPr lang="en-US" b="1" dirty="0" err="1"/>
              <a:t>tezligi</a:t>
            </a:r>
            <a:r>
              <a:rPr lang="en-US" b="1" dirty="0"/>
              <a:t>, </a:t>
            </a:r>
            <a:r>
              <a:rPr lang="en-US" b="1" dirty="0" err="1"/>
              <a:t>havoni</a:t>
            </a:r>
            <a:r>
              <a:rPr lang="en-US" b="1" dirty="0"/>
              <a:t> </a:t>
            </a:r>
            <a:r>
              <a:rPr lang="en-US" b="1" dirty="0" err="1"/>
              <a:t>namligi</a:t>
            </a:r>
            <a:r>
              <a:rPr lang="en-US" b="1" dirty="0"/>
              <a:t>) </a:t>
            </a:r>
            <a:r>
              <a:rPr lang="en-US" b="1" dirty="0" err="1"/>
              <a:t>bogʼliqdir</a:t>
            </a:r>
            <a:r>
              <a:rPr lang="en-US" b="1" dirty="0"/>
              <a:t>. </a:t>
            </a:r>
            <a:r>
              <a:rPr lang="ru-RU" b="1" dirty="0"/>
              <a:t>А</a:t>
            </a:r>
            <a:r>
              <a:rPr lang="en-US" b="1" dirty="0" err="1"/>
              <a:t>garda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</a:t>
            </a:r>
            <a:r>
              <a:rPr lang="en-US" b="1" dirty="0"/>
              <a:t> </a:t>
            </a:r>
            <a:r>
              <a:rPr lang="en-US" b="1" dirty="0" err="1"/>
              <a:t>isitilayotgan</a:t>
            </a:r>
            <a:r>
              <a:rPr lang="en-US" b="1" dirty="0"/>
              <a:t> </a:t>
            </a:r>
            <a:r>
              <a:rPr lang="en-US" b="1" dirty="0" err="1"/>
              <a:t>honadagi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haroratiga</a:t>
            </a:r>
            <a:r>
              <a:rPr lang="en-US" b="1" dirty="0"/>
              <a:t> </a:t>
            </a:r>
            <a:r>
              <a:rPr lang="en-US" b="1" dirty="0" err="1"/>
              <a:t>teng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undan</a:t>
            </a:r>
            <a:r>
              <a:rPr lang="en-US" b="1" dirty="0"/>
              <a:t> </a:t>
            </a:r>
            <a:r>
              <a:rPr lang="en-US" b="1" dirty="0" err="1"/>
              <a:t>yuqori</a:t>
            </a:r>
            <a:r>
              <a:rPr lang="en-US" b="1" dirty="0"/>
              <a:t> </a:t>
            </a:r>
            <a:r>
              <a:rPr lang="en-US" b="1" dirty="0" err="1"/>
              <a:t>boʼlsa</a:t>
            </a:r>
            <a:r>
              <a:rPr lang="en-US" b="1" dirty="0"/>
              <a:t>, u </a:t>
            </a:r>
            <a:r>
              <a:rPr lang="en-US" b="1" dirty="0" err="1"/>
              <a:t>holda</a:t>
            </a:r>
            <a:r>
              <a:rPr lang="en-US" b="1" dirty="0"/>
              <a:t> </a:t>
            </a:r>
            <a:r>
              <a:rPr lang="en-US" b="1" dirty="0" err="1"/>
              <a:t>isitish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ventilyatsiyaga</a:t>
            </a:r>
            <a:r>
              <a:rPr lang="en-US" b="1" dirty="0"/>
              <a:t> </a:t>
            </a:r>
            <a:r>
              <a:rPr lang="en-US" b="1" dirty="0" err="1"/>
              <a:t>issiqlik</a:t>
            </a:r>
            <a:r>
              <a:rPr lang="en-US" b="1" dirty="0"/>
              <a:t> </a:t>
            </a:r>
            <a:r>
              <a:rPr lang="en-US" b="1" dirty="0" err="1"/>
              <a:t>energiyasi</a:t>
            </a:r>
            <a:r>
              <a:rPr lang="en-US" b="1" dirty="0"/>
              <a:t> </a:t>
            </a:r>
            <a:r>
              <a:rPr lang="en-US" b="1" dirty="0" err="1"/>
              <a:t>talab</a:t>
            </a:r>
            <a:r>
              <a:rPr lang="en-US" b="1" dirty="0"/>
              <a:t> </a:t>
            </a:r>
            <a:r>
              <a:rPr lang="en-US" b="1" dirty="0" err="1"/>
              <a:t>etilmaydi</a:t>
            </a:r>
            <a:r>
              <a:rPr lang="en-US" b="1" dirty="0"/>
              <a:t>. </a:t>
            </a:r>
          </a:p>
          <a:p>
            <a:r>
              <a:rPr lang="en-US" b="1" dirty="0" err="1"/>
              <a:t>Demak</a:t>
            </a:r>
            <a:r>
              <a:rPr lang="en-US" b="1" dirty="0"/>
              <a:t>, </a:t>
            </a:r>
            <a:r>
              <a:rPr lang="en-US" b="1" dirty="0" err="1"/>
              <a:t>isitish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ventilyatsiya</a:t>
            </a:r>
            <a:r>
              <a:rPr lang="en-US" b="1" dirty="0"/>
              <a:t> </a:t>
            </a:r>
            <a:r>
              <a:rPr lang="en-US" b="1" dirty="0" err="1"/>
              <a:t>tizimlarida</a:t>
            </a:r>
            <a:r>
              <a:rPr lang="en-US" b="1" dirty="0"/>
              <a:t> </a:t>
            </a:r>
            <a:r>
              <a:rPr lang="en-US" b="1" dirty="0" err="1"/>
              <a:t>yil</a:t>
            </a:r>
            <a:r>
              <a:rPr lang="en-US" b="1" dirty="0"/>
              <a:t> </a:t>
            </a:r>
            <a:r>
              <a:rPr lang="en-US" b="1" dirty="0" err="1"/>
              <a:t>davomida</a:t>
            </a:r>
            <a:r>
              <a:rPr lang="en-US" b="1" dirty="0"/>
              <a:t> </a:t>
            </a:r>
            <a:r>
              <a:rPr lang="en-US" b="1" dirty="0" err="1"/>
              <a:t>faqat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past </a:t>
            </a:r>
            <a:r>
              <a:rPr lang="en-US" b="1" dirty="0" err="1"/>
              <a:t>haroratlarida</a:t>
            </a:r>
            <a:r>
              <a:rPr lang="en-US" b="1" dirty="0"/>
              <a:t> </a:t>
            </a:r>
            <a:r>
              <a:rPr lang="en-US" b="1" dirty="0" err="1"/>
              <a:t>sarflanadi</a:t>
            </a:r>
            <a:r>
              <a:rPr lang="en-US" b="1" dirty="0"/>
              <a:t>. </a:t>
            </a:r>
            <a:r>
              <a:rPr lang="en-US" b="1" dirty="0" err="1"/>
              <a:t>Shuning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bunday</a:t>
            </a:r>
            <a:r>
              <a:rPr lang="en-US" b="1" dirty="0"/>
              <a:t> </a:t>
            </a:r>
            <a:r>
              <a:rPr lang="en-US" b="1" dirty="0" err="1"/>
              <a:t>isteʼmolchilar</a:t>
            </a:r>
            <a:r>
              <a:rPr lang="en-US" b="1" dirty="0"/>
              <a:t> </a:t>
            </a:r>
            <a:r>
              <a:rPr lang="en-US" b="1" dirty="0" err="1"/>
              <a:t>mavsumiy</a:t>
            </a:r>
            <a:r>
              <a:rPr lang="en-US" b="1" dirty="0"/>
              <a:t> </a:t>
            </a:r>
            <a:r>
              <a:rPr lang="en-US" b="1" dirty="0" err="1"/>
              <a:t>deyiladi</a:t>
            </a:r>
            <a:r>
              <a:rPr lang="en-US" b="1" dirty="0"/>
              <a:t>.</a:t>
            </a:r>
          </a:p>
          <a:p>
            <a:r>
              <a:rPr lang="en-US" b="1" dirty="0" err="1"/>
              <a:t>Yil</a:t>
            </a:r>
            <a:r>
              <a:rPr lang="en-US" b="1" dirty="0"/>
              <a:t> </a:t>
            </a:r>
            <a:r>
              <a:rPr lang="en-US" b="1" dirty="0" err="1"/>
              <a:t>davomidagi</a:t>
            </a:r>
            <a:r>
              <a:rPr lang="en-US" b="1" dirty="0"/>
              <a:t> </a:t>
            </a:r>
            <a:r>
              <a:rPr lang="en-US" b="1" dirty="0" err="1"/>
              <a:t>isteʼmolchilar</a:t>
            </a:r>
            <a:r>
              <a:rPr lang="en-US" b="1" dirty="0"/>
              <a:t> </a:t>
            </a:r>
            <a:r>
              <a:rPr lang="en-US" b="1" dirty="0" err="1"/>
              <a:t>issiqlikni</a:t>
            </a:r>
            <a:r>
              <a:rPr lang="en-US" b="1" dirty="0"/>
              <a:t> </a:t>
            </a:r>
            <a:r>
              <a:rPr lang="en-US" b="1" dirty="0" err="1"/>
              <a:t>yil</a:t>
            </a:r>
            <a:r>
              <a:rPr lang="en-US" b="1" dirty="0"/>
              <a:t> </a:t>
            </a:r>
            <a:r>
              <a:rPr lang="en-US" b="1" dirty="0" err="1"/>
              <a:t>davomida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haroratiga</a:t>
            </a:r>
            <a:r>
              <a:rPr lang="en-US" b="1" dirty="0"/>
              <a:t> </a:t>
            </a:r>
            <a:r>
              <a:rPr lang="en-US" b="1" dirty="0" err="1"/>
              <a:t>deyarli</a:t>
            </a:r>
            <a:r>
              <a:rPr lang="en-US" b="1" dirty="0"/>
              <a:t> </a:t>
            </a:r>
            <a:r>
              <a:rPr lang="en-US" b="1" dirty="0" err="1"/>
              <a:t>bogʼliq</a:t>
            </a:r>
            <a:r>
              <a:rPr lang="en-US" b="1" dirty="0"/>
              <a:t> </a:t>
            </a:r>
            <a:r>
              <a:rPr lang="en-US" b="1" dirty="0" err="1"/>
              <a:t>boʼlmagan</a:t>
            </a:r>
            <a:r>
              <a:rPr lang="en-US" b="1" dirty="0"/>
              <a:t> </a:t>
            </a:r>
            <a:r>
              <a:rPr lang="en-US" b="1" dirty="0" err="1"/>
              <a:t>holda</a:t>
            </a:r>
            <a:r>
              <a:rPr lang="en-US" b="1" dirty="0"/>
              <a:t> </a:t>
            </a:r>
            <a:r>
              <a:rPr lang="en-US" b="1" dirty="0" err="1"/>
              <a:t>sarflaydi</a:t>
            </a:r>
            <a:r>
              <a:rPr lang="en-US" b="1" dirty="0"/>
              <a:t>. </a:t>
            </a:r>
            <a:r>
              <a:rPr lang="en-US" b="1" dirty="0" err="1"/>
              <a:t>Masalan</a:t>
            </a:r>
            <a:r>
              <a:rPr lang="en-US" b="1" dirty="0"/>
              <a:t> </a:t>
            </a:r>
            <a:r>
              <a:rPr lang="en-US" b="1" dirty="0" err="1"/>
              <a:t>issiq</a:t>
            </a:r>
            <a:r>
              <a:rPr lang="en-US" b="1" dirty="0"/>
              <a:t> </a:t>
            </a:r>
            <a:r>
              <a:rPr lang="en-US" b="1" dirty="0" err="1"/>
              <a:t>suv</a:t>
            </a:r>
            <a:r>
              <a:rPr lang="en-US" b="1" dirty="0"/>
              <a:t> </a:t>
            </a:r>
            <a:r>
              <a:rPr lang="en-US" b="1" dirty="0" err="1"/>
              <a:t>taʼminoti</a:t>
            </a:r>
            <a:r>
              <a:rPr lang="en-US" b="1" dirty="0"/>
              <a:t> </a:t>
            </a:r>
            <a:r>
              <a:rPr lang="en-US" b="1" dirty="0" err="1"/>
              <a:t>tizimlari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turli</a:t>
            </a:r>
            <a:r>
              <a:rPr lang="en-US" b="1" dirty="0"/>
              <a:t> </a:t>
            </a:r>
            <a:r>
              <a:rPr lang="en-US" b="1" dirty="0" err="1"/>
              <a:t>xil</a:t>
            </a:r>
            <a:r>
              <a:rPr lang="en-US" b="1" dirty="0"/>
              <a:t> </a:t>
            </a:r>
            <a:r>
              <a:rPr lang="en-US" b="1" dirty="0" err="1"/>
              <a:t>texnologik</a:t>
            </a:r>
            <a:r>
              <a:rPr lang="en-US" b="1" dirty="0"/>
              <a:t> </a:t>
            </a:r>
            <a:r>
              <a:rPr lang="en-US" b="1" dirty="0" err="1"/>
              <a:t>jarayonlarga</a:t>
            </a:r>
            <a:r>
              <a:rPr lang="en-US" b="1" dirty="0"/>
              <a:t> </a:t>
            </a:r>
            <a:r>
              <a:rPr lang="en-US" b="1" dirty="0" err="1"/>
              <a:t>issiqlik</a:t>
            </a:r>
            <a:r>
              <a:rPr lang="en-US" b="1" dirty="0"/>
              <a:t> </a:t>
            </a:r>
            <a:r>
              <a:rPr lang="en-US" b="1" dirty="0" err="1"/>
              <a:t>yuklanmalar</a:t>
            </a:r>
            <a:r>
              <a:rPr lang="en-US" b="1" dirty="0"/>
              <a:t> </a:t>
            </a:r>
            <a:r>
              <a:rPr lang="en-US" b="1" dirty="0" err="1"/>
              <a:t>tashqi</a:t>
            </a:r>
            <a:r>
              <a:rPr lang="en-US" b="1" dirty="0"/>
              <a:t> </a:t>
            </a:r>
            <a:r>
              <a:rPr lang="en-US" b="1" dirty="0" err="1"/>
              <a:t>havoning</a:t>
            </a:r>
            <a:r>
              <a:rPr lang="en-US" b="1" dirty="0"/>
              <a:t> </a:t>
            </a:r>
            <a:r>
              <a:rPr lang="en-US" b="1" dirty="0" err="1"/>
              <a:t>haroratiga</a:t>
            </a:r>
            <a:r>
              <a:rPr lang="en-US" b="1" dirty="0"/>
              <a:t> </a:t>
            </a:r>
            <a:r>
              <a:rPr lang="en-US" b="1" dirty="0" err="1"/>
              <a:t>bogʼliq</a:t>
            </a:r>
            <a:r>
              <a:rPr lang="en-US" b="1" dirty="0"/>
              <a:t> </a:t>
            </a:r>
            <a:r>
              <a:rPr lang="en-US" b="1" dirty="0" err="1"/>
              <a:t>boʼlmaydi</a:t>
            </a:r>
            <a:r>
              <a:rPr lang="en-US" b="1" dirty="0"/>
              <a:t>. </a:t>
            </a:r>
            <a:r>
              <a:rPr lang="en-US" b="1" dirty="0" err="1"/>
              <a:t>Shuning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bunday</a:t>
            </a:r>
            <a:r>
              <a:rPr lang="en-US" b="1" dirty="0"/>
              <a:t> </a:t>
            </a:r>
            <a:r>
              <a:rPr lang="en-US" b="1" dirty="0" err="1"/>
              <a:t>isteʼmolchilar</a:t>
            </a:r>
            <a:r>
              <a:rPr lang="en-US" b="1" dirty="0"/>
              <a:t> </a:t>
            </a:r>
            <a:r>
              <a:rPr lang="en-US" b="1" dirty="0" err="1"/>
              <a:t>yil</a:t>
            </a:r>
            <a:r>
              <a:rPr lang="en-US" b="1" dirty="0"/>
              <a:t> </a:t>
            </a:r>
            <a:r>
              <a:rPr lang="en-US" b="1" dirty="0" err="1"/>
              <a:t>davomidagi</a:t>
            </a:r>
            <a:r>
              <a:rPr lang="en-US" b="1" dirty="0"/>
              <a:t> </a:t>
            </a:r>
            <a:r>
              <a:rPr lang="en-US" b="1" dirty="0" err="1"/>
              <a:t>isteʼmolchilar</a:t>
            </a:r>
            <a:r>
              <a:rPr lang="en-US" b="1" dirty="0"/>
              <a:t> </a:t>
            </a:r>
            <a:r>
              <a:rPr lang="en-US" b="1" dirty="0" err="1"/>
              <a:t>deyiladi</a:t>
            </a:r>
            <a:r>
              <a:rPr lang="en-US" b="1" dirty="0"/>
              <a:t>.</a:t>
            </a:r>
            <a:endParaRPr lang="ru-RU" b="1" dirty="0"/>
          </a:p>
        </p:txBody>
      </p:sp>
      <p:pic>
        <p:nvPicPr>
          <p:cNvPr id="2050" name="Picture 2" descr="Yopiq isitish tizimi. Issiqlik ta'minoti tizimlarining tasnifi (S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108" y="3673564"/>
            <a:ext cx="6667500" cy="305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6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ree powerpoint backgrounds | great-light-streaks-powerpoint-fil… |  Powerpoint background free, Background for powerpoint presentation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63792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3458" y="0"/>
            <a:ext cx="1116956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1.</a:t>
            </a:r>
            <a:r>
              <a:rPr lang="ru-RU" sz="2400" b="1" dirty="0" err="1"/>
              <a:t>Турар</a:t>
            </a:r>
            <a:r>
              <a:rPr lang="ru-RU" sz="2400" b="1" dirty="0"/>
              <a:t> </a:t>
            </a:r>
            <a:r>
              <a:rPr lang="ru-RU" sz="2400" b="1" dirty="0" err="1"/>
              <a:t>жой</a:t>
            </a:r>
            <a:r>
              <a:rPr lang="ru-RU" sz="2400" b="1" dirty="0"/>
              <a:t> </a:t>
            </a:r>
            <a:r>
              <a:rPr lang="ru-RU" sz="2400" b="1" dirty="0" err="1"/>
              <a:t>ва</a:t>
            </a:r>
            <a:r>
              <a:rPr lang="ru-RU" sz="2400" b="1" dirty="0"/>
              <a:t> </a:t>
            </a:r>
            <a:r>
              <a:rPr lang="ru-RU" sz="2400" b="1" dirty="0" err="1"/>
              <a:t>жамоат</a:t>
            </a:r>
            <a:r>
              <a:rPr lang="ru-RU" sz="2400" b="1" dirty="0"/>
              <a:t> </a:t>
            </a:r>
            <a:r>
              <a:rPr lang="ru-RU" sz="2400" b="1" dirty="0" err="1"/>
              <a:t>биноларини</a:t>
            </a:r>
            <a:r>
              <a:rPr lang="ru-RU" sz="2400" b="1" dirty="0"/>
              <a:t> </a:t>
            </a:r>
            <a:r>
              <a:rPr lang="ru-RU" sz="2400" b="1" dirty="0" err="1"/>
              <a:t>иситиш</a:t>
            </a:r>
            <a:r>
              <a:rPr lang="ru-RU" sz="2400" b="1" dirty="0"/>
              <a:t> </a:t>
            </a:r>
            <a:r>
              <a:rPr lang="ru-RU" sz="2400" b="1" dirty="0" err="1"/>
              <a:t>учун</a:t>
            </a:r>
            <a:r>
              <a:rPr lang="ru-RU" sz="2400" b="1" dirty="0"/>
              <a:t> </a:t>
            </a:r>
            <a:r>
              <a:rPr lang="ru-RU" sz="2400" b="1" dirty="0" err="1"/>
              <a:t>максимал</a:t>
            </a:r>
            <a:r>
              <a:rPr lang="ru-RU" sz="2400" b="1" dirty="0"/>
              <a:t> </a:t>
            </a:r>
            <a:r>
              <a:rPr lang="ru-RU" sz="2400" b="1" dirty="0" err="1"/>
              <a:t>иссиқлик</a:t>
            </a:r>
            <a:r>
              <a:rPr lang="ru-RU" sz="2400" b="1" dirty="0"/>
              <a:t> </a:t>
            </a:r>
            <a:r>
              <a:rPr lang="ru-RU" sz="2400" b="1" dirty="0" err="1"/>
              <a:t>оқими</a:t>
            </a:r>
            <a:r>
              <a:rPr lang="en-US" sz="2400" b="1" dirty="0"/>
              <a:t> </a:t>
            </a:r>
          </a:p>
          <a:p>
            <a:endParaRPr lang="en-US" sz="2400" b="1" dirty="0"/>
          </a:p>
          <a:p>
            <a:r>
              <a:rPr lang="en-US" sz="2400" b="1" dirty="0" err="1">
                <a:solidFill>
                  <a:srgbClr val="FF0000"/>
                </a:solidFill>
              </a:rPr>
              <a:t>Qmax</a:t>
            </a:r>
            <a:r>
              <a:rPr lang="en-US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 err="1">
                <a:solidFill>
                  <a:srgbClr val="FF0000"/>
                </a:solidFill>
              </a:rPr>
              <a:t>isitish</a:t>
            </a:r>
            <a:r>
              <a:rPr lang="en-US" sz="2400" b="1" dirty="0">
                <a:solidFill>
                  <a:srgbClr val="FF0000"/>
                </a:solidFill>
              </a:rPr>
              <a:t>) =A*q*(1+k1)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2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  <a:r>
              <a:rPr lang="ru-RU" sz="2400" dirty="0"/>
              <a:t> </a:t>
            </a:r>
            <a:r>
              <a:rPr lang="ru-RU" sz="2400" b="1" dirty="0" err="1"/>
              <a:t>Жамоат</a:t>
            </a:r>
            <a:r>
              <a:rPr lang="ru-RU" sz="2400" b="1" dirty="0"/>
              <a:t> </a:t>
            </a:r>
            <a:r>
              <a:rPr lang="ru-RU" sz="2400" b="1" dirty="0" err="1"/>
              <a:t>биноларида</a:t>
            </a:r>
            <a:r>
              <a:rPr lang="ru-RU" sz="2400" b="1" dirty="0"/>
              <a:t> вентиляция </a:t>
            </a:r>
            <a:r>
              <a:rPr lang="ru-RU" sz="2400" b="1" dirty="0" err="1"/>
              <a:t>учун</a:t>
            </a:r>
            <a:r>
              <a:rPr lang="ru-RU" sz="2400" b="1" dirty="0"/>
              <a:t> </a:t>
            </a:r>
            <a:r>
              <a:rPr lang="ru-RU" sz="2400" b="1" dirty="0" err="1"/>
              <a:t>максимал</a:t>
            </a:r>
            <a:r>
              <a:rPr lang="ru-RU" sz="2400" b="1" dirty="0"/>
              <a:t> </a:t>
            </a:r>
            <a:r>
              <a:rPr lang="ru-RU" sz="2400" b="1" dirty="0" err="1"/>
              <a:t>иссиқлик</a:t>
            </a:r>
            <a:r>
              <a:rPr lang="ru-RU" sz="2400" b="1" dirty="0"/>
              <a:t> </a:t>
            </a:r>
            <a:r>
              <a:rPr lang="ru-RU" sz="2400" b="1" dirty="0" err="1"/>
              <a:t>оқими</a:t>
            </a:r>
            <a:endParaRPr lang="en-US" sz="2400" b="1" dirty="0"/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 err="1">
                <a:solidFill>
                  <a:srgbClr val="FF0000"/>
                </a:solidFill>
              </a:rPr>
              <a:t>Qven</a:t>
            </a:r>
            <a:r>
              <a:rPr lang="en-US" sz="2400" b="1" dirty="0">
                <a:solidFill>
                  <a:srgbClr val="FF0000"/>
                </a:solidFill>
              </a:rPr>
              <a:t>=A*q*k1*k2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3. </a:t>
            </a:r>
            <a:r>
              <a:rPr lang="en-US" sz="2400" b="1" dirty="0">
                <a:solidFill>
                  <a:srgbClr val="FF0000"/>
                </a:solidFill>
              </a:rPr>
              <a:t>Q(</a:t>
            </a:r>
            <a:r>
              <a:rPr lang="en-US" sz="2400" b="1" dirty="0" err="1">
                <a:solidFill>
                  <a:srgbClr val="FF0000"/>
                </a:solidFill>
              </a:rPr>
              <a:t>issisq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suv</a:t>
            </a:r>
            <a:r>
              <a:rPr lang="en-US" sz="2400" b="1" dirty="0">
                <a:solidFill>
                  <a:srgbClr val="FF0000"/>
                </a:solidFill>
              </a:rPr>
              <a:t>)=2,4*</a:t>
            </a:r>
            <a:r>
              <a:rPr lang="en-US" sz="2400" b="1" dirty="0" err="1">
                <a:solidFill>
                  <a:srgbClr val="FF0000"/>
                </a:solidFill>
              </a:rPr>
              <a:t>Qo'r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issisq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suv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4. </a:t>
            </a:r>
            <a:r>
              <a:rPr lang="en-US" sz="2400" b="1" dirty="0" err="1">
                <a:solidFill>
                  <a:srgbClr val="FF0000"/>
                </a:solidFill>
              </a:rPr>
              <a:t>Qo'r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issisq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suv</a:t>
            </a:r>
            <a:r>
              <a:rPr lang="en-US" sz="2400" b="1" dirty="0">
                <a:solidFill>
                  <a:srgbClr val="FF0000"/>
                </a:solidFill>
              </a:rPr>
              <a:t>)=q(is)*m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0718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55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594306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езентации строгий - 6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Bug'lanish va qaynash | FizStudy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ug'lanish va qaynash | FizStudy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Bug'lanish va qaynash | FizStudy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Bug'lanish va qaynash | FizStudy.U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Bug'lanish va qaynash | FizStudy.U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Bug'lanish va qaynash | FizStudy.U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Bug'lanish va qaynash | FizStudy.Uz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AutoShape 16" descr="Bug'lanish va qaynash | FizStudy.Uz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8" descr="Bug'lanish va qaynash | FizStudy.Uz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20" descr="Bug'lanish va qaynash | FizStudy.Uz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22" descr="Bug'lanish va qaynash | FizStudy.Uz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24" descr="Bug'lanish va qaynash | FizStudy.Uz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26" descr="Bug'lanish va qaynash | FizStudy.Uz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17576" y="644902"/>
            <a:ext cx="10830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ISSIQLIK TARMOQLARINING TUZILISHI. QUVURLAR, ARMATURA, TAYANCHLAR, KOMPENSATORLAR.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836737"/>
            <a:ext cx="106301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Quvurlar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armaturalar</a:t>
            </a:r>
            <a:r>
              <a:rPr lang="en-US" sz="2400" b="1" dirty="0"/>
              <a:t>. </a:t>
            </a:r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tarmoqlarda</a:t>
            </a:r>
            <a:r>
              <a:rPr lang="en-US" sz="2400" b="1" dirty="0"/>
              <a:t> </a:t>
            </a:r>
            <a:r>
              <a:rPr lang="en-US" sz="2400" b="1" dirty="0" err="1"/>
              <a:t>gaz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elektr</a:t>
            </a:r>
            <a:r>
              <a:rPr lang="en-US" sz="2400" b="1" dirty="0"/>
              <a:t> </a:t>
            </a:r>
            <a:r>
              <a:rPr lang="en-US" sz="2400" b="1" dirty="0" err="1"/>
              <a:t>payvandlash</a:t>
            </a:r>
            <a:r>
              <a:rPr lang="en-US" sz="2400" b="1" dirty="0"/>
              <a:t> </a:t>
            </a:r>
            <a:r>
              <a:rPr lang="en-US" sz="2400" b="1" dirty="0" err="1"/>
              <a:t>usuli</a:t>
            </a:r>
            <a:r>
              <a:rPr lang="en-US" sz="2400" b="1" dirty="0"/>
              <a:t> </a:t>
            </a:r>
            <a:r>
              <a:rPr lang="en-US" sz="2400" b="1" dirty="0" err="1"/>
              <a:t>bilan</a:t>
            </a:r>
            <a:r>
              <a:rPr lang="en-US" sz="2400" b="1" dirty="0"/>
              <a:t> </a:t>
            </a:r>
            <a:r>
              <a:rPr lang="en-US" sz="2400" b="1" dirty="0" err="1"/>
              <a:t>ulanadigan</a:t>
            </a:r>
            <a:r>
              <a:rPr lang="en-US" sz="2400" b="1" dirty="0"/>
              <a:t> </a:t>
            </a:r>
            <a:r>
              <a:rPr lang="en-US" sz="2400" b="1" dirty="0" err="1"/>
              <a:t>po‘lat</a:t>
            </a:r>
            <a:r>
              <a:rPr lang="en-US" sz="2400" b="1" dirty="0"/>
              <a:t> </a:t>
            </a:r>
            <a:r>
              <a:rPr lang="en-US" sz="2400" b="1" dirty="0" err="1"/>
              <a:t>quvurlar</a:t>
            </a:r>
            <a:r>
              <a:rPr lang="en-US" sz="2400" b="1" dirty="0"/>
              <a:t> </a:t>
            </a:r>
            <a:r>
              <a:rPr lang="en-US" sz="2400" b="1" dirty="0" err="1"/>
              <a:t>qo‘llanladi</a:t>
            </a:r>
            <a:r>
              <a:rPr lang="en-US" sz="2400" b="1" dirty="0"/>
              <a:t>. </a:t>
            </a:r>
            <a:r>
              <a:rPr lang="en-US" sz="2400" b="1" dirty="0" err="1"/>
              <a:t>Po‘lat</a:t>
            </a:r>
            <a:r>
              <a:rPr lang="en-US" sz="2400" b="1" dirty="0"/>
              <a:t> </a:t>
            </a:r>
            <a:r>
              <a:rPr lang="en-US" sz="2400" b="1" dirty="0" err="1"/>
              <a:t>quvurlardan</a:t>
            </a:r>
            <a:r>
              <a:rPr lang="en-US" sz="2400" b="1" dirty="0"/>
              <a:t> </a:t>
            </a:r>
            <a:r>
              <a:rPr lang="en-US" sz="2400" b="1" dirty="0" err="1"/>
              <a:t>asosan</a:t>
            </a:r>
            <a:r>
              <a:rPr lang="en-US" sz="2400" b="1" dirty="0"/>
              <a:t> </a:t>
            </a:r>
            <a:r>
              <a:rPr lang="en-US" sz="2400" b="1" dirty="0" err="1"/>
              <a:t>elektr</a:t>
            </a:r>
            <a:r>
              <a:rPr lang="en-US" sz="2400" b="1" dirty="0"/>
              <a:t> </a:t>
            </a:r>
            <a:r>
              <a:rPr lang="en-US" sz="2400" b="1" dirty="0" err="1"/>
              <a:t>payvandli</a:t>
            </a:r>
            <a:r>
              <a:rPr lang="en-US" sz="2400" b="1" dirty="0"/>
              <a:t> </a:t>
            </a:r>
            <a:r>
              <a:rPr lang="en-US" sz="2400" b="1" dirty="0" err="1"/>
              <a:t>to‘g‘ri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spiralsimon</a:t>
            </a:r>
            <a:r>
              <a:rPr lang="en-US" sz="2400" b="1" dirty="0"/>
              <a:t> </a:t>
            </a:r>
            <a:r>
              <a:rPr lang="en-US" sz="2400" b="1" dirty="0" err="1"/>
              <a:t>chokli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choksiz</a:t>
            </a:r>
            <a:r>
              <a:rPr lang="en-US" sz="2400" b="1" dirty="0"/>
              <a:t> </a:t>
            </a:r>
            <a:r>
              <a:rPr lang="en-US" sz="2400" b="1" dirty="0" err="1"/>
              <a:t>issiqligicha</a:t>
            </a:r>
            <a:r>
              <a:rPr lang="en-US" sz="2400" b="1" dirty="0"/>
              <a:t> </a:t>
            </a:r>
            <a:r>
              <a:rPr lang="en-US" sz="2400" b="1" dirty="0" err="1"/>
              <a:t>sovuqligiga</a:t>
            </a:r>
            <a:r>
              <a:rPr lang="en-US" sz="2400" b="1" dirty="0"/>
              <a:t> </a:t>
            </a:r>
            <a:r>
              <a:rPr lang="en-US" sz="2400" b="1" dirty="0" err="1"/>
              <a:t>deformatsiyalanib</a:t>
            </a:r>
            <a:r>
              <a:rPr lang="en-US" sz="2400" b="1" dirty="0"/>
              <a:t> 3, 4, 5, 10, 20 </a:t>
            </a:r>
            <a:r>
              <a:rPr lang="en-US" sz="2400" b="1" dirty="0" err="1"/>
              <a:t>markali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pastlegirlangan</a:t>
            </a:r>
            <a:r>
              <a:rPr lang="en-US" sz="2400" b="1" dirty="0"/>
              <a:t> </a:t>
            </a:r>
            <a:r>
              <a:rPr lang="en-US" sz="2400" b="1" dirty="0" err="1"/>
              <a:t>po‘latdan</a:t>
            </a:r>
            <a:r>
              <a:rPr lang="en-US" sz="2400" b="1" dirty="0"/>
              <a:t> </a:t>
            </a:r>
            <a:r>
              <a:rPr lang="en-US" sz="2400" b="1" dirty="0" err="1"/>
              <a:t>yasalgan</a:t>
            </a:r>
            <a:r>
              <a:rPr lang="en-US" sz="2400" b="1" dirty="0"/>
              <a:t> </a:t>
            </a:r>
            <a:r>
              <a:rPr lang="en-US" sz="2400" b="1" dirty="0" err="1"/>
              <a:t>quvurlardan</a:t>
            </a:r>
            <a:r>
              <a:rPr lang="en-US" sz="2400" b="1" dirty="0"/>
              <a:t> </a:t>
            </a:r>
            <a:r>
              <a:rPr lang="en-US" sz="2400" b="1" dirty="0" err="1"/>
              <a:t>foydalaniladi</a:t>
            </a:r>
            <a:r>
              <a:rPr lang="en-US" sz="2400" b="1" dirty="0"/>
              <a:t>. </a:t>
            </a:r>
            <a:r>
              <a:rPr lang="en-US" sz="2400" b="1" dirty="0" err="1"/>
              <a:t>Elektr</a:t>
            </a:r>
            <a:r>
              <a:rPr lang="en-US" sz="2400" b="1" dirty="0"/>
              <a:t> </a:t>
            </a:r>
            <a:r>
              <a:rPr lang="en-US" sz="2400" b="1" dirty="0" err="1"/>
              <a:t>payvandli</a:t>
            </a:r>
            <a:r>
              <a:rPr lang="en-US" sz="2400" b="1" dirty="0"/>
              <a:t> </a:t>
            </a:r>
            <a:r>
              <a:rPr lang="en-US" sz="2400" b="1" dirty="0" err="1"/>
              <a:t>quvurlar</a:t>
            </a:r>
            <a:r>
              <a:rPr lang="en-US" sz="2400" b="1" dirty="0"/>
              <a:t> </a:t>
            </a:r>
            <a:r>
              <a:rPr lang="en-US" sz="2400" b="1" dirty="0" err="1"/>
              <a:t>shartli</a:t>
            </a:r>
            <a:r>
              <a:rPr lang="en-US" sz="2400" b="1" dirty="0"/>
              <a:t> </a:t>
            </a:r>
            <a:r>
              <a:rPr lang="en-US" sz="2400" b="1" dirty="0" err="1"/>
              <a:t>diametri</a:t>
            </a:r>
            <a:r>
              <a:rPr lang="en-US" sz="2400" b="1" dirty="0"/>
              <a:t> 1400mm </a:t>
            </a:r>
            <a:r>
              <a:rPr lang="en-US" sz="2400" b="1" dirty="0" err="1"/>
              <a:t>gacha</a:t>
            </a:r>
            <a:r>
              <a:rPr lang="en-US" sz="2400" b="1" dirty="0"/>
              <a:t>, </a:t>
            </a:r>
            <a:r>
              <a:rPr lang="en-US" sz="2400" b="1" dirty="0" err="1"/>
              <a:t>choksizligi</a:t>
            </a:r>
            <a:r>
              <a:rPr lang="en-US" sz="2400" b="1" dirty="0"/>
              <a:t> </a:t>
            </a:r>
            <a:r>
              <a:rPr lang="en-US" sz="2400" b="1" dirty="0" err="1"/>
              <a:t>esa</a:t>
            </a:r>
            <a:r>
              <a:rPr lang="en-US" sz="2400" b="1" dirty="0"/>
              <a:t> 400 mm </a:t>
            </a:r>
            <a:r>
              <a:rPr lang="en-US" sz="2400" b="1" dirty="0" err="1"/>
              <a:t>gacha</a:t>
            </a:r>
            <a:r>
              <a:rPr lang="en-US" sz="2400" b="1" dirty="0"/>
              <a:t> </a:t>
            </a:r>
            <a:r>
              <a:rPr lang="en-US" sz="2400" b="1" dirty="0" err="1"/>
              <a:t>chiqariladi</a:t>
            </a:r>
            <a:r>
              <a:rPr lang="en-US" sz="2400" b="1" dirty="0"/>
              <a:t>. </a:t>
            </a:r>
            <a:r>
              <a:rPr lang="en-US" sz="2400" b="1" dirty="0" err="1"/>
              <a:t>Issiq</a:t>
            </a:r>
            <a:r>
              <a:rPr lang="en-US" sz="2400" b="1" dirty="0"/>
              <a:t> </a:t>
            </a:r>
            <a:r>
              <a:rPr lang="en-US" sz="2400" b="1" dirty="0" err="1"/>
              <a:t>suv</a:t>
            </a:r>
            <a:r>
              <a:rPr lang="en-US" sz="2400" b="1" dirty="0"/>
              <a:t> </a:t>
            </a:r>
            <a:r>
              <a:rPr lang="en-US" sz="2400" b="1" dirty="0" err="1"/>
              <a:t>taʼminoti</a:t>
            </a:r>
            <a:r>
              <a:rPr lang="en-US" sz="2400" b="1" dirty="0"/>
              <a:t> </a:t>
            </a:r>
            <a:r>
              <a:rPr lang="en-US" sz="2400" b="1" dirty="0" err="1"/>
              <a:t>tarmoqlarida</a:t>
            </a:r>
            <a:r>
              <a:rPr lang="en-US" sz="2400" b="1" dirty="0"/>
              <a:t> </a:t>
            </a:r>
            <a:r>
              <a:rPr lang="en-US" sz="2400" b="1" dirty="0" err="1"/>
              <a:t>shuningdek</a:t>
            </a:r>
            <a:r>
              <a:rPr lang="en-US" sz="2400" b="1" dirty="0"/>
              <a:t> </a:t>
            </a:r>
            <a:r>
              <a:rPr lang="en-US" sz="2400" b="1" dirty="0" err="1"/>
              <a:t>po‘lat</a:t>
            </a:r>
            <a:r>
              <a:rPr lang="en-US" sz="2400" b="1" dirty="0"/>
              <a:t> </a:t>
            </a:r>
            <a:r>
              <a:rPr lang="en-US" sz="2400" b="1" dirty="0" err="1"/>
              <a:t>suv</a:t>
            </a:r>
            <a:r>
              <a:rPr lang="en-US" sz="2400" b="1" dirty="0"/>
              <a:t> </a:t>
            </a:r>
            <a:r>
              <a:rPr lang="en-US" sz="2400" b="1" dirty="0" err="1"/>
              <a:t>gaz</a:t>
            </a:r>
            <a:r>
              <a:rPr lang="en-US" sz="2400" b="1" dirty="0"/>
              <a:t> </a:t>
            </a:r>
            <a:r>
              <a:rPr lang="en-US" sz="2400" b="1" dirty="0" err="1"/>
              <a:t>o‘tkazuvchan</a:t>
            </a:r>
            <a:r>
              <a:rPr lang="en-US" sz="2400" b="1" dirty="0"/>
              <a:t> </a:t>
            </a:r>
            <a:r>
              <a:rPr lang="en-US" sz="2400" b="1" dirty="0" err="1"/>
              <a:t>quvurlar</a:t>
            </a:r>
            <a:r>
              <a:rPr lang="en-US" sz="2400" b="1" dirty="0"/>
              <a:t> </a:t>
            </a:r>
            <a:r>
              <a:rPr lang="en-US" sz="2400" b="1" dirty="0" err="1"/>
              <a:t>qo‘llanilishi</a:t>
            </a:r>
            <a:r>
              <a:rPr lang="en-US" sz="2400" b="1" dirty="0"/>
              <a:t> </a:t>
            </a:r>
            <a:r>
              <a:rPr lang="en-US" sz="2400" b="1" dirty="0" err="1"/>
              <a:t>mumkin</a:t>
            </a:r>
            <a:r>
              <a:rPr lang="en-US" sz="2400" b="1" dirty="0"/>
              <a:t>..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47096768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олубые фоны для презентации powerpoint - 89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6300" y="44097"/>
            <a:ext cx="96262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tarmoqlarida</a:t>
            </a:r>
            <a:r>
              <a:rPr lang="en-US" sz="2400" b="1" dirty="0"/>
              <a:t> </a:t>
            </a:r>
            <a:r>
              <a:rPr lang="en-US" sz="2400" b="1" dirty="0" err="1"/>
              <a:t>qo‘llaniladigan</a:t>
            </a:r>
            <a:r>
              <a:rPr lang="en-US" sz="2400" b="1" dirty="0"/>
              <a:t> </a:t>
            </a:r>
            <a:r>
              <a:rPr lang="en-US" sz="2400" b="1" dirty="0" err="1"/>
              <a:t>armatura</a:t>
            </a:r>
            <a:r>
              <a:rPr lang="en-US" sz="2400" b="1" dirty="0"/>
              <a:t> </a:t>
            </a:r>
            <a:r>
              <a:rPr lang="en-US" sz="2400" b="1" dirty="0" err="1"/>
              <a:t>vazifasiga</a:t>
            </a:r>
            <a:r>
              <a:rPr lang="en-US" sz="2400" b="1" dirty="0"/>
              <a:t> </a:t>
            </a:r>
            <a:r>
              <a:rPr lang="en-US" sz="2400" b="1" dirty="0" err="1"/>
              <a:t>ko‘ra</a:t>
            </a:r>
            <a:r>
              <a:rPr lang="en-US" sz="2400" b="1" dirty="0"/>
              <a:t> </a:t>
            </a:r>
            <a:r>
              <a:rPr lang="en-US" sz="2400" b="1" dirty="0" err="1"/>
              <a:t>berkitish</a:t>
            </a:r>
            <a:r>
              <a:rPr lang="en-US" sz="2400" b="1" dirty="0"/>
              <a:t>, </a:t>
            </a:r>
            <a:r>
              <a:rPr lang="en-US" sz="2400" b="1" dirty="0" err="1"/>
              <a:t>rostlash</a:t>
            </a:r>
            <a:r>
              <a:rPr lang="en-US" sz="2400" b="1" dirty="0"/>
              <a:t>, </a:t>
            </a:r>
            <a:r>
              <a:rPr lang="en-US" sz="2400" b="1" dirty="0" err="1"/>
              <a:t>saqlash</a:t>
            </a:r>
            <a:r>
              <a:rPr lang="en-US" sz="2400" b="1" dirty="0"/>
              <a:t>, </a:t>
            </a:r>
            <a:r>
              <a:rPr lang="en-US" sz="2400" b="1" dirty="0" err="1"/>
              <a:t>drossellash</a:t>
            </a:r>
            <a:r>
              <a:rPr lang="en-US" sz="2400" b="1" dirty="0"/>
              <a:t> (</a:t>
            </a:r>
            <a:r>
              <a:rPr lang="en-US" sz="2400" b="1" dirty="0" err="1"/>
              <a:t>bosimni</a:t>
            </a:r>
            <a:r>
              <a:rPr lang="en-US" sz="2400" b="1" dirty="0"/>
              <a:t> </a:t>
            </a:r>
            <a:r>
              <a:rPr lang="en-US" sz="2400" b="1" dirty="0" err="1"/>
              <a:t>kamaytirish</a:t>
            </a:r>
            <a:r>
              <a:rPr lang="en-US" sz="2400" b="1" dirty="0"/>
              <a:t>), </a:t>
            </a:r>
            <a:r>
              <a:rPr lang="en-US" sz="2400" b="1" dirty="0" err="1"/>
              <a:t>kondensatni</a:t>
            </a:r>
            <a:r>
              <a:rPr lang="en-US" sz="2400" b="1" dirty="0"/>
              <a:t> </a:t>
            </a:r>
            <a:r>
              <a:rPr lang="en-US" sz="2400" b="1" dirty="0" err="1"/>
              <a:t>ajratish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nazorat</a:t>
            </a:r>
            <a:r>
              <a:rPr lang="en-US" sz="2400" b="1" dirty="0"/>
              <a:t> </a:t>
            </a:r>
            <a:r>
              <a:rPr lang="en-US" sz="2400" b="1" dirty="0" err="1"/>
              <a:t>o‘lchash</a:t>
            </a:r>
            <a:r>
              <a:rPr lang="en-US" sz="2400" b="1" dirty="0"/>
              <a:t> </a:t>
            </a:r>
            <a:r>
              <a:rPr lang="en-US" sz="2400" b="1" dirty="0" err="1"/>
              <a:t>turlarga</a:t>
            </a:r>
            <a:r>
              <a:rPr lang="en-US" sz="2400" b="1" dirty="0"/>
              <a:t> </a:t>
            </a:r>
            <a:r>
              <a:rPr lang="en-US" sz="2400" b="1" dirty="0" err="1"/>
              <a:t>bo‘linadi</a:t>
            </a:r>
            <a:r>
              <a:rPr lang="en-US" sz="2400" b="1" dirty="0"/>
              <a:t>.</a:t>
            </a:r>
          </a:p>
          <a:p>
            <a:r>
              <a:rPr lang="en-US" sz="2400" b="1" dirty="0" err="1"/>
              <a:t>Berkitish</a:t>
            </a:r>
            <a:r>
              <a:rPr lang="en-US" sz="2400" b="1" dirty="0"/>
              <a:t> </a:t>
            </a:r>
            <a:r>
              <a:rPr lang="en-US" sz="2400" b="1" dirty="0" err="1"/>
              <a:t>armaturalari</a:t>
            </a:r>
            <a:r>
              <a:rPr lang="en-US" sz="2400" b="1" dirty="0"/>
              <a:t> </a:t>
            </a:r>
            <a:r>
              <a:rPr lang="en-US" sz="2400" b="1" dirty="0" err="1"/>
              <a:t>asosiy</a:t>
            </a:r>
            <a:r>
              <a:rPr lang="en-US" sz="2400" b="1" dirty="0"/>
              <a:t> </a:t>
            </a:r>
            <a:r>
              <a:rPr lang="en-US" sz="2400" b="1" dirty="0" err="1"/>
              <a:t>armaturaga</a:t>
            </a:r>
            <a:r>
              <a:rPr lang="en-US" sz="2400" b="1" dirty="0"/>
              <a:t> </a:t>
            </a:r>
            <a:r>
              <a:rPr lang="en-US" sz="2400" b="1" dirty="0" err="1"/>
              <a:t>kiradi</a:t>
            </a:r>
            <a:r>
              <a:rPr lang="en-US" sz="2400" b="1" dirty="0"/>
              <a:t>, </a:t>
            </a:r>
            <a:r>
              <a:rPr lang="en-US" sz="2400" b="1" dirty="0" err="1"/>
              <a:t>chunki</a:t>
            </a:r>
            <a:r>
              <a:rPr lang="en-US" sz="2400" b="1" dirty="0"/>
              <a:t> </a:t>
            </a:r>
            <a:r>
              <a:rPr lang="en-US" sz="2400" b="1" dirty="0" err="1"/>
              <a:t>ular</a:t>
            </a:r>
            <a:r>
              <a:rPr lang="en-US" sz="2400" b="1" dirty="0"/>
              <a:t> </a:t>
            </a:r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tarmog‘ida</a:t>
            </a:r>
            <a:r>
              <a:rPr lang="en-US" sz="2400" b="1" dirty="0"/>
              <a:t> </a:t>
            </a:r>
            <a:r>
              <a:rPr lang="en-US" sz="2400" b="1" dirty="0" err="1"/>
              <a:t>keng</a:t>
            </a:r>
            <a:r>
              <a:rPr lang="en-US" sz="2400" b="1" dirty="0"/>
              <a:t> </a:t>
            </a:r>
            <a:r>
              <a:rPr lang="en-US" sz="2400" b="1" dirty="0" err="1"/>
              <a:t>ishlatiladi</a:t>
            </a:r>
            <a:r>
              <a:rPr lang="en-US" sz="2400" b="1" dirty="0"/>
              <a:t>. </a:t>
            </a:r>
            <a:r>
              <a:rPr lang="en-US" sz="2400" b="1" dirty="0" err="1"/>
              <a:t>Qolgan</a:t>
            </a:r>
            <a:r>
              <a:rPr lang="en-US" sz="2400" b="1" dirty="0"/>
              <a:t> </a:t>
            </a:r>
            <a:r>
              <a:rPr lang="en-US" sz="2400" b="1" dirty="0" err="1"/>
              <a:t>armaturalar</a:t>
            </a:r>
            <a:r>
              <a:rPr lang="en-US" sz="2400" b="1" dirty="0"/>
              <a:t> </a:t>
            </a:r>
            <a:r>
              <a:rPr lang="en-US" sz="2400" b="1" dirty="0" err="1"/>
              <a:t>asosan</a:t>
            </a:r>
            <a:r>
              <a:rPr lang="en-US" sz="2400" b="1" dirty="0"/>
              <a:t> </a:t>
            </a:r>
            <a:r>
              <a:rPr lang="en-US" sz="2400" b="1" dirty="0" err="1"/>
              <a:t>issiqlik</a:t>
            </a:r>
            <a:r>
              <a:rPr lang="en-US" sz="2400" b="1" dirty="0"/>
              <a:t> </a:t>
            </a:r>
            <a:r>
              <a:rPr lang="en-US" sz="2400" b="1" dirty="0" err="1"/>
              <a:t>punktlarda</a:t>
            </a:r>
            <a:r>
              <a:rPr lang="en-US" sz="2400" b="1" dirty="0"/>
              <a:t>, </a:t>
            </a:r>
            <a:r>
              <a:rPr lang="en-US" sz="2400" b="1" dirty="0" err="1"/>
              <a:t>nasos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drossel</a:t>
            </a:r>
            <a:r>
              <a:rPr lang="en-US" sz="2400" b="1" dirty="0"/>
              <a:t> </a:t>
            </a:r>
            <a:r>
              <a:rPr lang="en-US" sz="2400" b="1" dirty="0" err="1"/>
              <a:t>stansiyalarida</a:t>
            </a:r>
            <a:r>
              <a:rPr lang="en-US" sz="2400" b="1" dirty="0"/>
              <a:t> </a:t>
            </a:r>
            <a:r>
              <a:rPr lang="en-US" sz="2400" b="1" dirty="0" err="1"/>
              <a:t>o‘rnatiladi</a:t>
            </a:r>
            <a:r>
              <a:rPr lang="en-US" sz="2400" b="1" dirty="0"/>
              <a:t>.</a:t>
            </a:r>
          </a:p>
          <a:p>
            <a:r>
              <a:rPr lang="en-US" sz="2400" b="1" dirty="0" err="1"/>
              <a:t>Berkitish</a:t>
            </a:r>
            <a:r>
              <a:rPr lang="en-US" sz="2400" b="1" dirty="0"/>
              <a:t> </a:t>
            </a:r>
            <a:r>
              <a:rPr lang="en-US" sz="2400" b="1" dirty="0" err="1"/>
              <a:t>armaturalarning</a:t>
            </a:r>
            <a:r>
              <a:rPr lang="en-US" sz="2400" b="1" dirty="0"/>
              <a:t> </a:t>
            </a:r>
            <a:r>
              <a:rPr lang="en-US" sz="2400" b="1" dirty="0" err="1"/>
              <a:t>asosiy</a:t>
            </a:r>
            <a:r>
              <a:rPr lang="en-US" sz="2400" b="1" dirty="0"/>
              <a:t> </a:t>
            </a:r>
            <a:r>
              <a:rPr lang="en-US" sz="2400" b="1" dirty="0" err="1"/>
              <a:t>turlariga</a:t>
            </a:r>
            <a:r>
              <a:rPr lang="en-US" sz="2400" b="1" dirty="0"/>
              <a:t> </a:t>
            </a:r>
            <a:r>
              <a:rPr lang="en-US" sz="2400" b="1" dirty="0" err="1"/>
              <a:t>ventil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zulfinlar</a:t>
            </a:r>
            <a:r>
              <a:rPr lang="en-US" sz="2400" b="1" dirty="0"/>
              <a:t> (</a:t>
            </a:r>
            <a:r>
              <a:rPr lang="en-US" sz="2400" b="1" dirty="0" err="1"/>
              <a:t>zadvijkalar</a:t>
            </a:r>
            <a:r>
              <a:rPr lang="en-US" sz="2400" b="1" dirty="0"/>
              <a:t>)  </a:t>
            </a:r>
            <a:r>
              <a:rPr lang="en-US" sz="2400" b="1" dirty="0" err="1"/>
              <a:t>kiradi</a:t>
            </a:r>
            <a:r>
              <a:rPr lang="en-US" sz="2400" b="1" dirty="0"/>
              <a:t>. </a:t>
            </a:r>
            <a:r>
              <a:rPr lang="en-US" sz="2400" b="1" dirty="0" err="1"/>
              <a:t>Zulfinlar</a:t>
            </a:r>
            <a:r>
              <a:rPr lang="en-US" sz="2400" b="1" dirty="0"/>
              <a:t> </a:t>
            </a:r>
            <a:r>
              <a:rPr lang="en-US" sz="2400" b="1" dirty="0" err="1"/>
              <a:t>odatda</a:t>
            </a:r>
            <a:r>
              <a:rPr lang="en-US" sz="2400" b="1" dirty="0"/>
              <a:t> </a:t>
            </a:r>
            <a:r>
              <a:rPr lang="en-US" sz="2400" b="1" dirty="0" err="1"/>
              <a:t>suvli</a:t>
            </a:r>
            <a:r>
              <a:rPr lang="en-US" sz="2400" b="1" dirty="0"/>
              <a:t> </a:t>
            </a:r>
            <a:r>
              <a:rPr lang="en-US" sz="2400" b="1" dirty="0" err="1"/>
              <a:t>tarmoqlarda</a:t>
            </a:r>
            <a:r>
              <a:rPr lang="en-US" sz="2400" b="1" dirty="0"/>
              <a:t>, </a:t>
            </a:r>
            <a:r>
              <a:rPr lang="en-US" sz="2400" b="1" dirty="0" err="1"/>
              <a:t>ventillar</a:t>
            </a:r>
            <a:r>
              <a:rPr lang="en-US" sz="2400" b="1" dirty="0"/>
              <a:t> </a:t>
            </a:r>
            <a:r>
              <a:rPr lang="en-US" sz="2400" b="1" dirty="0" err="1"/>
              <a:t>esa</a:t>
            </a:r>
            <a:r>
              <a:rPr lang="en-US" sz="2400" b="1" dirty="0"/>
              <a:t> - </a:t>
            </a:r>
            <a:r>
              <a:rPr lang="en-US" sz="2400" b="1" dirty="0" err="1"/>
              <a:t>bug‘li</a:t>
            </a:r>
            <a:r>
              <a:rPr lang="en-US" sz="2400" b="1" dirty="0"/>
              <a:t> </a:t>
            </a:r>
            <a:r>
              <a:rPr lang="en-US" sz="2400" b="1" dirty="0" err="1"/>
              <a:t>tarmoqlarda</a:t>
            </a:r>
            <a:r>
              <a:rPr lang="en-US" sz="2400" b="1" dirty="0"/>
              <a:t> </a:t>
            </a:r>
            <a:r>
              <a:rPr lang="en-US" sz="2400" b="1" dirty="0" err="1"/>
              <a:t>qo‘llanladi</a:t>
            </a:r>
            <a:r>
              <a:rPr lang="en-US" sz="2400" b="1" dirty="0"/>
              <a:t>. </a:t>
            </a:r>
            <a:r>
              <a:rPr lang="en-US" sz="2400" b="1" dirty="0" err="1"/>
              <a:t>Ular</a:t>
            </a:r>
            <a:r>
              <a:rPr lang="en-US" sz="2400" b="1" dirty="0"/>
              <a:t> </a:t>
            </a:r>
            <a:r>
              <a:rPr lang="en-US" sz="2400" b="1" dirty="0" err="1"/>
              <a:t>po‘lat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cho‘yandan</a:t>
            </a:r>
            <a:r>
              <a:rPr lang="en-US" sz="2400" b="1" dirty="0"/>
              <a:t> </a:t>
            </a:r>
            <a:r>
              <a:rPr lang="en-US" sz="2400" b="1" dirty="0" err="1"/>
              <a:t>fanetsli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muftali</a:t>
            </a:r>
            <a:r>
              <a:rPr lang="en-US" sz="2400" b="1" dirty="0"/>
              <a:t> </a:t>
            </a:r>
            <a:r>
              <a:rPr lang="en-US" sz="2400" b="1" dirty="0" err="1"/>
              <a:t>ulash</a:t>
            </a:r>
            <a:r>
              <a:rPr lang="en-US" sz="2400" b="1" dirty="0"/>
              <a:t> </a:t>
            </a:r>
            <a:r>
              <a:rPr lang="en-US" sz="2400" b="1" dirty="0" err="1"/>
              <a:t>uchlari</a:t>
            </a:r>
            <a:r>
              <a:rPr lang="en-US" sz="2400" b="1" dirty="0"/>
              <a:t> </a:t>
            </a:r>
            <a:r>
              <a:rPr lang="en-US" sz="2400" b="1" dirty="0" err="1"/>
              <a:t>bilan</a:t>
            </a:r>
            <a:r>
              <a:rPr lang="en-US" sz="2400" b="1" dirty="0"/>
              <a:t>, </a:t>
            </a:r>
            <a:r>
              <a:rPr lang="en-US" sz="2400" b="1" dirty="0" err="1"/>
              <a:t>shuningdek</a:t>
            </a:r>
            <a:r>
              <a:rPr lang="en-US" sz="2400" b="1" dirty="0"/>
              <a:t> </a:t>
            </a:r>
            <a:r>
              <a:rPr lang="en-US" sz="2400" b="1" dirty="0" err="1"/>
              <a:t>bevosita</a:t>
            </a:r>
            <a:r>
              <a:rPr lang="en-US" sz="2400" b="1" dirty="0"/>
              <a:t> </a:t>
            </a:r>
            <a:r>
              <a:rPr lang="en-US" sz="2400" b="1" dirty="0" err="1"/>
              <a:t>quvurlarga</a:t>
            </a:r>
            <a:r>
              <a:rPr lang="en-US" sz="2400" b="1" dirty="0"/>
              <a:t> </a:t>
            </a:r>
            <a:r>
              <a:rPr lang="en-US" sz="2400" b="1" dirty="0" err="1"/>
              <a:t>payvandlash</a:t>
            </a:r>
            <a:r>
              <a:rPr lang="en-US" sz="2400" b="1" dirty="0"/>
              <a:t> </a:t>
            </a:r>
            <a:r>
              <a:rPr lang="en-US" sz="2400" b="1" dirty="0" err="1"/>
              <a:t>uchlari</a:t>
            </a:r>
            <a:r>
              <a:rPr lang="en-US" sz="2400" b="1" dirty="0"/>
              <a:t> </a:t>
            </a:r>
            <a:r>
              <a:rPr lang="en-US" sz="2400" b="1" dirty="0" err="1"/>
              <a:t>bilan</a:t>
            </a:r>
            <a:r>
              <a:rPr lang="en-US" sz="2400" b="1" dirty="0"/>
              <a:t> </a:t>
            </a:r>
            <a:r>
              <a:rPr lang="en-US" sz="2400" b="1" dirty="0" err="1"/>
              <a:t>turli</a:t>
            </a:r>
            <a:r>
              <a:rPr lang="en-US" sz="2400" b="1" dirty="0"/>
              <a:t> </a:t>
            </a:r>
            <a:r>
              <a:rPr lang="en-US" sz="2400" b="1" dirty="0" err="1"/>
              <a:t>hil</a:t>
            </a:r>
            <a:r>
              <a:rPr lang="en-US" sz="2400" b="1" dirty="0"/>
              <a:t> </a:t>
            </a:r>
            <a:r>
              <a:rPr lang="en-US" sz="2400" b="1" dirty="0" err="1"/>
              <a:t>shartli</a:t>
            </a:r>
            <a:r>
              <a:rPr lang="en-US" sz="2400" b="1" dirty="0"/>
              <a:t> </a:t>
            </a:r>
            <a:r>
              <a:rPr lang="en-US" sz="2400" b="1" dirty="0" err="1"/>
              <a:t>diametriga</a:t>
            </a:r>
            <a:r>
              <a:rPr lang="en-US" sz="2400" b="1" dirty="0"/>
              <a:t> </a:t>
            </a:r>
            <a:r>
              <a:rPr lang="en-US" sz="2400" b="1" dirty="0" err="1"/>
              <a:t>ega</a:t>
            </a:r>
            <a:r>
              <a:rPr lang="en-US" sz="2400" b="1" dirty="0"/>
              <a:t> </a:t>
            </a:r>
            <a:r>
              <a:rPr lang="en-US" sz="2400" b="1" dirty="0" err="1"/>
              <a:t>bo‘lgan</a:t>
            </a:r>
            <a:r>
              <a:rPr lang="en-US" sz="2400" b="1" dirty="0"/>
              <a:t> </a:t>
            </a:r>
            <a:r>
              <a:rPr lang="en-US" sz="2400" b="1" dirty="0" err="1"/>
              <a:t>holda</a:t>
            </a:r>
            <a:r>
              <a:rPr lang="en-US" sz="2400" b="1" dirty="0"/>
              <a:t> </a:t>
            </a:r>
            <a:r>
              <a:rPr lang="en-US" sz="2400" b="1" dirty="0" err="1"/>
              <a:t>ishlab</a:t>
            </a:r>
            <a:r>
              <a:rPr lang="en-US" sz="2400" b="1" dirty="0"/>
              <a:t> </a:t>
            </a:r>
            <a:r>
              <a:rPr lang="en-US" sz="2400" b="1" dirty="0" err="1"/>
              <a:t>chiqariladi</a:t>
            </a:r>
            <a:r>
              <a:rPr lang="en-US" sz="2400" b="1" dirty="0"/>
              <a:t>.</a:t>
            </a:r>
            <a:endParaRPr lang="ru-RU" sz="2400" b="1" dirty="0"/>
          </a:p>
        </p:txBody>
      </p:sp>
      <p:pic>
        <p:nvPicPr>
          <p:cNvPr id="7172" name="Picture 4" descr="Toshkent issiqlik markazi” korxonasi qayta tashkil etiladi - Zamin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770" y="3669174"/>
            <a:ext cx="2551351" cy="2957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5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ssiqlik elektr stantsiyasining ishlashining qisqacha tavsifi. Mini-CHPdan  issiqlikdan foydalanish. IESning ishlash printsipi. Qisqa Tasv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25528" y="350663"/>
            <a:ext cx="3971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Kompensatorlar</a:t>
            </a:r>
            <a:r>
              <a:rPr lang="en-US" sz="4000" dirty="0">
                <a:solidFill>
                  <a:schemeClr val="bg1"/>
                </a:solidFill>
              </a:rPr>
              <a:t>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7939" y="2025728"/>
            <a:ext cx="101509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Tarmoq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quvurlari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uzatishi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natijasida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joyidan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siljib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ketmasligi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qo‘zg‘almas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tayanchlardan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foydalaniladi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Ammo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qo‘zg‘almas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tayanchlar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orasida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quvurlarni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uzatishini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qabul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qiladigan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qurilmalar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bo‘lmasa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quvurlar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katta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kuchlanishlar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ostida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buzilishi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Quvrlarning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uzaishini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kompensatsiyalash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qoidasi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turli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qurlmaladan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foydalaniladi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ishlash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prinsipi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bo‘yicha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guruhga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bo‘lish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1) radial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egiluvchan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qurilmalar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yaʼni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quvurlarning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uzaishini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egilish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burilish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fazoviy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yo‘li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qabul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qilinadigan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2)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o‘qli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sirg‘anishli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turdagi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qurilmalar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yaʼni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issiqlik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uzaishini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quvurning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teleskopik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siljishi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orqali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qabul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qilinadigan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877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515</TotalTime>
  <Words>634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Courier New</vt:lpstr>
      <vt:lpstr>Palatino Linotype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Ilxomjon7679</dc:creator>
  <cp:lastModifiedBy>Nig'monxo'ja Najimov</cp:lastModifiedBy>
  <cp:revision>56</cp:revision>
  <dcterms:created xsi:type="dcterms:W3CDTF">2022-09-21T20:33:36Z</dcterms:created>
  <dcterms:modified xsi:type="dcterms:W3CDTF">2024-04-26T16:04:51Z</dcterms:modified>
</cp:coreProperties>
</file>