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72" r:id="rId2"/>
    <p:sldId id="257" r:id="rId3"/>
    <p:sldId id="273" r:id="rId4"/>
    <p:sldId id="258" r:id="rId5"/>
    <p:sldId id="259" r:id="rId6"/>
    <p:sldId id="260" r:id="rId7"/>
    <p:sldId id="261" r:id="rId8"/>
    <p:sldId id="269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1832-9714-4694-9D61-5B080B028C8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A0CD-5976-4C7B-893C-AFD0D77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0CD-5976-4C7B-893C-AFD0D775D3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0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5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9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5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31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8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5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0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5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5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1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7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1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4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8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3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6989AB-0C10-4961-A565-7A848CE1960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C8D0-D588-4A1D-8257-BB7143032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89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z.ru/uz/promyshlennye-sistemy-ventilyacii-promyshlennaya-ventilyaciya-ustanovit-promyshlennuyu-ventilyaciy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205" y="1494476"/>
            <a:ext cx="10891595" cy="81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0949" y="666342"/>
            <a:ext cx="8245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Mavzu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Issiqlik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izolatsiyasi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Quvurlar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uchun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issiqlik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izolatsiyasini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tanlash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69795" y="2125856"/>
            <a:ext cx="7736671" cy="678960"/>
            <a:chOff x="353699" y="41459"/>
            <a:chExt cx="7073979" cy="678960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53699" y="41459"/>
              <a:ext cx="7073979" cy="6789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86843" y="74603"/>
              <a:ext cx="7007691" cy="612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572" tIns="0" rIns="196572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Cyrl-UZ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Issiqlik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izolatsiyasi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haqida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ma’lumot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69794" y="3360453"/>
            <a:ext cx="7736671" cy="678960"/>
            <a:chOff x="353699" y="1084739"/>
            <a:chExt cx="7073979" cy="678960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3699" y="1084739"/>
              <a:ext cx="7073979" cy="6789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6843" y="1117883"/>
              <a:ext cx="7007691" cy="612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572" tIns="0" rIns="196572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z-Cyrl-UZ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Issiqlik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izolatsiyasida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ishlatiladigan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materiallar</a:t>
              </a:r>
              <a:r>
                <a:rPr lang="en-US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706043" y="4642082"/>
            <a:ext cx="7700422" cy="678960"/>
            <a:chOff x="353699" y="2128020"/>
            <a:chExt cx="7073979" cy="678960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53699" y="2128020"/>
              <a:ext cx="7073979" cy="6789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86843" y="2161164"/>
              <a:ext cx="7007691" cy="612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572" tIns="0" rIns="196572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Quvurlarni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issiqlik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izolatsiya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qilish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jarayonlari</a:t>
              </a:r>
              <a:endPara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6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14533" y="1393810"/>
            <a:ext cx="4715933" cy="403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одова и външна топлоизолация - HEAT PLUS подово отопление с инфрачервено  фол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" y="1075794"/>
            <a:ext cx="5308601" cy="430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26765" y="1704950"/>
            <a:ext cx="3881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izolyatsiyasi</a:t>
            </a:r>
            <a:r>
              <a:rPr lang="en-US" b="1" dirty="0"/>
              <a:t> - </a:t>
            </a:r>
            <a:r>
              <a:rPr lang="en-US" b="1" dirty="0" err="1"/>
              <a:t>bu</a:t>
            </a:r>
            <a:r>
              <a:rPr lang="en-US" b="1" dirty="0"/>
              <a:t> </a:t>
            </a:r>
            <a:r>
              <a:rPr lang="en-US" b="1" dirty="0" err="1"/>
              <a:t>energiyani</a:t>
            </a:r>
            <a:r>
              <a:rPr lang="en-US" b="1" dirty="0"/>
              <a:t> </a:t>
            </a:r>
            <a:r>
              <a:rPr lang="en-US" b="1" dirty="0" err="1"/>
              <a:t>tejash</a:t>
            </a:r>
            <a:r>
              <a:rPr lang="en-US" b="1" dirty="0"/>
              <a:t>, </a:t>
            </a:r>
            <a:r>
              <a:rPr lang="en-US" b="1" dirty="0" err="1"/>
              <a:t>yashash</a:t>
            </a:r>
            <a:r>
              <a:rPr lang="en-US" b="1" dirty="0"/>
              <a:t> </a:t>
            </a:r>
            <a:r>
              <a:rPr lang="en-US" b="1" dirty="0" err="1"/>
              <a:t>muhitini</a:t>
            </a:r>
            <a:r>
              <a:rPr lang="en-US" b="1" dirty="0"/>
              <a:t> </a:t>
            </a:r>
            <a:r>
              <a:rPr lang="en-US" b="1" dirty="0" err="1"/>
              <a:t>yaxshilash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funktsiyalarini</a:t>
            </a:r>
            <a:r>
              <a:rPr lang="en-US" b="1" dirty="0"/>
              <a:t> </a:t>
            </a:r>
            <a:r>
              <a:rPr lang="en-US" b="1" dirty="0" err="1"/>
              <a:t>yaxshilashning</a:t>
            </a:r>
            <a:r>
              <a:rPr lang="en-US" b="1" dirty="0"/>
              <a:t> </a:t>
            </a:r>
            <a:r>
              <a:rPr lang="en-US" b="1" dirty="0" err="1"/>
              <a:t>muhim</a:t>
            </a:r>
            <a:r>
              <a:rPr lang="en-US" b="1" dirty="0"/>
              <a:t> </a:t>
            </a:r>
            <a:r>
              <a:rPr lang="en-US" b="1" dirty="0" err="1"/>
              <a:t>jihati</a:t>
            </a:r>
            <a:r>
              <a:rPr lang="en-US" b="1" dirty="0"/>
              <a:t>. </a:t>
            </a:r>
            <a:r>
              <a:rPr lang="en-US" b="1" dirty="0" err="1"/>
              <a:t>Binolarning</a:t>
            </a:r>
            <a:r>
              <a:rPr lang="en-US" b="1" dirty="0"/>
              <a:t> </a:t>
            </a:r>
            <a:r>
              <a:rPr lang="en-US" b="1" dirty="0" err="1"/>
              <a:t>energiya</a:t>
            </a:r>
            <a:r>
              <a:rPr lang="en-US" b="1" dirty="0"/>
              <a:t> </a:t>
            </a:r>
            <a:r>
              <a:rPr lang="en-US" b="1" dirty="0" err="1"/>
              <a:t>iste'moli</a:t>
            </a:r>
            <a:r>
              <a:rPr lang="en-US" b="1" dirty="0"/>
              <a:t>, </a:t>
            </a:r>
            <a:r>
              <a:rPr lang="en-US" b="1" dirty="0" err="1"/>
              <a:t>odatda</a:t>
            </a:r>
            <a:r>
              <a:rPr lang="en-US" b="1" dirty="0"/>
              <a:t>, </a:t>
            </a:r>
            <a:r>
              <a:rPr lang="en-US" b="1" dirty="0" err="1"/>
              <a:t>odamlarning</a:t>
            </a:r>
            <a:r>
              <a:rPr lang="en-US" b="1" dirty="0"/>
              <a:t> 30-40 </a:t>
            </a:r>
            <a:r>
              <a:rPr lang="en-US" b="1" dirty="0" err="1"/>
              <a:t>foizini</a:t>
            </a:r>
            <a:r>
              <a:rPr lang="en-US" b="1" dirty="0"/>
              <a:t> </a:t>
            </a:r>
            <a:r>
              <a:rPr lang="en-US" b="1" dirty="0" err="1"/>
              <a:t>tashkil</a:t>
            </a:r>
            <a:r>
              <a:rPr lang="en-US" b="1" dirty="0"/>
              <a:t> </a:t>
            </a:r>
            <a:r>
              <a:rPr lang="en-US" b="1" dirty="0" err="1"/>
              <a:t>qiladi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uning</a:t>
            </a:r>
            <a:r>
              <a:rPr lang="en-US" b="1" dirty="0"/>
              <a:t> </a:t>
            </a:r>
            <a:r>
              <a:rPr lang="en-US" b="1" dirty="0" err="1"/>
              <a:t>asosiy</a:t>
            </a:r>
            <a:r>
              <a:rPr lang="en-US" b="1" dirty="0"/>
              <a:t> </a:t>
            </a:r>
            <a:r>
              <a:rPr lang="en-US" b="1" dirty="0" err="1"/>
              <a:t>qismi</a:t>
            </a:r>
            <a:r>
              <a:rPr lang="en-US" b="1" dirty="0"/>
              <a:t> </a:t>
            </a:r>
            <a:r>
              <a:rPr lang="en-US" b="1" dirty="0" err="1"/>
              <a:t>isitish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konditsionerlik</a:t>
            </a:r>
            <a:r>
              <a:rPr lang="en-US" b="1" dirty="0"/>
              <a:t> </a:t>
            </a:r>
            <a:r>
              <a:rPr lang="en-US" b="1" dirty="0" err="1"/>
              <a:t>uchun</a:t>
            </a:r>
            <a:r>
              <a:rPr lang="en-US" b="1" dirty="0"/>
              <a:t> </a:t>
            </a:r>
            <a:r>
              <a:rPr lang="en-US" b="1" dirty="0" err="1"/>
              <a:t>sarflanadi</a:t>
            </a:r>
            <a:r>
              <a:rPr lang="en-US" b="1" dirty="0"/>
              <a:t>. </a:t>
            </a:r>
            <a:r>
              <a:rPr lang="en-US" b="1" dirty="0" err="1"/>
              <a:t>Shuning</a:t>
            </a:r>
            <a:r>
              <a:rPr lang="en-US" b="1" dirty="0"/>
              <a:t> </a:t>
            </a:r>
            <a:r>
              <a:rPr lang="en-US" b="1" dirty="0" err="1"/>
              <a:t>uchun</a:t>
            </a:r>
            <a:r>
              <a:rPr lang="en-US" b="1" dirty="0"/>
              <a:t> </a:t>
            </a:r>
            <a:r>
              <a:rPr lang="en-US" b="1" dirty="0" err="1"/>
              <a:t>energiya</a:t>
            </a:r>
            <a:r>
              <a:rPr lang="en-US" b="1" dirty="0"/>
              <a:t> </a:t>
            </a:r>
            <a:r>
              <a:rPr lang="en-US" b="1" dirty="0" err="1"/>
              <a:t>tejashni</a:t>
            </a:r>
            <a:r>
              <a:rPr lang="en-US" b="1" dirty="0"/>
              <a:t> </a:t>
            </a:r>
            <a:r>
              <a:rPr lang="en-US" b="1" dirty="0" err="1"/>
              <a:t>qurish</a:t>
            </a:r>
            <a:r>
              <a:rPr lang="en-US" b="1" dirty="0"/>
              <a:t> </a:t>
            </a:r>
            <a:r>
              <a:rPr lang="en-US" b="1" dirty="0" err="1"/>
              <a:t>katta</a:t>
            </a:r>
            <a:r>
              <a:rPr lang="en-US" b="1" dirty="0"/>
              <a:t> </a:t>
            </a:r>
            <a:r>
              <a:rPr lang="en-US" b="1" dirty="0" err="1"/>
              <a:t>ahamiyatga</a:t>
            </a:r>
            <a:r>
              <a:rPr lang="en-US" b="1" dirty="0"/>
              <a:t> </a:t>
            </a:r>
            <a:r>
              <a:rPr lang="en-US" b="1" dirty="0" err="1"/>
              <a:t>ega</a:t>
            </a:r>
            <a:r>
              <a:rPr lang="en-US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53861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9533" y="520974"/>
            <a:ext cx="89746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Hozirgi</a:t>
            </a:r>
            <a:r>
              <a:rPr lang="en-US" b="1" dirty="0"/>
              <a:t> </a:t>
            </a:r>
            <a:r>
              <a:rPr lang="en-US" b="1" dirty="0" err="1"/>
              <a:t>vaqtda</a:t>
            </a:r>
            <a:r>
              <a:rPr lang="en-US" b="1" dirty="0"/>
              <a:t> global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izolyatsiya</a:t>
            </a:r>
            <a:r>
              <a:rPr lang="en-US" b="1" dirty="0"/>
              <a:t> </a:t>
            </a:r>
            <a:r>
              <a:rPr lang="en-US" b="1" dirty="0" err="1"/>
              <a:t>materiallari</a:t>
            </a:r>
            <a:r>
              <a:rPr lang="en-US" b="1" dirty="0"/>
              <a:t> </a:t>
            </a:r>
            <a:r>
              <a:rPr lang="en-US" b="1" dirty="0" err="1"/>
              <a:t>yuqori</a:t>
            </a:r>
            <a:r>
              <a:rPr lang="en-US" b="1" dirty="0"/>
              <a:t> </a:t>
            </a:r>
            <a:r>
              <a:rPr lang="en-US" b="1" dirty="0" err="1"/>
              <a:t>samaradorlik</a:t>
            </a:r>
            <a:r>
              <a:rPr lang="en-US" b="1" dirty="0"/>
              <a:t>, </a:t>
            </a:r>
            <a:r>
              <a:rPr lang="en-US" b="1" dirty="0" err="1"/>
              <a:t>energiyani</a:t>
            </a:r>
            <a:r>
              <a:rPr lang="en-US" b="1" dirty="0"/>
              <a:t> </a:t>
            </a:r>
            <a:r>
              <a:rPr lang="en-US" b="1" dirty="0" err="1"/>
              <a:t>tejash</a:t>
            </a:r>
            <a:r>
              <a:rPr lang="en-US" b="1" dirty="0"/>
              <a:t>, </a:t>
            </a:r>
            <a:r>
              <a:rPr lang="en-US" b="1" dirty="0" err="1"/>
              <a:t>yupqa</a:t>
            </a:r>
            <a:r>
              <a:rPr lang="en-US" b="1" dirty="0"/>
              <a:t> </a:t>
            </a:r>
            <a:r>
              <a:rPr lang="en-US" b="1" dirty="0" err="1"/>
              <a:t>qatlam</a:t>
            </a:r>
            <a:r>
              <a:rPr lang="en-US" b="1" dirty="0"/>
              <a:t>,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izolyatsiyasi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suv</a:t>
            </a:r>
            <a:r>
              <a:rPr lang="en-US" b="1" dirty="0"/>
              <a:t> </a:t>
            </a:r>
            <a:r>
              <a:rPr lang="en-US" b="1" dirty="0" err="1"/>
              <a:t>o'tkazmaydigan</a:t>
            </a:r>
            <a:r>
              <a:rPr lang="en-US" b="1" dirty="0"/>
              <a:t> </a:t>
            </a:r>
            <a:r>
              <a:rPr lang="en-US" b="1" dirty="0" err="1"/>
              <a:t>tashqi</a:t>
            </a:r>
            <a:r>
              <a:rPr lang="en-US" b="1" dirty="0"/>
              <a:t> </a:t>
            </a:r>
            <a:r>
              <a:rPr lang="en-US" b="1" dirty="0" err="1"/>
              <a:t>muhofazani</a:t>
            </a:r>
            <a:r>
              <a:rPr lang="en-US" b="1" dirty="0"/>
              <a:t> </a:t>
            </a:r>
            <a:r>
              <a:rPr lang="en-US" b="1" dirty="0" err="1"/>
              <a:t>birlashtirish</a:t>
            </a:r>
            <a:r>
              <a:rPr lang="en-US" b="1" dirty="0"/>
              <a:t> </a:t>
            </a:r>
            <a:r>
              <a:rPr lang="en-US" b="1" dirty="0" err="1"/>
              <a:t>yo'lida</a:t>
            </a:r>
            <a:r>
              <a:rPr lang="en-US" b="1" dirty="0"/>
              <a:t> </a:t>
            </a:r>
            <a:r>
              <a:rPr lang="en-US" b="1" dirty="0" err="1"/>
              <a:t>rivojlanmoqda</a:t>
            </a:r>
            <a:r>
              <a:rPr lang="en-US" b="1" dirty="0"/>
              <a:t>. </a:t>
            </a:r>
            <a:r>
              <a:rPr lang="en-US" b="1" dirty="0" err="1"/>
              <a:t>Yangi</a:t>
            </a:r>
            <a:r>
              <a:rPr lang="en-US" b="1" dirty="0"/>
              <a:t>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izolyatsion</a:t>
            </a:r>
            <a:r>
              <a:rPr lang="en-US" b="1" dirty="0"/>
              <a:t> </a:t>
            </a:r>
            <a:r>
              <a:rPr lang="en-US" b="1" dirty="0" err="1"/>
              <a:t>materiallarni</a:t>
            </a:r>
            <a:r>
              <a:rPr lang="en-US" b="1" dirty="0"/>
              <a:t> </a:t>
            </a:r>
            <a:r>
              <a:rPr lang="en-US" b="1" dirty="0" err="1"/>
              <a:t>ishlab</a:t>
            </a:r>
            <a:r>
              <a:rPr lang="en-US" b="1" dirty="0"/>
              <a:t> </a:t>
            </a:r>
            <a:r>
              <a:rPr lang="en-US" b="1" dirty="0" err="1"/>
              <a:t>chiqishda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tizimli</a:t>
            </a:r>
            <a:r>
              <a:rPr lang="en-US" b="1" dirty="0"/>
              <a:t>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izolyatsiyasi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energiyani</a:t>
            </a:r>
            <a:r>
              <a:rPr lang="en-US" b="1" dirty="0"/>
              <a:t> </a:t>
            </a:r>
            <a:r>
              <a:rPr lang="en-US" b="1" dirty="0" err="1"/>
              <a:t>tejaydigan</a:t>
            </a:r>
            <a:r>
              <a:rPr lang="en-US" b="1" dirty="0"/>
              <a:t> </a:t>
            </a:r>
            <a:r>
              <a:rPr lang="en-US" b="1" dirty="0" err="1"/>
              <a:t>texnologiyalarga</a:t>
            </a:r>
            <a:r>
              <a:rPr lang="en-US" b="1" dirty="0"/>
              <a:t> </a:t>
            </a:r>
            <a:r>
              <a:rPr lang="en-US" b="1" dirty="0" err="1"/>
              <a:t>muvofiq</a:t>
            </a:r>
            <a:r>
              <a:rPr lang="en-US" b="1" dirty="0"/>
              <a:t>,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izolatsiyasidan</a:t>
            </a:r>
            <a:r>
              <a:rPr lang="en-US" b="1" dirty="0"/>
              <a:t> </a:t>
            </a:r>
            <a:r>
              <a:rPr lang="en-US" b="1" dirty="0" err="1"/>
              <a:t>maqsadli</a:t>
            </a:r>
            <a:r>
              <a:rPr lang="en-US" b="1" dirty="0"/>
              <a:t> </a:t>
            </a:r>
            <a:r>
              <a:rPr lang="en-US" b="1" dirty="0" err="1"/>
              <a:t>foydalanishga</a:t>
            </a:r>
            <a:r>
              <a:rPr lang="en-US" b="1" dirty="0"/>
              <a:t> </a:t>
            </a:r>
            <a:r>
              <a:rPr lang="en-US" b="1" dirty="0" err="1"/>
              <a:t>ko'proq</a:t>
            </a:r>
            <a:r>
              <a:rPr lang="en-US" b="1" dirty="0"/>
              <a:t> </a:t>
            </a:r>
            <a:r>
              <a:rPr lang="en-US" b="1" dirty="0" err="1"/>
              <a:t>e'tibor</a:t>
            </a:r>
            <a:r>
              <a:rPr lang="en-US" b="1" dirty="0"/>
              <a:t> </a:t>
            </a:r>
            <a:r>
              <a:rPr lang="en-US" b="1" dirty="0" err="1"/>
              <a:t>qaratiladi</a:t>
            </a:r>
            <a:r>
              <a:rPr lang="en-US" b="1" dirty="0"/>
              <a:t>. </a:t>
            </a:r>
            <a:r>
              <a:rPr lang="en-US" b="1" dirty="0" err="1"/>
              <a:t>Izolyatsiya</a:t>
            </a:r>
            <a:r>
              <a:rPr lang="en-US" b="1" dirty="0"/>
              <a:t> </a:t>
            </a:r>
            <a:r>
              <a:rPr lang="en-US" b="1" dirty="0" err="1"/>
              <a:t>materiallari</a:t>
            </a:r>
            <a:r>
              <a:rPr lang="en-US" b="1" dirty="0"/>
              <a:t> </a:t>
            </a:r>
            <a:r>
              <a:rPr lang="en-US" b="1" dirty="0" err="1"/>
              <a:t>standart</a:t>
            </a:r>
            <a:r>
              <a:rPr lang="en-US" b="1" dirty="0"/>
              <a:t> </a:t>
            </a:r>
            <a:r>
              <a:rPr lang="en-US" b="1" dirty="0" err="1"/>
              <a:t>talablarga</a:t>
            </a:r>
            <a:r>
              <a:rPr lang="en-US" b="1" dirty="0"/>
              <a:t> </a:t>
            </a:r>
            <a:r>
              <a:rPr lang="en-US" b="1" dirty="0" err="1"/>
              <a:t>muvofiq</a:t>
            </a:r>
            <a:r>
              <a:rPr lang="en-US" b="1" dirty="0"/>
              <a:t> </a:t>
            </a:r>
            <a:r>
              <a:rPr lang="en-US" b="1" dirty="0" err="1"/>
              <a:t>ishlab</a:t>
            </a:r>
            <a:r>
              <a:rPr lang="en-US" b="1" dirty="0"/>
              <a:t> </a:t>
            </a:r>
            <a:r>
              <a:rPr lang="en-US" b="1" dirty="0" err="1"/>
              <a:t>chiqilgan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qurilgan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izolyatsiya</a:t>
            </a:r>
            <a:r>
              <a:rPr lang="en-US" b="1" dirty="0"/>
              <a:t> </a:t>
            </a:r>
            <a:r>
              <a:rPr lang="en-US" b="1" dirty="0" err="1"/>
              <a:t>samaradorligini</a:t>
            </a:r>
            <a:r>
              <a:rPr lang="en-US" b="1" dirty="0"/>
              <a:t> </a:t>
            </a:r>
            <a:r>
              <a:rPr lang="en-US" b="1" dirty="0" err="1"/>
              <a:t>oshirishga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xarajatlarni</a:t>
            </a:r>
            <a:r>
              <a:rPr lang="en-US" b="1" dirty="0"/>
              <a:t> </a:t>
            </a:r>
            <a:r>
              <a:rPr lang="en-US" b="1" dirty="0" err="1"/>
              <a:t>kamaytirishga</a:t>
            </a:r>
            <a:r>
              <a:rPr lang="en-US" b="1" dirty="0"/>
              <a:t> </a:t>
            </a:r>
            <a:r>
              <a:rPr lang="en-US" b="1" dirty="0" err="1"/>
              <a:t>intiladi</a:t>
            </a:r>
            <a:r>
              <a:rPr lang="en-US" b="1" dirty="0"/>
              <a:t>. </a:t>
            </a:r>
            <a:r>
              <a:rPr lang="en-US" b="1" dirty="0" err="1"/>
              <a:t>Yupqa</a:t>
            </a:r>
            <a:r>
              <a:rPr lang="en-US" b="1" dirty="0"/>
              <a:t> </a:t>
            </a:r>
            <a:r>
              <a:rPr lang="en-US" b="1" dirty="0" err="1"/>
              <a:t>qatlamli</a:t>
            </a:r>
            <a:r>
              <a:rPr lang="en-US" b="1" dirty="0"/>
              <a:t>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izolyatsion</a:t>
            </a:r>
            <a:r>
              <a:rPr lang="en-US" b="1" dirty="0"/>
              <a:t> </a:t>
            </a:r>
            <a:r>
              <a:rPr lang="en-US" b="1" dirty="0" err="1"/>
              <a:t>qoplamalar</a:t>
            </a:r>
            <a:r>
              <a:rPr lang="en-US" b="1" dirty="0"/>
              <a:t> </a:t>
            </a:r>
            <a:r>
              <a:rPr lang="en-US" b="1" dirty="0" err="1"/>
              <a:t>bo'yicha</a:t>
            </a:r>
            <a:r>
              <a:rPr lang="en-US" b="1" dirty="0"/>
              <a:t> </a:t>
            </a:r>
            <a:r>
              <a:rPr lang="en-US" b="1" dirty="0" err="1"/>
              <a:t>tadqiqotlar</a:t>
            </a:r>
            <a:r>
              <a:rPr lang="en-US" b="1" dirty="0"/>
              <a:t> </a:t>
            </a:r>
            <a:r>
              <a:rPr lang="en-US" b="1" dirty="0" err="1"/>
              <a:t>uyda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chet</a:t>
            </a:r>
            <a:r>
              <a:rPr lang="en-US" b="1" dirty="0"/>
              <a:t> </a:t>
            </a:r>
            <a:r>
              <a:rPr lang="en-US" b="1" dirty="0" err="1"/>
              <a:t>elda</a:t>
            </a:r>
            <a:r>
              <a:rPr lang="en-US" b="1" dirty="0"/>
              <a:t> </a:t>
            </a:r>
            <a:r>
              <a:rPr lang="en-US" b="1" dirty="0" err="1"/>
              <a:t>boshlangan</a:t>
            </a:r>
            <a:r>
              <a:rPr lang="en-US" b="1" dirty="0"/>
              <a:t>. </a:t>
            </a:r>
            <a:endParaRPr lang="ru-RU" b="1" dirty="0"/>
          </a:p>
        </p:txBody>
      </p:sp>
      <p:pic>
        <p:nvPicPr>
          <p:cNvPr id="2050" name="Picture 2" descr="Ecover | Qo'l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42" y="3293534"/>
            <a:ext cx="4890558" cy="305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siqlik izolyatsiyalash materiallari Toshkentda sotib olish - Tovar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293535"/>
            <a:ext cx="4783667" cy="305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549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8304" y="1183488"/>
            <a:ext cx="4839661" cy="444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88135" y="695868"/>
            <a:ext cx="5586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 err="1"/>
              <a:t>Quvurning</a:t>
            </a:r>
            <a:r>
              <a:rPr lang="en-US" sz="2400" b="1" dirty="0"/>
              <a:t> </a:t>
            </a:r>
            <a:r>
              <a:rPr lang="en-US" sz="2400" b="1" dirty="0" err="1"/>
              <a:t>issiqlik</a:t>
            </a:r>
            <a:r>
              <a:rPr lang="en-US" sz="2400" b="1" dirty="0"/>
              <a:t> </a:t>
            </a:r>
            <a:r>
              <a:rPr lang="en-US" sz="2400" b="1" dirty="0" err="1"/>
              <a:t>izolatsiyasi</a:t>
            </a:r>
            <a:r>
              <a:rPr lang="en-US" sz="2400" b="1" dirty="0"/>
              <a:t> </a:t>
            </a:r>
            <a:r>
              <a:rPr lang="en-US" sz="2400" b="1" dirty="0" err="1"/>
              <a:t>haqida</a:t>
            </a:r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934" y="2042956"/>
            <a:ext cx="41486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Foydalanish</a:t>
            </a:r>
            <a:r>
              <a:rPr lang="en-US" b="1" dirty="0"/>
              <a:t> </a:t>
            </a:r>
            <a:r>
              <a:rPr lang="en-US" b="1" dirty="0" err="1"/>
              <a:t>uchun</a:t>
            </a:r>
            <a:r>
              <a:rPr lang="en-US" b="1" dirty="0"/>
              <a:t> </a:t>
            </a:r>
            <a:r>
              <a:rPr lang="en-US" b="1" dirty="0" err="1"/>
              <a:t>eng</a:t>
            </a:r>
            <a:r>
              <a:rPr lang="en-US" b="1" dirty="0"/>
              <a:t> </a:t>
            </a:r>
            <a:r>
              <a:rPr lang="en-US" b="1" dirty="0" err="1"/>
              <a:t>yuqori</a:t>
            </a:r>
            <a:r>
              <a:rPr lang="en-US" b="1" dirty="0"/>
              <a:t> </a:t>
            </a:r>
            <a:r>
              <a:rPr lang="en-US" b="1" dirty="0" err="1"/>
              <a:t>sifatli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bardoshli</a:t>
            </a:r>
            <a:r>
              <a:rPr lang="en-US" b="1" dirty="0"/>
              <a:t>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izolyatorlari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 </a:t>
            </a:r>
            <a:r>
              <a:rPr lang="en-US" b="1" dirty="0" err="1">
                <a:hlinkClick r:id="rId3"/>
              </a:rPr>
              <a:t>sanoat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tizimlari</a:t>
            </a:r>
            <a:r>
              <a:rPr lang="en-US" b="1" dirty="0"/>
              <a:t> </a:t>
            </a:r>
            <a:r>
              <a:rPr lang="en-US" b="1" dirty="0" err="1"/>
              <a:t>kauchuk</a:t>
            </a:r>
            <a:r>
              <a:rPr lang="en-US" b="1" dirty="0"/>
              <a:t> </a:t>
            </a:r>
            <a:r>
              <a:rPr lang="en-US" b="1" dirty="0" err="1"/>
              <a:t>yoki</a:t>
            </a:r>
            <a:r>
              <a:rPr lang="en-US" b="1" dirty="0"/>
              <a:t> mineral </a:t>
            </a:r>
            <a:r>
              <a:rPr lang="en-US" b="1" dirty="0" err="1"/>
              <a:t>jundan</a:t>
            </a:r>
            <a:r>
              <a:rPr lang="en-US" b="1" dirty="0"/>
              <a:t> </a:t>
            </a:r>
            <a:r>
              <a:rPr lang="en-US" b="1" dirty="0" err="1"/>
              <a:t>qilingan</a:t>
            </a:r>
            <a:r>
              <a:rPr lang="en-US" b="1" dirty="0"/>
              <a:t>. </a:t>
            </a:r>
            <a:r>
              <a:rPr lang="en-US" b="1" dirty="0" err="1"/>
              <a:t>Isitish</a:t>
            </a:r>
            <a:r>
              <a:rPr lang="en-US" b="1" dirty="0"/>
              <a:t> </a:t>
            </a:r>
            <a:r>
              <a:rPr lang="en-US" b="1" dirty="0" err="1"/>
              <a:t>quvurlarini</a:t>
            </a:r>
            <a:r>
              <a:rPr lang="en-US" b="1" dirty="0"/>
              <a:t> </a:t>
            </a:r>
            <a:r>
              <a:rPr lang="en-US" b="1" dirty="0" err="1"/>
              <a:t>issiqlik</a:t>
            </a:r>
            <a:r>
              <a:rPr lang="en-US" b="1" dirty="0"/>
              <a:t> </a:t>
            </a:r>
            <a:r>
              <a:rPr lang="en-US" b="1" dirty="0" err="1"/>
              <a:t>izolatsiyasi</a:t>
            </a:r>
            <a:r>
              <a:rPr lang="en-US" b="1" dirty="0"/>
              <a:t> </a:t>
            </a:r>
            <a:r>
              <a:rPr lang="en-US" b="1" dirty="0" err="1"/>
              <a:t>uchun</a:t>
            </a:r>
            <a:r>
              <a:rPr lang="en-US" b="1" dirty="0"/>
              <a:t> </a:t>
            </a:r>
            <a:r>
              <a:rPr lang="en-US" b="1" dirty="0" err="1"/>
              <a:t>eng</a:t>
            </a:r>
            <a:r>
              <a:rPr lang="en-US" b="1" dirty="0"/>
              <a:t> </a:t>
            </a:r>
            <a:r>
              <a:rPr lang="en-US" b="1" dirty="0" err="1"/>
              <a:t>ko'p</a:t>
            </a:r>
            <a:r>
              <a:rPr lang="en-US" b="1" dirty="0"/>
              <a:t> </a:t>
            </a:r>
            <a:r>
              <a:rPr lang="en-US" b="1" dirty="0" err="1"/>
              <a:t>talab</a:t>
            </a:r>
            <a:r>
              <a:rPr lang="en-US" b="1" dirty="0"/>
              <a:t> </a:t>
            </a:r>
            <a:r>
              <a:rPr lang="en-US" b="1" dirty="0" err="1"/>
              <a:t>qilinadigan</a:t>
            </a:r>
            <a:r>
              <a:rPr lang="en-US" b="1" dirty="0"/>
              <a:t> </a:t>
            </a:r>
            <a:r>
              <a:rPr lang="en-US" b="1" dirty="0" err="1"/>
              <a:t>brendlar</a:t>
            </a:r>
            <a:r>
              <a:rPr lang="en-US" b="1" dirty="0"/>
              <a:t> - </a:t>
            </a:r>
            <a:r>
              <a:rPr lang="en-US" b="1" dirty="0" err="1"/>
              <a:t>Paroc</a:t>
            </a:r>
            <a:r>
              <a:rPr lang="en-US" b="1" dirty="0"/>
              <a:t>, </a:t>
            </a:r>
            <a:r>
              <a:rPr lang="en-US" b="1" dirty="0" err="1"/>
              <a:t>Isover</a:t>
            </a:r>
            <a:r>
              <a:rPr lang="en-US" b="1" dirty="0"/>
              <a:t>, Rockwool, </a:t>
            </a:r>
            <a:r>
              <a:rPr lang="en-US" b="1" dirty="0" err="1"/>
              <a:t>Linerock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boshqalar</a:t>
            </a:r>
            <a:r>
              <a:rPr lang="en-US" b="1" dirty="0"/>
              <a:t> Bu </a:t>
            </a:r>
            <a:r>
              <a:rPr lang="en-US" b="1" dirty="0" err="1"/>
              <a:t>ishlab</a:t>
            </a:r>
            <a:r>
              <a:rPr lang="en-US" b="1" dirty="0"/>
              <a:t> </a:t>
            </a:r>
            <a:r>
              <a:rPr lang="en-US" b="1" dirty="0" err="1"/>
              <a:t>chiqaruvchilar</a:t>
            </a:r>
            <a:r>
              <a:rPr lang="en-US" b="1" dirty="0"/>
              <a:t> </a:t>
            </a:r>
            <a:r>
              <a:rPr lang="en-US" b="1" dirty="0" err="1"/>
              <a:t>yuqori</a:t>
            </a:r>
            <a:r>
              <a:rPr lang="en-US" b="1" dirty="0"/>
              <a:t> </a:t>
            </a:r>
            <a:r>
              <a:rPr lang="en-US" b="1" dirty="0" err="1"/>
              <a:t>sifatli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bardoshli</a:t>
            </a:r>
            <a:r>
              <a:rPr lang="en-US" b="1" dirty="0"/>
              <a:t> </a:t>
            </a:r>
            <a:r>
              <a:rPr lang="en-US" b="1" dirty="0" err="1"/>
              <a:t>mahsulotlar</a:t>
            </a:r>
            <a:r>
              <a:rPr lang="en-US" b="1" dirty="0"/>
              <a:t> </a:t>
            </a:r>
            <a:r>
              <a:rPr lang="en-US" b="1" dirty="0" err="1"/>
              <a:t>ishlab</a:t>
            </a:r>
            <a:r>
              <a:rPr lang="en-US" b="1" dirty="0"/>
              <a:t> </a:t>
            </a:r>
            <a:r>
              <a:rPr lang="en-US" b="1" dirty="0" err="1"/>
              <a:t>chiqaradilar</a:t>
            </a:r>
            <a:r>
              <a:rPr lang="en-US" b="1" dirty="0"/>
              <a:t>.</a:t>
            </a:r>
            <a:endParaRPr lang="ru-RU" b="1" dirty="0"/>
          </a:p>
        </p:txBody>
      </p:sp>
      <p:pic>
        <p:nvPicPr>
          <p:cNvPr id="3074" name="Picture 2" descr="O'z qo'llari bilan suv quvurlarini elektr isitish. Sog'liqni saqlash  usullari. Quvurlarni isitish uchun kabel o'zini o'zi tartibga soluvchi  kabelni boshqarish variantlarini o'rnat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33" y="1617472"/>
            <a:ext cx="66675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26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ree download Free School Board Backgrounds For Powerpoint Education Ppt  [1408x900] for your Desktop, Mobile &amp; Tablet | Explore 34+ Board  Backgrounds | Board Backgrounds, Weathered Board Wallpaper, Circuit Board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71680">
            <a:off x="2624664" y="1322907"/>
            <a:ext cx="7128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Qozonxonadan</a:t>
            </a:r>
            <a:r>
              <a:rPr lang="en-US" sz="2000" b="1" dirty="0"/>
              <a:t> </a:t>
            </a:r>
            <a:r>
              <a:rPr lang="en-US" sz="2000" b="1" dirty="0" err="1"/>
              <a:t>oxirgi</a:t>
            </a:r>
            <a:r>
              <a:rPr lang="en-US" sz="2000" b="1" dirty="0"/>
              <a:t> </a:t>
            </a:r>
            <a:r>
              <a:rPr lang="en-US" sz="2000" b="1" dirty="0" err="1"/>
              <a:t>radiatorlar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</a:t>
            </a:r>
            <a:r>
              <a:rPr lang="en-US" sz="2000" b="1" dirty="0" err="1"/>
              <a:t>qozonxonadan</a:t>
            </a:r>
            <a:r>
              <a:rPr lang="en-US" sz="2000" b="1" dirty="0"/>
              <a:t> </a:t>
            </a:r>
            <a:r>
              <a:rPr lang="en-US" sz="2000" b="1" dirty="0" err="1"/>
              <a:t>issiqlik</a:t>
            </a:r>
            <a:r>
              <a:rPr lang="en-US" sz="2000" b="1" dirty="0"/>
              <a:t> </a:t>
            </a:r>
            <a:r>
              <a:rPr lang="en-US" sz="2000" b="1" dirty="0" err="1"/>
              <a:t>quvurlarini</a:t>
            </a:r>
            <a:r>
              <a:rPr lang="en-US" sz="2000" b="1" dirty="0"/>
              <a:t> </a:t>
            </a:r>
            <a:r>
              <a:rPr lang="en-US" sz="2000" b="1" dirty="0" err="1"/>
              <a:t>termal</a:t>
            </a:r>
            <a:r>
              <a:rPr lang="en-US" sz="2000" b="1" dirty="0"/>
              <a:t> </a:t>
            </a:r>
            <a:r>
              <a:rPr lang="en-US" sz="2000" b="1" dirty="0" err="1"/>
              <a:t>izolatsiya</a:t>
            </a:r>
            <a:r>
              <a:rPr lang="en-US" sz="2000" b="1" dirty="0"/>
              <a:t> </a:t>
            </a:r>
            <a:r>
              <a:rPr lang="en-US" sz="2000" b="1" dirty="0" err="1"/>
              <a:t>qilmaslikda</a:t>
            </a:r>
            <a:r>
              <a:rPr lang="en-US" sz="2000" b="1" dirty="0"/>
              <a:t>, </a:t>
            </a:r>
            <a:r>
              <a:rPr lang="en-US" sz="2000" b="1" dirty="0" err="1"/>
              <a:t>issiqlik</a:t>
            </a:r>
            <a:r>
              <a:rPr lang="en-US" sz="2000" b="1" dirty="0"/>
              <a:t> </a:t>
            </a:r>
            <a:r>
              <a:rPr lang="en-US" sz="2000" b="1" dirty="0" err="1"/>
              <a:t>oqishi</a:t>
            </a:r>
            <a:r>
              <a:rPr lang="en-US" sz="2000" b="1" dirty="0"/>
              <a:t> </a:t>
            </a:r>
            <a:r>
              <a:rPr lang="en-US" sz="2000" b="1" dirty="0" err="1"/>
              <a:t>taxminan</a:t>
            </a:r>
            <a:r>
              <a:rPr lang="en-US" sz="2000" b="1" dirty="0"/>
              <a:t> 4-15%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tashkil</a:t>
            </a:r>
            <a:r>
              <a:rPr lang="en-US" sz="2000" b="1" dirty="0"/>
              <a:t> </a:t>
            </a:r>
            <a:r>
              <a:rPr lang="en-US" sz="2000" b="1" dirty="0" err="1"/>
              <a:t>qiladi</a:t>
            </a:r>
            <a:r>
              <a:rPr lang="en-US" sz="2000" b="1" dirty="0"/>
              <a:t>. </a:t>
            </a:r>
            <a:r>
              <a:rPr lang="en-US" sz="2000" b="1" dirty="0" err="1"/>
              <a:t>Resurslardan</a:t>
            </a:r>
            <a:r>
              <a:rPr lang="en-US" sz="2000" b="1" dirty="0"/>
              <a:t> </a:t>
            </a:r>
            <a:r>
              <a:rPr lang="en-US" sz="2000" b="1" dirty="0" err="1"/>
              <a:t>oqilona</a:t>
            </a:r>
            <a:r>
              <a:rPr lang="en-US" sz="2000" b="1" dirty="0"/>
              <a:t> </a:t>
            </a:r>
            <a:r>
              <a:rPr lang="en-US" sz="2000" b="1" dirty="0" err="1"/>
              <a:t>foydalanish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- </a:t>
            </a:r>
            <a:r>
              <a:rPr lang="en-US" sz="2000" b="1" dirty="0" err="1"/>
              <a:t>issiqlikning</a:t>
            </a:r>
            <a:r>
              <a:rPr lang="en-US" sz="2000" b="1" dirty="0"/>
              <a:t> </a:t>
            </a:r>
            <a:r>
              <a:rPr lang="en-US" sz="2000" b="1" dirty="0" err="1"/>
              <a:t>yo'qolishini</a:t>
            </a:r>
            <a:r>
              <a:rPr lang="en-US" sz="2000" b="1" dirty="0"/>
              <a:t> </a:t>
            </a:r>
            <a:r>
              <a:rPr lang="en-US" sz="2000" b="1" dirty="0" err="1"/>
              <a:t>bartaraf</a:t>
            </a:r>
            <a:r>
              <a:rPr lang="en-US" sz="2000" b="1" dirty="0"/>
              <a:t> </a:t>
            </a:r>
            <a:r>
              <a:rPr lang="en-US" sz="2000" b="1" dirty="0" err="1"/>
              <a:t>etish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, </a:t>
            </a:r>
            <a:r>
              <a:rPr lang="en-US" sz="2000" b="1" dirty="0" err="1"/>
              <a:t>shuningdek</a:t>
            </a:r>
            <a:r>
              <a:rPr lang="en-US" sz="2000" b="1" dirty="0"/>
              <a:t>, </a:t>
            </a:r>
            <a:r>
              <a:rPr lang="en-US" sz="2000" b="1" dirty="0" err="1"/>
              <a:t>quvurlar</a:t>
            </a:r>
            <a:r>
              <a:rPr lang="en-US" sz="2000" b="1" dirty="0"/>
              <a:t> </a:t>
            </a:r>
            <a:r>
              <a:rPr lang="en-US" sz="2000" b="1" dirty="0" err="1"/>
              <a:t>sirtini</a:t>
            </a:r>
            <a:r>
              <a:rPr lang="en-US" sz="2000" b="1" dirty="0"/>
              <a:t> </a:t>
            </a:r>
            <a:r>
              <a:rPr lang="en-US" sz="2000" b="1" dirty="0" err="1"/>
              <a:t>tashqi</a:t>
            </a:r>
            <a:r>
              <a:rPr lang="en-US" sz="2000" b="1" dirty="0"/>
              <a:t> </a:t>
            </a:r>
            <a:r>
              <a:rPr lang="en-US" sz="2000" b="1" dirty="0" err="1"/>
              <a:t>ta'sirlardan</a:t>
            </a:r>
            <a:r>
              <a:rPr lang="en-US" sz="2000" b="1" dirty="0"/>
              <a:t> </a:t>
            </a:r>
            <a:r>
              <a:rPr lang="en-US" sz="2000" b="1" dirty="0" err="1"/>
              <a:t>himoya</a:t>
            </a:r>
            <a:r>
              <a:rPr lang="en-US" sz="2000" b="1" dirty="0"/>
              <a:t> </a:t>
            </a:r>
            <a:r>
              <a:rPr lang="en-US" sz="2000" b="1" dirty="0" err="1"/>
              <a:t>qilish</a:t>
            </a:r>
            <a:r>
              <a:rPr lang="en-US" sz="2000" b="1" dirty="0"/>
              <a:t>, </a:t>
            </a:r>
            <a:r>
              <a:rPr lang="en-US" sz="2000" b="1" dirty="0" err="1"/>
              <a:t>issiqlik</a:t>
            </a:r>
            <a:r>
              <a:rPr lang="en-US" sz="2000" b="1" dirty="0"/>
              <a:t> </a:t>
            </a:r>
            <a:r>
              <a:rPr lang="en-US" sz="2000" b="1" dirty="0" err="1"/>
              <a:t>izolyatsiyasidan</a:t>
            </a:r>
            <a:r>
              <a:rPr lang="en-US" sz="2000" b="1" dirty="0"/>
              <a:t> </a:t>
            </a:r>
            <a:r>
              <a:rPr lang="en-US" sz="2000" b="1" dirty="0" err="1"/>
              <a:t>foydalanish</a:t>
            </a:r>
            <a:r>
              <a:rPr lang="en-US" sz="2000" b="1" dirty="0"/>
              <a:t> </a:t>
            </a:r>
            <a:r>
              <a:rPr lang="en-US" sz="2000" b="1" dirty="0" err="1"/>
              <a:t>talab</a:t>
            </a:r>
            <a:r>
              <a:rPr lang="en-US" sz="2000" b="1" dirty="0"/>
              <a:t> </a:t>
            </a:r>
            <a:r>
              <a:rPr lang="en-US" sz="2000" b="1" dirty="0" err="1"/>
              <a:t>qilinadi</a:t>
            </a:r>
            <a:r>
              <a:rPr lang="en-US" sz="2000" b="1" dirty="0"/>
              <a:t>. </a:t>
            </a:r>
            <a:r>
              <a:rPr lang="en-US" sz="2000" b="1" dirty="0" err="1"/>
              <a:t>Ayniqsa</a:t>
            </a:r>
            <a:r>
              <a:rPr lang="en-US" sz="2000" b="1" dirty="0"/>
              <a:t>, </a:t>
            </a:r>
            <a:r>
              <a:rPr lang="en-US" sz="2000" b="1" dirty="0" err="1"/>
              <a:t>odam</a:t>
            </a:r>
            <a:r>
              <a:rPr lang="en-US" sz="2000" b="1" dirty="0"/>
              <a:t> </a:t>
            </a:r>
            <a:r>
              <a:rPr lang="en-US" sz="2000" b="1" dirty="0" err="1"/>
              <a:t>bo'lmagan</a:t>
            </a:r>
            <a:r>
              <a:rPr lang="en-US" sz="2000" b="1" dirty="0"/>
              <a:t> </a:t>
            </a:r>
            <a:r>
              <a:rPr lang="en-US" sz="2000" b="1" dirty="0" err="1"/>
              <a:t>xonalarda</a:t>
            </a:r>
            <a:r>
              <a:rPr lang="en-US" sz="2000" b="1" dirty="0"/>
              <a:t> </a:t>
            </a:r>
            <a:r>
              <a:rPr lang="en-US" sz="2000" b="1" dirty="0" err="1"/>
              <a:t>joylashgan</a:t>
            </a:r>
            <a:r>
              <a:rPr lang="en-US" sz="2000" b="1" dirty="0"/>
              <a:t> </a:t>
            </a:r>
            <a:r>
              <a:rPr lang="en-US" sz="2000" b="1" dirty="0" err="1"/>
              <a:t>xonadan</a:t>
            </a:r>
            <a:r>
              <a:rPr lang="en-US" sz="2000" b="1" dirty="0"/>
              <a:t> </a:t>
            </a:r>
            <a:r>
              <a:rPr lang="en-US" sz="2000" b="1" dirty="0" err="1"/>
              <a:t>tashqarida</a:t>
            </a:r>
            <a:r>
              <a:rPr lang="en-US" sz="2000" b="1" dirty="0"/>
              <a:t>, </a:t>
            </a:r>
            <a:r>
              <a:rPr lang="en-US" sz="2000" b="1" dirty="0" err="1"/>
              <a:t>shuningdek</a:t>
            </a:r>
            <a:r>
              <a:rPr lang="en-US" sz="2000" b="1" dirty="0"/>
              <a:t> </a:t>
            </a:r>
            <a:r>
              <a:rPr lang="en-US" sz="2000" b="1" dirty="0" err="1"/>
              <a:t>devorlarga</a:t>
            </a:r>
            <a:r>
              <a:rPr lang="en-US" sz="2000" b="1" dirty="0"/>
              <a:t> </a:t>
            </a:r>
            <a:r>
              <a:rPr lang="en-US" sz="2000" b="1" dirty="0" err="1"/>
              <a:t>o'rnatilgan</a:t>
            </a:r>
            <a:r>
              <a:rPr lang="en-US" sz="2000" b="1" dirty="0"/>
              <a:t> </a:t>
            </a:r>
            <a:r>
              <a:rPr lang="en-US" sz="2000" b="1" dirty="0" err="1"/>
              <a:t>quvurlar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</a:t>
            </a:r>
            <a:r>
              <a:rPr lang="en-US" sz="2000" b="1" dirty="0" err="1"/>
              <a:t>tegishli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0718215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7228" y="722869"/>
            <a:ext cx="5530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 </a:t>
            </a:r>
            <a:r>
              <a:rPr lang="en-US" sz="3200" b="1" dirty="0" err="1"/>
              <a:t>Issiqlik</a:t>
            </a:r>
            <a:r>
              <a:rPr lang="en-US" sz="3200" b="1" dirty="0"/>
              <a:t> </a:t>
            </a:r>
            <a:r>
              <a:rPr lang="en-US" sz="3200" b="1" dirty="0" err="1"/>
              <a:t>izolatsiyasi</a:t>
            </a:r>
            <a:r>
              <a:rPr lang="en-US" sz="3200" b="1" dirty="0"/>
              <a:t> </a:t>
            </a:r>
            <a:r>
              <a:rPr lang="en-US" sz="3200" b="1" dirty="0" err="1"/>
              <a:t>bo'yog’i</a:t>
            </a:r>
            <a:endParaRPr lang="en-US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1667" y="1498306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Bu </a:t>
            </a:r>
            <a:r>
              <a:rPr lang="en-US" sz="2000" b="1" dirty="0" err="1"/>
              <a:t>suvli</a:t>
            </a:r>
            <a:r>
              <a:rPr lang="en-US" sz="2000" b="1" dirty="0"/>
              <a:t> </a:t>
            </a:r>
            <a:r>
              <a:rPr lang="en-US" sz="2000" b="1" dirty="0" err="1"/>
              <a:t>yoki</a:t>
            </a:r>
            <a:r>
              <a:rPr lang="en-US" sz="2000" b="1" dirty="0"/>
              <a:t> </a:t>
            </a:r>
            <a:r>
              <a:rPr lang="en-US" sz="2000" b="1" dirty="0" err="1"/>
              <a:t>akril</a:t>
            </a:r>
            <a:r>
              <a:rPr lang="en-US" sz="2000" b="1" dirty="0"/>
              <a:t> </a:t>
            </a:r>
            <a:r>
              <a:rPr lang="en-US" sz="2000" b="1" dirty="0" err="1"/>
              <a:t>asosida</a:t>
            </a:r>
            <a:r>
              <a:rPr lang="en-US" sz="2000" b="1" dirty="0"/>
              <a:t> </a:t>
            </a:r>
            <a:r>
              <a:rPr lang="en-US" sz="2000" b="1" dirty="0" err="1"/>
              <a:t>amalga</a:t>
            </a:r>
            <a:r>
              <a:rPr lang="en-US" sz="2000" b="1" dirty="0"/>
              <a:t> </a:t>
            </a:r>
            <a:r>
              <a:rPr lang="en-US" sz="2000" b="1" dirty="0" err="1"/>
              <a:t>oshiriladi</a:t>
            </a:r>
            <a:r>
              <a:rPr lang="en-US" sz="2000" b="1" dirty="0"/>
              <a:t>, u </a:t>
            </a:r>
            <a:r>
              <a:rPr lang="en-US" sz="2000" b="1" dirty="0" err="1"/>
              <a:t>perlit</a:t>
            </a:r>
            <a:r>
              <a:rPr lang="en-US" sz="2000" b="1" dirty="0"/>
              <a:t>, </a:t>
            </a:r>
            <a:r>
              <a:rPr lang="en-US" sz="2000" b="1" dirty="0" err="1"/>
              <a:t>ko'pik</a:t>
            </a:r>
            <a:r>
              <a:rPr lang="en-US" sz="2000" b="1" dirty="0"/>
              <a:t> shisha, </a:t>
            </a:r>
            <a:r>
              <a:rPr lang="en-US" sz="2000" b="1" dirty="0" err="1"/>
              <a:t>fiberglas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sopol</a:t>
            </a:r>
            <a:r>
              <a:rPr lang="en-US" sz="2000" b="1" dirty="0"/>
              <a:t> </a:t>
            </a:r>
            <a:r>
              <a:rPr lang="en-US" sz="2000" b="1" dirty="0" err="1"/>
              <a:t>mikrograflar</a:t>
            </a:r>
            <a:r>
              <a:rPr lang="en-US" sz="2000" b="1" dirty="0"/>
              <a:t> </a:t>
            </a:r>
            <a:r>
              <a:rPr lang="en-US" sz="2000" b="1" dirty="0" err="1"/>
              <a:t>shaklida</a:t>
            </a:r>
            <a:r>
              <a:rPr lang="en-US" sz="2000" b="1" dirty="0"/>
              <a:t> </a:t>
            </a:r>
            <a:r>
              <a:rPr lang="en-US" sz="2000" b="1" dirty="0" err="1"/>
              <a:t>plomba</a:t>
            </a:r>
            <a:r>
              <a:rPr lang="en-US" sz="2000" b="1" dirty="0"/>
              <a:t> </a:t>
            </a:r>
            <a:r>
              <a:rPr lang="en-US" sz="2000" b="1" dirty="0" err="1"/>
              <a:t>turli</a:t>
            </a:r>
            <a:r>
              <a:rPr lang="en-US" sz="2000" b="1" dirty="0"/>
              <a:t> </a:t>
            </a:r>
            <a:r>
              <a:rPr lang="en-US" sz="2000" b="1" dirty="0" err="1"/>
              <a:t>xil</a:t>
            </a:r>
            <a:r>
              <a:rPr lang="en-US" sz="2000" b="1" dirty="0"/>
              <a:t> </a:t>
            </a:r>
            <a:r>
              <a:rPr lang="en-US" sz="2000" b="1" dirty="0" err="1"/>
              <a:t>ichiga</a:t>
            </a:r>
            <a:r>
              <a:rPr lang="en-US" sz="2000" b="1" dirty="0"/>
              <a:t> </a:t>
            </a:r>
            <a:r>
              <a:rPr lang="en-US" sz="2000" b="1" dirty="0" err="1"/>
              <a:t>oladi</a:t>
            </a:r>
            <a:r>
              <a:rPr lang="en-US" sz="2000" b="1" dirty="0"/>
              <a:t>.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necha</a:t>
            </a:r>
            <a:r>
              <a:rPr lang="en-US" sz="2000" b="1" dirty="0"/>
              <a:t> </a:t>
            </a:r>
            <a:r>
              <a:rPr lang="en-US" sz="2000" b="1" dirty="0" err="1"/>
              <a:t>millimetr</a:t>
            </a:r>
            <a:r>
              <a:rPr lang="en-US" sz="2000" b="1" dirty="0"/>
              <a:t> </a:t>
            </a:r>
            <a:r>
              <a:rPr lang="en-US" sz="2000" b="1" dirty="0" err="1"/>
              <a:t>bo'yoq</a:t>
            </a:r>
            <a:r>
              <a:rPr lang="en-US" sz="2000" b="1" dirty="0"/>
              <a:t> </a:t>
            </a:r>
            <a:r>
              <a:rPr lang="en-US" sz="2000" b="1" dirty="0" err="1"/>
              <a:t>qatlami</a:t>
            </a:r>
            <a:r>
              <a:rPr lang="en-US" sz="2000" b="1" dirty="0"/>
              <a:t> </a:t>
            </a:r>
            <a:r>
              <a:rPr lang="en-US" sz="2000" b="1" dirty="0" err="1"/>
              <a:t>muvaffaqiyatli</a:t>
            </a:r>
            <a:r>
              <a:rPr lang="en-US" sz="2000" b="1" dirty="0"/>
              <a:t> </a:t>
            </a:r>
            <a:r>
              <a:rPr lang="en-US" sz="2000" b="1" dirty="0" err="1"/>
              <a:t>an'anaviy</a:t>
            </a:r>
            <a:r>
              <a:rPr lang="en-US" sz="2000" b="1" dirty="0"/>
              <a:t> </a:t>
            </a:r>
            <a:r>
              <a:rPr lang="en-US" sz="2000" b="1" dirty="0" err="1"/>
              <a:t>izolyatsiya</a:t>
            </a:r>
            <a:r>
              <a:rPr lang="en-US" sz="2000" b="1" dirty="0"/>
              <a:t> </a:t>
            </a:r>
            <a:r>
              <a:rPr lang="en-US" sz="2000" b="1" dirty="0" err="1"/>
              <a:t>o'rniga</a:t>
            </a:r>
            <a:r>
              <a:rPr lang="en-US" sz="2000" b="1" dirty="0"/>
              <a:t> </a:t>
            </a:r>
            <a:r>
              <a:rPr lang="en-US" sz="2000" b="1" dirty="0" err="1"/>
              <a:t>o'tadi</a:t>
            </a:r>
            <a:r>
              <a:rPr lang="en-US" sz="2000" b="1" dirty="0"/>
              <a:t>. </a:t>
            </a:r>
            <a:r>
              <a:rPr lang="en-US" sz="2000" b="1" dirty="0" err="1"/>
              <a:t>bo'yoq</a:t>
            </a:r>
            <a:r>
              <a:rPr lang="en-US" sz="2000" b="1" dirty="0"/>
              <a:t> </a:t>
            </a:r>
            <a:r>
              <a:rPr lang="en-US" sz="2000" b="1" dirty="0" err="1"/>
              <a:t>foydalanish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</a:t>
            </a:r>
            <a:r>
              <a:rPr lang="en-US" sz="2000" b="1" dirty="0" err="1"/>
              <a:t>qulay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qalin</a:t>
            </a:r>
            <a:r>
              <a:rPr lang="en-US" sz="2000" b="1" dirty="0"/>
              <a:t> </a:t>
            </a:r>
            <a:r>
              <a:rPr lang="en-US" sz="2000" b="1" dirty="0" err="1"/>
              <a:t>pastasi</a:t>
            </a:r>
            <a:r>
              <a:rPr lang="en-US" sz="2000" b="1" dirty="0"/>
              <a:t>,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qalin</a:t>
            </a:r>
            <a:r>
              <a:rPr lang="en-US" sz="2000" b="1" dirty="0"/>
              <a:t> </a:t>
            </a:r>
            <a:r>
              <a:rPr lang="en-US" sz="2000" b="1" dirty="0" err="1"/>
              <a:t>qatlami</a:t>
            </a:r>
            <a:r>
              <a:rPr lang="en-US" sz="2000" b="1" dirty="0"/>
              <a:t> </a:t>
            </a:r>
            <a:r>
              <a:rPr lang="en-US" sz="2000" b="1" dirty="0" err="1"/>
              <a:t>bilan</a:t>
            </a:r>
            <a:r>
              <a:rPr lang="en-US" sz="2000" b="1" dirty="0"/>
              <a:t> </a:t>
            </a:r>
            <a:r>
              <a:rPr lang="en-US" sz="2000" b="1" dirty="0" err="1"/>
              <a:t>yolg'on</a:t>
            </a:r>
            <a:r>
              <a:rPr lang="en-US" sz="2000" b="1" dirty="0"/>
              <a:t> </a:t>
            </a:r>
            <a:r>
              <a:rPr lang="en-US" sz="2000" b="1" dirty="0" err="1"/>
              <a:t>bilan</a:t>
            </a:r>
            <a:r>
              <a:rPr lang="en-US" sz="2000" b="1" dirty="0"/>
              <a:t> </a:t>
            </a:r>
            <a:r>
              <a:rPr lang="en-US" sz="2000" b="1" dirty="0" err="1"/>
              <a:t>mustahkamlik</a:t>
            </a:r>
            <a:r>
              <a:rPr lang="en-US" sz="2000" b="1" dirty="0"/>
              <a:t> </a:t>
            </a:r>
            <a:r>
              <a:rPr lang="en-US" sz="2000" b="1" dirty="0" err="1"/>
              <a:t>o'xshaydi</a:t>
            </a:r>
            <a:r>
              <a:rPr lang="en-US" sz="2000" b="1" dirty="0"/>
              <a:t>. Plus, </a:t>
            </a:r>
            <a:r>
              <a:rPr lang="en-US" sz="2000" b="1" dirty="0" err="1"/>
              <a:t>warmlook</a:t>
            </a:r>
            <a:r>
              <a:rPr lang="en-US" sz="2000" b="1" dirty="0"/>
              <a:t>, u </a:t>
            </a:r>
            <a:r>
              <a:rPr lang="en-US" sz="2000" b="1" dirty="0" err="1"/>
              <a:t>teng</a:t>
            </a:r>
            <a:r>
              <a:rPr lang="en-US" sz="2000" b="1" dirty="0"/>
              <a:t> </a:t>
            </a:r>
            <a:r>
              <a:rPr lang="en-US" sz="2000" b="1" dirty="0" err="1"/>
              <a:t>bo'rttirma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borish</a:t>
            </a:r>
            <a:r>
              <a:rPr lang="en-US" sz="2000" b="1" dirty="0"/>
              <a:t> </a:t>
            </a:r>
            <a:r>
              <a:rPr lang="en-US" sz="2000" b="1" dirty="0" err="1"/>
              <a:t>joylarda</a:t>
            </a:r>
            <a:r>
              <a:rPr lang="en-US" sz="2000" b="1" dirty="0"/>
              <a:t>, </a:t>
            </a:r>
            <a:r>
              <a:rPr lang="en-US" sz="2000" b="1" dirty="0" err="1"/>
              <a:t>shu</a:t>
            </a:r>
            <a:r>
              <a:rPr lang="en-US" sz="2000" b="1" dirty="0"/>
              <a:t> </a:t>
            </a:r>
            <a:r>
              <a:rPr lang="en-US" sz="2000" b="1" dirty="0" err="1"/>
              <a:t>jumladan</a:t>
            </a:r>
            <a:r>
              <a:rPr lang="en-US" sz="2000" b="1" dirty="0"/>
              <a:t>, </a:t>
            </a:r>
            <a:r>
              <a:rPr lang="en-US" sz="2000" b="1" dirty="0" err="1"/>
              <a:t>butun</a:t>
            </a:r>
            <a:r>
              <a:rPr lang="en-US" sz="2000" b="1" dirty="0"/>
              <a:t> </a:t>
            </a:r>
            <a:r>
              <a:rPr lang="en-US" sz="2000" b="1" dirty="0" err="1"/>
              <a:t>sirtini</a:t>
            </a:r>
            <a:r>
              <a:rPr lang="en-US" sz="2000" b="1" dirty="0"/>
              <a:t> </a:t>
            </a:r>
            <a:r>
              <a:rPr lang="en-US" sz="2000" b="1" dirty="0" err="1"/>
              <a:t>o'z</a:t>
            </a:r>
            <a:r>
              <a:rPr lang="en-US" sz="2000" b="1" dirty="0"/>
              <a:t> </a:t>
            </a:r>
            <a:r>
              <a:rPr lang="en-US" sz="2000" b="1" dirty="0" err="1"/>
              <a:t>ichiga</a:t>
            </a:r>
            <a:r>
              <a:rPr lang="en-US" sz="2000" b="1" dirty="0"/>
              <a:t> </a:t>
            </a:r>
            <a:r>
              <a:rPr lang="en-US" sz="2000" b="1" dirty="0" err="1"/>
              <a:t>oladi</a:t>
            </a:r>
            <a:r>
              <a:rPr lang="en-US" sz="2000" b="1" dirty="0"/>
              <a:t>, deb </a:t>
            </a:r>
            <a:r>
              <a:rPr lang="en-US" sz="2000" b="1" dirty="0" err="1"/>
              <a:t>bo'yalgan</a:t>
            </a:r>
            <a:r>
              <a:rPr lang="en-US" sz="2000" b="1" dirty="0"/>
              <a:t> </a:t>
            </a:r>
            <a:r>
              <a:rPr lang="en-US" sz="2000" b="1" dirty="0" err="1"/>
              <a:t>mahsulot</a:t>
            </a:r>
            <a:r>
              <a:rPr lang="en-US" sz="2000" b="1" dirty="0"/>
              <a:t> </a:t>
            </a:r>
            <a:r>
              <a:rPr lang="en-US" sz="2000" b="1" dirty="0" err="1"/>
              <a:t>uchun</a:t>
            </a:r>
            <a:r>
              <a:rPr lang="en-US" sz="2000" b="1" dirty="0"/>
              <a:t> </a:t>
            </a:r>
            <a:r>
              <a:rPr lang="en-US" sz="2000" b="1" dirty="0" err="1"/>
              <a:t>himoya</a:t>
            </a:r>
            <a:r>
              <a:rPr lang="en-US" sz="2000" b="1" dirty="0"/>
              <a:t> </a:t>
            </a:r>
            <a:r>
              <a:rPr lang="en-US" sz="2000" b="1" dirty="0" err="1"/>
              <a:t>vazifalarni</a:t>
            </a:r>
            <a:r>
              <a:rPr lang="en-US" sz="2000" b="1" dirty="0"/>
              <a:t> </a:t>
            </a:r>
            <a:r>
              <a:rPr lang="en-US" sz="2000" b="1" dirty="0" err="1"/>
              <a:t>amalga</a:t>
            </a:r>
            <a:r>
              <a:rPr lang="en-US" sz="2000" b="1" dirty="0"/>
              <a:t> </a:t>
            </a:r>
            <a:r>
              <a:rPr lang="en-US" sz="2000" b="1" dirty="0" err="1"/>
              <a:t>oshiradi</a:t>
            </a:r>
            <a:r>
              <a:rPr lang="en-US" sz="2000" b="1" dirty="0"/>
              <a:t>.</a:t>
            </a:r>
            <a:endParaRPr lang="ru-RU" sz="2000" b="1" dirty="0"/>
          </a:p>
        </p:txBody>
      </p:sp>
      <p:pic>
        <p:nvPicPr>
          <p:cNvPr id="409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09" y="4157133"/>
            <a:ext cx="3679825" cy="257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8 ta mud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8" y="4191000"/>
            <a:ext cx="4247092" cy="2506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расивый деловой фон для презентации - 8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" y="24341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O‟ZBEKISTON RESPUBLIKASI OLIY VA O‟RTA MAXSUS TA‟LIM VAZIRLIGI TOSHKENT  IRRIGATSIYA VA QISHLOQ XO'JALIGINI MEXANIZATSIYAL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08" y="881605"/>
            <a:ext cx="4762500" cy="317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16831" y="195805"/>
            <a:ext cx="4264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Ko'pikli</a:t>
            </a:r>
            <a:r>
              <a:rPr lang="en-US" sz="2800" b="1" dirty="0"/>
              <a:t> </a:t>
            </a:r>
            <a:r>
              <a:rPr lang="en-US" sz="2800" b="1" dirty="0" err="1"/>
              <a:t>polietilen</a:t>
            </a:r>
            <a:r>
              <a:rPr lang="en-US" sz="2800" b="1" dirty="0"/>
              <a:t> </a:t>
            </a:r>
            <a:r>
              <a:rPr lang="en-US" sz="2800" b="1" dirty="0" err="1"/>
              <a:t>ko'pik</a:t>
            </a:r>
            <a:endParaRPr lang="en-US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01800" y="4061603"/>
            <a:ext cx="8161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 </a:t>
            </a:r>
            <a:r>
              <a:rPr lang="en-US" b="1" dirty="0" err="1">
                <a:solidFill>
                  <a:schemeClr val="bg1"/>
                </a:solidFill>
              </a:rPr>
              <a:t>texnologik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kesilgan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loviya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tasdiqlangan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shakldagi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ikki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metrli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quvurlar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shaklida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amalga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oshiriladi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quvurlar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uchun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energyflex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issiqlik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izolyatsiya</a:t>
            </a:r>
            <a:r>
              <a:rPr lang="en-US" b="1" dirty="0">
                <a:solidFill>
                  <a:schemeClr val="bg1"/>
                </a:solidFill>
              </a:rPr>
              <a:t> 6-20 mm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qalinligi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quvur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Rolls </a:t>
            </a:r>
            <a:r>
              <a:rPr lang="en-US" b="1" dirty="0" err="1">
                <a:solidFill>
                  <a:schemeClr val="bg1"/>
                </a:solidFill>
              </a:rPr>
              <a:t>hisoblanadi</a:t>
            </a:r>
            <a:r>
              <a:rPr lang="en-US" b="1" dirty="0">
                <a:solidFill>
                  <a:schemeClr val="bg1"/>
                </a:solidFill>
              </a:rPr>
              <a:t>. Bu </a:t>
            </a:r>
            <a:r>
              <a:rPr lang="en-US" b="1" dirty="0" err="1">
                <a:solidFill>
                  <a:schemeClr val="bg1"/>
                </a:solidFill>
              </a:rPr>
              <a:t>moddiy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atmosfera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kimyoviy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axborot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vositalarining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ta'siri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chidamli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namlik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eskirish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qarshilik</a:t>
            </a:r>
            <a:r>
              <a:rPr lang="en-US" b="1" dirty="0">
                <a:solidFill>
                  <a:schemeClr val="bg1"/>
                </a:solidFill>
              </a:rPr>
              <a:t> (25 </a:t>
            </a:r>
            <a:r>
              <a:rPr lang="en-US" b="1" dirty="0" err="1">
                <a:solidFill>
                  <a:schemeClr val="bg1"/>
                </a:solidFill>
              </a:rPr>
              <a:t>yil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issiqlik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izolyatsiya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xizmat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muddati</a:t>
            </a:r>
            <a:r>
              <a:rPr lang="en-US" b="1" dirty="0">
                <a:solidFill>
                  <a:schemeClr val="bg1"/>
                </a:solidFill>
              </a:rPr>
              <a:t>), non-</a:t>
            </a:r>
            <a:r>
              <a:rPr lang="en-US" b="1" dirty="0" err="1">
                <a:solidFill>
                  <a:schemeClr val="bg1"/>
                </a:solidFill>
              </a:rPr>
              <a:t>yonuvchi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bilan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ifodalanadi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harorat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tomchi</a:t>
            </a:r>
            <a:r>
              <a:rPr lang="en-US" b="1" dirty="0">
                <a:solidFill>
                  <a:schemeClr val="bg1"/>
                </a:solidFill>
              </a:rPr>
              <a:t> - -60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110 ° S </a:t>
            </a:r>
            <a:r>
              <a:rPr lang="en-US" b="1" dirty="0" err="1">
                <a:solidFill>
                  <a:schemeClr val="bg1"/>
                </a:solidFill>
              </a:rPr>
              <a:t>folga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himoya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qatlamiga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boshqa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materiallar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quvurlar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uchun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ko'pik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izolyatsiya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qilingan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joylashgan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9676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ذات مرة ريغان قليلا جريدة بخصوص مجموعة مصفوفة اطار ورقة عمل -  vistadigitalren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2727" y="590357"/>
            <a:ext cx="1041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Foydalanilgan</a:t>
            </a: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adabiyotlar</a:t>
            </a: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81542">
            <a:off x="3894115" y="1957401"/>
            <a:ext cx="44037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>
                <a:solidFill>
                  <a:srgbClr val="FF0000"/>
                </a:solidFill>
              </a:rPr>
              <a:t>Ziyonet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uz</a:t>
            </a:r>
            <a:endParaRPr lang="en-US" sz="40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4000" dirty="0">
                <a:solidFill>
                  <a:srgbClr val="FF0000"/>
                </a:solidFill>
              </a:rPr>
              <a:t>Lex.uz</a:t>
            </a:r>
          </a:p>
          <a:p>
            <a:pPr marL="342900" indent="-342900">
              <a:buAutoNum type="arabicPeriod"/>
            </a:pPr>
            <a:r>
              <a:rPr lang="en-US" sz="4000" dirty="0" err="1">
                <a:solidFill>
                  <a:srgbClr val="FF0000"/>
                </a:solidFill>
              </a:rPr>
              <a:t>Kutubxuna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taqi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MAVZU MIKROKONTROLLERLAR ASOSIDA BOSHQARISH VA NAZORAT QI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463</TotalTime>
  <Words>451</Words>
  <Application>Microsoft Office PowerPoint</Application>
  <PresentationFormat>Широкоэкранный</PresentationFormat>
  <Paragraphs>19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Ilxomjon7679</dc:creator>
  <cp:lastModifiedBy>Nig'monxo'ja Najimov</cp:lastModifiedBy>
  <cp:revision>44</cp:revision>
  <dcterms:created xsi:type="dcterms:W3CDTF">2022-09-21T20:33:36Z</dcterms:created>
  <dcterms:modified xsi:type="dcterms:W3CDTF">2024-04-26T16:08:42Z</dcterms:modified>
</cp:coreProperties>
</file>