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57" r:id="rId4"/>
    <p:sldId id="258" r:id="rId5"/>
    <p:sldId id="259" r:id="rId6"/>
    <p:sldId id="260" r:id="rId7"/>
  </p:sldIdLst>
  <p:sldSz cx="12192000" cy="6858000"/>
  <p:notesSz cx="6858000" cy="9144000"/>
  <p:defaultTextStyle>
    <a:defPPr>
      <a:defRPr lang="ru-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ableStyles" Target="tableStyles.xml" /><Relationship Id="rId5" Type="http://schemas.openxmlformats.org/officeDocument/2006/relationships/slide" Target="slides/slide4.xml" /><Relationship Id="rId10"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72A214-6E64-38D2-C359-8ECAD8D34CC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UZ"/>
          </a:p>
        </p:txBody>
      </p:sp>
      <p:sp>
        <p:nvSpPr>
          <p:cNvPr id="3" name="Подзаголовок 2">
            <a:extLst>
              <a:ext uri="{FF2B5EF4-FFF2-40B4-BE49-F238E27FC236}">
                <a16:creationId xmlns:a16="http://schemas.microsoft.com/office/drawing/2014/main" id="{231484B4-2C37-8BE8-96A9-60CA79AA9F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UZ"/>
          </a:p>
        </p:txBody>
      </p:sp>
      <p:sp>
        <p:nvSpPr>
          <p:cNvPr id="4" name="Дата 3">
            <a:extLst>
              <a:ext uri="{FF2B5EF4-FFF2-40B4-BE49-F238E27FC236}">
                <a16:creationId xmlns:a16="http://schemas.microsoft.com/office/drawing/2014/main" id="{5186C6CE-FB34-D593-56DE-892AD556FBCE}"/>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5" name="Нижний колонтитул 4">
            <a:extLst>
              <a:ext uri="{FF2B5EF4-FFF2-40B4-BE49-F238E27FC236}">
                <a16:creationId xmlns:a16="http://schemas.microsoft.com/office/drawing/2014/main" id="{B50F2527-848C-43FA-0385-9FFD35C6DA5A}"/>
              </a:ext>
            </a:extLst>
          </p:cNvPr>
          <p:cNvSpPr>
            <a:spLocks noGrp="1"/>
          </p:cNvSpPr>
          <p:nvPr>
            <p:ph type="ftr" sz="quarter" idx="11"/>
          </p:nvPr>
        </p:nvSpPr>
        <p:spPr/>
        <p:txBody>
          <a:bodyPr/>
          <a:lstStyle/>
          <a:p>
            <a:endParaRPr lang="ru-UZ"/>
          </a:p>
        </p:txBody>
      </p:sp>
      <p:sp>
        <p:nvSpPr>
          <p:cNvPr id="6" name="Номер слайда 5">
            <a:extLst>
              <a:ext uri="{FF2B5EF4-FFF2-40B4-BE49-F238E27FC236}">
                <a16:creationId xmlns:a16="http://schemas.microsoft.com/office/drawing/2014/main" id="{B65B0CFC-DBA2-4DAB-7B33-8954675699AB}"/>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4136197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863B10-4A08-F985-1550-AF4D6E5D169C}"/>
              </a:ext>
            </a:extLst>
          </p:cNvPr>
          <p:cNvSpPr>
            <a:spLocks noGrp="1"/>
          </p:cNvSpPr>
          <p:nvPr>
            <p:ph type="title"/>
          </p:nvPr>
        </p:nvSpPr>
        <p:spPr/>
        <p:txBody>
          <a:bodyPr/>
          <a:lstStyle/>
          <a:p>
            <a:r>
              <a:rPr lang="ru-RU"/>
              <a:t>Образец заголовка</a:t>
            </a:r>
            <a:endParaRPr lang="ru-UZ"/>
          </a:p>
        </p:txBody>
      </p:sp>
      <p:sp>
        <p:nvSpPr>
          <p:cNvPr id="3" name="Вертикальный текст 2">
            <a:extLst>
              <a:ext uri="{FF2B5EF4-FFF2-40B4-BE49-F238E27FC236}">
                <a16:creationId xmlns:a16="http://schemas.microsoft.com/office/drawing/2014/main" id="{C606AA17-6DD7-EBC1-B899-18196092E1E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4" name="Дата 3">
            <a:extLst>
              <a:ext uri="{FF2B5EF4-FFF2-40B4-BE49-F238E27FC236}">
                <a16:creationId xmlns:a16="http://schemas.microsoft.com/office/drawing/2014/main" id="{6FC5DA70-C43A-0F04-A59D-6D8FC89FEECE}"/>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5" name="Нижний колонтитул 4">
            <a:extLst>
              <a:ext uri="{FF2B5EF4-FFF2-40B4-BE49-F238E27FC236}">
                <a16:creationId xmlns:a16="http://schemas.microsoft.com/office/drawing/2014/main" id="{13CAF135-CF06-5112-78CD-0E3E384A725C}"/>
              </a:ext>
            </a:extLst>
          </p:cNvPr>
          <p:cNvSpPr>
            <a:spLocks noGrp="1"/>
          </p:cNvSpPr>
          <p:nvPr>
            <p:ph type="ftr" sz="quarter" idx="11"/>
          </p:nvPr>
        </p:nvSpPr>
        <p:spPr/>
        <p:txBody>
          <a:bodyPr/>
          <a:lstStyle/>
          <a:p>
            <a:endParaRPr lang="ru-UZ"/>
          </a:p>
        </p:txBody>
      </p:sp>
      <p:sp>
        <p:nvSpPr>
          <p:cNvPr id="6" name="Номер слайда 5">
            <a:extLst>
              <a:ext uri="{FF2B5EF4-FFF2-40B4-BE49-F238E27FC236}">
                <a16:creationId xmlns:a16="http://schemas.microsoft.com/office/drawing/2014/main" id="{B3A128F0-C3E7-2F07-C2D7-C1774DADBC15}"/>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2374617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C6E8E24-6AE1-3C72-C1F0-3D4DB662A73C}"/>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UZ"/>
          </a:p>
        </p:txBody>
      </p:sp>
      <p:sp>
        <p:nvSpPr>
          <p:cNvPr id="3" name="Вертикальный текст 2">
            <a:extLst>
              <a:ext uri="{FF2B5EF4-FFF2-40B4-BE49-F238E27FC236}">
                <a16:creationId xmlns:a16="http://schemas.microsoft.com/office/drawing/2014/main" id="{53086C52-73A9-1EFF-FD13-4CD58F9DB6D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4" name="Дата 3">
            <a:extLst>
              <a:ext uri="{FF2B5EF4-FFF2-40B4-BE49-F238E27FC236}">
                <a16:creationId xmlns:a16="http://schemas.microsoft.com/office/drawing/2014/main" id="{EA26BFD4-BE7D-7B20-83A9-0376F1B9CB7D}"/>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5" name="Нижний колонтитул 4">
            <a:extLst>
              <a:ext uri="{FF2B5EF4-FFF2-40B4-BE49-F238E27FC236}">
                <a16:creationId xmlns:a16="http://schemas.microsoft.com/office/drawing/2014/main" id="{657EE3DF-856C-3A17-8BCF-B1E2FD863C88}"/>
              </a:ext>
            </a:extLst>
          </p:cNvPr>
          <p:cNvSpPr>
            <a:spLocks noGrp="1"/>
          </p:cNvSpPr>
          <p:nvPr>
            <p:ph type="ftr" sz="quarter" idx="11"/>
          </p:nvPr>
        </p:nvSpPr>
        <p:spPr/>
        <p:txBody>
          <a:bodyPr/>
          <a:lstStyle/>
          <a:p>
            <a:endParaRPr lang="ru-UZ"/>
          </a:p>
        </p:txBody>
      </p:sp>
      <p:sp>
        <p:nvSpPr>
          <p:cNvPr id="6" name="Номер слайда 5">
            <a:extLst>
              <a:ext uri="{FF2B5EF4-FFF2-40B4-BE49-F238E27FC236}">
                <a16:creationId xmlns:a16="http://schemas.microsoft.com/office/drawing/2014/main" id="{6ECF92C3-CE9F-11FD-5798-363B8F11916A}"/>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2406776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8C4EAB-A152-762E-222C-45386DE337FE}"/>
              </a:ext>
            </a:extLst>
          </p:cNvPr>
          <p:cNvSpPr>
            <a:spLocks noGrp="1"/>
          </p:cNvSpPr>
          <p:nvPr>
            <p:ph type="title"/>
          </p:nvPr>
        </p:nvSpPr>
        <p:spPr/>
        <p:txBody>
          <a:bodyPr/>
          <a:lstStyle/>
          <a:p>
            <a:r>
              <a:rPr lang="ru-RU"/>
              <a:t>Образец заголовка</a:t>
            </a:r>
            <a:endParaRPr lang="ru-UZ"/>
          </a:p>
        </p:txBody>
      </p:sp>
      <p:sp>
        <p:nvSpPr>
          <p:cNvPr id="3" name="Объект 2">
            <a:extLst>
              <a:ext uri="{FF2B5EF4-FFF2-40B4-BE49-F238E27FC236}">
                <a16:creationId xmlns:a16="http://schemas.microsoft.com/office/drawing/2014/main" id="{5BAB14CC-497B-07C2-D14C-3B4D96B1DF4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4" name="Дата 3">
            <a:extLst>
              <a:ext uri="{FF2B5EF4-FFF2-40B4-BE49-F238E27FC236}">
                <a16:creationId xmlns:a16="http://schemas.microsoft.com/office/drawing/2014/main" id="{7464A555-274E-09D9-D7CC-D42800BBFA43}"/>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5" name="Нижний колонтитул 4">
            <a:extLst>
              <a:ext uri="{FF2B5EF4-FFF2-40B4-BE49-F238E27FC236}">
                <a16:creationId xmlns:a16="http://schemas.microsoft.com/office/drawing/2014/main" id="{2CEB6740-5C84-3A1C-C69D-D32C8DE0DECE}"/>
              </a:ext>
            </a:extLst>
          </p:cNvPr>
          <p:cNvSpPr>
            <a:spLocks noGrp="1"/>
          </p:cNvSpPr>
          <p:nvPr>
            <p:ph type="ftr" sz="quarter" idx="11"/>
          </p:nvPr>
        </p:nvSpPr>
        <p:spPr/>
        <p:txBody>
          <a:bodyPr/>
          <a:lstStyle/>
          <a:p>
            <a:endParaRPr lang="ru-UZ"/>
          </a:p>
        </p:txBody>
      </p:sp>
      <p:sp>
        <p:nvSpPr>
          <p:cNvPr id="6" name="Номер слайда 5">
            <a:extLst>
              <a:ext uri="{FF2B5EF4-FFF2-40B4-BE49-F238E27FC236}">
                <a16:creationId xmlns:a16="http://schemas.microsoft.com/office/drawing/2014/main" id="{DF528989-A2F5-A2A3-14C5-8FB550EC0D79}"/>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4288408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2C15C1-FE44-4B5E-64E7-FFCB8193D32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UZ"/>
          </a:p>
        </p:txBody>
      </p:sp>
      <p:sp>
        <p:nvSpPr>
          <p:cNvPr id="3" name="Текст 2">
            <a:extLst>
              <a:ext uri="{FF2B5EF4-FFF2-40B4-BE49-F238E27FC236}">
                <a16:creationId xmlns:a16="http://schemas.microsoft.com/office/drawing/2014/main" id="{94E68A98-D31A-AAB1-FD4A-84803D9695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B114091-2E83-8B74-F278-28BAE87BDBC6}"/>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5" name="Нижний колонтитул 4">
            <a:extLst>
              <a:ext uri="{FF2B5EF4-FFF2-40B4-BE49-F238E27FC236}">
                <a16:creationId xmlns:a16="http://schemas.microsoft.com/office/drawing/2014/main" id="{85E66807-1A2F-27FE-2115-C5643A28F4D1}"/>
              </a:ext>
            </a:extLst>
          </p:cNvPr>
          <p:cNvSpPr>
            <a:spLocks noGrp="1"/>
          </p:cNvSpPr>
          <p:nvPr>
            <p:ph type="ftr" sz="quarter" idx="11"/>
          </p:nvPr>
        </p:nvSpPr>
        <p:spPr/>
        <p:txBody>
          <a:bodyPr/>
          <a:lstStyle/>
          <a:p>
            <a:endParaRPr lang="ru-UZ"/>
          </a:p>
        </p:txBody>
      </p:sp>
      <p:sp>
        <p:nvSpPr>
          <p:cNvPr id="6" name="Номер слайда 5">
            <a:extLst>
              <a:ext uri="{FF2B5EF4-FFF2-40B4-BE49-F238E27FC236}">
                <a16:creationId xmlns:a16="http://schemas.microsoft.com/office/drawing/2014/main" id="{B1467E0F-4AAC-BB64-86A1-EB2FD17A7C5A}"/>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238786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8A041A-8AD1-05D3-4CD0-1A0E215D83D0}"/>
              </a:ext>
            </a:extLst>
          </p:cNvPr>
          <p:cNvSpPr>
            <a:spLocks noGrp="1"/>
          </p:cNvSpPr>
          <p:nvPr>
            <p:ph type="title"/>
          </p:nvPr>
        </p:nvSpPr>
        <p:spPr/>
        <p:txBody>
          <a:bodyPr/>
          <a:lstStyle/>
          <a:p>
            <a:r>
              <a:rPr lang="ru-RU"/>
              <a:t>Образец заголовка</a:t>
            </a:r>
            <a:endParaRPr lang="ru-UZ"/>
          </a:p>
        </p:txBody>
      </p:sp>
      <p:sp>
        <p:nvSpPr>
          <p:cNvPr id="3" name="Объект 2">
            <a:extLst>
              <a:ext uri="{FF2B5EF4-FFF2-40B4-BE49-F238E27FC236}">
                <a16:creationId xmlns:a16="http://schemas.microsoft.com/office/drawing/2014/main" id="{9BDDE910-45B4-D28D-950C-E50E8DE3C79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4" name="Объект 3">
            <a:extLst>
              <a:ext uri="{FF2B5EF4-FFF2-40B4-BE49-F238E27FC236}">
                <a16:creationId xmlns:a16="http://schemas.microsoft.com/office/drawing/2014/main" id="{4EBAA1CE-AFF9-26C7-0B1D-139B7D3032D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5" name="Дата 4">
            <a:extLst>
              <a:ext uri="{FF2B5EF4-FFF2-40B4-BE49-F238E27FC236}">
                <a16:creationId xmlns:a16="http://schemas.microsoft.com/office/drawing/2014/main" id="{C1E5FE2B-AC27-D215-DC4B-099ADF4AE042}"/>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6" name="Нижний колонтитул 5">
            <a:extLst>
              <a:ext uri="{FF2B5EF4-FFF2-40B4-BE49-F238E27FC236}">
                <a16:creationId xmlns:a16="http://schemas.microsoft.com/office/drawing/2014/main" id="{4E7A6F7A-C598-9CDC-344E-FBA57B1F3FAC}"/>
              </a:ext>
            </a:extLst>
          </p:cNvPr>
          <p:cNvSpPr>
            <a:spLocks noGrp="1"/>
          </p:cNvSpPr>
          <p:nvPr>
            <p:ph type="ftr" sz="quarter" idx="11"/>
          </p:nvPr>
        </p:nvSpPr>
        <p:spPr/>
        <p:txBody>
          <a:bodyPr/>
          <a:lstStyle/>
          <a:p>
            <a:endParaRPr lang="ru-UZ"/>
          </a:p>
        </p:txBody>
      </p:sp>
      <p:sp>
        <p:nvSpPr>
          <p:cNvPr id="7" name="Номер слайда 6">
            <a:extLst>
              <a:ext uri="{FF2B5EF4-FFF2-40B4-BE49-F238E27FC236}">
                <a16:creationId xmlns:a16="http://schemas.microsoft.com/office/drawing/2014/main" id="{18BC1289-BEBF-6E51-7354-2E10C1323446}"/>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702459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1811AE-7638-7363-428D-A3E15630EE5B}"/>
              </a:ext>
            </a:extLst>
          </p:cNvPr>
          <p:cNvSpPr>
            <a:spLocks noGrp="1"/>
          </p:cNvSpPr>
          <p:nvPr>
            <p:ph type="title"/>
          </p:nvPr>
        </p:nvSpPr>
        <p:spPr>
          <a:xfrm>
            <a:off x="839788" y="365125"/>
            <a:ext cx="10515600" cy="1325563"/>
          </a:xfrm>
        </p:spPr>
        <p:txBody>
          <a:bodyPr/>
          <a:lstStyle/>
          <a:p>
            <a:r>
              <a:rPr lang="ru-RU"/>
              <a:t>Образец заголовка</a:t>
            </a:r>
            <a:endParaRPr lang="ru-UZ"/>
          </a:p>
        </p:txBody>
      </p:sp>
      <p:sp>
        <p:nvSpPr>
          <p:cNvPr id="3" name="Текст 2">
            <a:extLst>
              <a:ext uri="{FF2B5EF4-FFF2-40B4-BE49-F238E27FC236}">
                <a16:creationId xmlns:a16="http://schemas.microsoft.com/office/drawing/2014/main" id="{8666017B-3CFC-4BF5-924A-F8ED3B993E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E7DFB6C-2243-0D1A-7148-7694B92FCFB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5" name="Текст 4">
            <a:extLst>
              <a:ext uri="{FF2B5EF4-FFF2-40B4-BE49-F238E27FC236}">
                <a16:creationId xmlns:a16="http://schemas.microsoft.com/office/drawing/2014/main" id="{AFDA2536-A968-AA5B-FE41-48F3E4D814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57BCA13-3D5C-C63F-01B4-C3D077EFB0F9}"/>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7" name="Дата 6">
            <a:extLst>
              <a:ext uri="{FF2B5EF4-FFF2-40B4-BE49-F238E27FC236}">
                <a16:creationId xmlns:a16="http://schemas.microsoft.com/office/drawing/2014/main" id="{353B89F5-4CB6-DA1F-B569-AEDE487C3A79}"/>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8" name="Нижний колонтитул 7">
            <a:extLst>
              <a:ext uri="{FF2B5EF4-FFF2-40B4-BE49-F238E27FC236}">
                <a16:creationId xmlns:a16="http://schemas.microsoft.com/office/drawing/2014/main" id="{C29006E7-793A-4C37-5D65-D26B03082724}"/>
              </a:ext>
            </a:extLst>
          </p:cNvPr>
          <p:cNvSpPr>
            <a:spLocks noGrp="1"/>
          </p:cNvSpPr>
          <p:nvPr>
            <p:ph type="ftr" sz="quarter" idx="11"/>
          </p:nvPr>
        </p:nvSpPr>
        <p:spPr/>
        <p:txBody>
          <a:bodyPr/>
          <a:lstStyle/>
          <a:p>
            <a:endParaRPr lang="ru-UZ"/>
          </a:p>
        </p:txBody>
      </p:sp>
      <p:sp>
        <p:nvSpPr>
          <p:cNvPr id="9" name="Номер слайда 8">
            <a:extLst>
              <a:ext uri="{FF2B5EF4-FFF2-40B4-BE49-F238E27FC236}">
                <a16:creationId xmlns:a16="http://schemas.microsoft.com/office/drawing/2014/main" id="{3ABF62A1-7901-B63F-C704-989D8820CDF7}"/>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4099966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4F9228-FDC6-6B8F-86B3-6B675DD80D20}"/>
              </a:ext>
            </a:extLst>
          </p:cNvPr>
          <p:cNvSpPr>
            <a:spLocks noGrp="1"/>
          </p:cNvSpPr>
          <p:nvPr>
            <p:ph type="title"/>
          </p:nvPr>
        </p:nvSpPr>
        <p:spPr/>
        <p:txBody>
          <a:bodyPr/>
          <a:lstStyle/>
          <a:p>
            <a:r>
              <a:rPr lang="ru-RU"/>
              <a:t>Образец заголовка</a:t>
            </a:r>
            <a:endParaRPr lang="ru-UZ"/>
          </a:p>
        </p:txBody>
      </p:sp>
      <p:sp>
        <p:nvSpPr>
          <p:cNvPr id="3" name="Дата 2">
            <a:extLst>
              <a:ext uri="{FF2B5EF4-FFF2-40B4-BE49-F238E27FC236}">
                <a16:creationId xmlns:a16="http://schemas.microsoft.com/office/drawing/2014/main" id="{9E76B9F4-9776-1E76-17C9-CB2B157E2E80}"/>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4" name="Нижний колонтитул 3">
            <a:extLst>
              <a:ext uri="{FF2B5EF4-FFF2-40B4-BE49-F238E27FC236}">
                <a16:creationId xmlns:a16="http://schemas.microsoft.com/office/drawing/2014/main" id="{55A97131-59CD-2DB3-99B3-FCB67B0B8BAF}"/>
              </a:ext>
            </a:extLst>
          </p:cNvPr>
          <p:cNvSpPr>
            <a:spLocks noGrp="1"/>
          </p:cNvSpPr>
          <p:nvPr>
            <p:ph type="ftr" sz="quarter" idx="11"/>
          </p:nvPr>
        </p:nvSpPr>
        <p:spPr/>
        <p:txBody>
          <a:bodyPr/>
          <a:lstStyle/>
          <a:p>
            <a:endParaRPr lang="ru-UZ"/>
          </a:p>
        </p:txBody>
      </p:sp>
      <p:sp>
        <p:nvSpPr>
          <p:cNvPr id="5" name="Номер слайда 4">
            <a:extLst>
              <a:ext uri="{FF2B5EF4-FFF2-40B4-BE49-F238E27FC236}">
                <a16:creationId xmlns:a16="http://schemas.microsoft.com/office/drawing/2014/main" id="{88C5E845-C0E5-5F89-199A-B2533D34E0E2}"/>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1972714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E5FF5F3D-E98E-634E-96DC-AFD23EABBBE0}"/>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3" name="Нижний колонтитул 2">
            <a:extLst>
              <a:ext uri="{FF2B5EF4-FFF2-40B4-BE49-F238E27FC236}">
                <a16:creationId xmlns:a16="http://schemas.microsoft.com/office/drawing/2014/main" id="{EB2D1042-B056-202D-8D53-90B9B557ED57}"/>
              </a:ext>
            </a:extLst>
          </p:cNvPr>
          <p:cNvSpPr>
            <a:spLocks noGrp="1"/>
          </p:cNvSpPr>
          <p:nvPr>
            <p:ph type="ftr" sz="quarter" idx="11"/>
          </p:nvPr>
        </p:nvSpPr>
        <p:spPr/>
        <p:txBody>
          <a:bodyPr/>
          <a:lstStyle/>
          <a:p>
            <a:endParaRPr lang="ru-UZ"/>
          </a:p>
        </p:txBody>
      </p:sp>
      <p:sp>
        <p:nvSpPr>
          <p:cNvPr id="4" name="Номер слайда 3">
            <a:extLst>
              <a:ext uri="{FF2B5EF4-FFF2-40B4-BE49-F238E27FC236}">
                <a16:creationId xmlns:a16="http://schemas.microsoft.com/office/drawing/2014/main" id="{051105CD-CFBA-B8B2-2495-DF652147E108}"/>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3185765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1B07F7-F8E1-70E3-6898-59E0BABD071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Z"/>
          </a:p>
        </p:txBody>
      </p:sp>
      <p:sp>
        <p:nvSpPr>
          <p:cNvPr id="3" name="Объект 2">
            <a:extLst>
              <a:ext uri="{FF2B5EF4-FFF2-40B4-BE49-F238E27FC236}">
                <a16:creationId xmlns:a16="http://schemas.microsoft.com/office/drawing/2014/main" id="{A9DF2ADB-B9AA-F4E9-009C-D3A4AB29C8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4" name="Текст 3">
            <a:extLst>
              <a:ext uri="{FF2B5EF4-FFF2-40B4-BE49-F238E27FC236}">
                <a16:creationId xmlns:a16="http://schemas.microsoft.com/office/drawing/2014/main" id="{7B40D7A5-C166-35F5-A6A6-AA2636BE89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62C505C-CDB9-067F-8885-A968866C322D}"/>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6" name="Нижний колонтитул 5">
            <a:extLst>
              <a:ext uri="{FF2B5EF4-FFF2-40B4-BE49-F238E27FC236}">
                <a16:creationId xmlns:a16="http://schemas.microsoft.com/office/drawing/2014/main" id="{B264F383-B208-11A0-1B91-44BAA05F5AA7}"/>
              </a:ext>
            </a:extLst>
          </p:cNvPr>
          <p:cNvSpPr>
            <a:spLocks noGrp="1"/>
          </p:cNvSpPr>
          <p:nvPr>
            <p:ph type="ftr" sz="quarter" idx="11"/>
          </p:nvPr>
        </p:nvSpPr>
        <p:spPr/>
        <p:txBody>
          <a:bodyPr/>
          <a:lstStyle/>
          <a:p>
            <a:endParaRPr lang="ru-UZ"/>
          </a:p>
        </p:txBody>
      </p:sp>
      <p:sp>
        <p:nvSpPr>
          <p:cNvPr id="7" name="Номер слайда 6">
            <a:extLst>
              <a:ext uri="{FF2B5EF4-FFF2-40B4-BE49-F238E27FC236}">
                <a16:creationId xmlns:a16="http://schemas.microsoft.com/office/drawing/2014/main" id="{1EA5E67E-1EE3-9529-84B6-D52CA8FF7E17}"/>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2305790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B39BB-652D-23D1-7FEB-EF959A701A7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Z"/>
          </a:p>
        </p:txBody>
      </p:sp>
      <p:sp>
        <p:nvSpPr>
          <p:cNvPr id="3" name="Рисунок 2">
            <a:extLst>
              <a:ext uri="{FF2B5EF4-FFF2-40B4-BE49-F238E27FC236}">
                <a16:creationId xmlns:a16="http://schemas.microsoft.com/office/drawing/2014/main" id="{570074F0-0DEE-4557-6FC1-119755C4C9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Z"/>
          </a:p>
        </p:txBody>
      </p:sp>
      <p:sp>
        <p:nvSpPr>
          <p:cNvPr id="4" name="Текст 3">
            <a:extLst>
              <a:ext uri="{FF2B5EF4-FFF2-40B4-BE49-F238E27FC236}">
                <a16:creationId xmlns:a16="http://schemas.microsoft.com/office/drawing/2014/main" id="{2DAA8D33-40FA-1F79-F9CF-3A5E6B733B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5F773FC-FBD0-F365-E332-27388A36BB57}"/>
              </a:ext>
            </a:extLst>
          </p:cNvPr>
          <p:cNvSpPr>
            <a:spLocks noGrp="1"/>
          </p:cNvSpPr>
          <p:nvPr>
            <p:ph type="dt" sz="half" idx="10"/>
          </p:nvPr>
        </p:nvSpPr>
        <p:spPr/>
        <p:txBody>
          <a:bodyPr/>
          <a:lstStyle/>
          <a:p>
            <a:fld id="{CD987906-7CD8-8C4C-89A6-EFCAC4CF757E}" type="datetimeFigureOut">
              <a:rPr lang="ru-UZ" smtClean="0"/>
              <a:t>04/30/2024</a:t>
            </a:fld>
            <a:endParaRPr lang="ru-UZ"/>
          </a:p>
        </p:txBody>
      </p:sp>
      <p:sp>
        <p:nvSpPr>
          <p:cNvPr id="6" name="Нижний колонтитул 5">
            <a:extLst>
              <a:ext uri="{FF2B5EF4-FFF2-40B4-BE49-F238E27FC236}">
                <a16:creationId xmlns:a16="http://schemas.microsoft.com/office/drawing/2014/main" id="{4EF1C914-7B26-B8B1-6169-2BB912E99139}"/>
              </a:ext>
            </a:extLst>
          </p:cNvPr>
          <p:cNvSpPr>
            <a:spLocks noGrp="1"/>
          </p:cNvSpPr>
          <p:nvPr>
            <p:ph type="ftr" sz="quarter" idx="11"/>
          </p:nvPr>
        </p:nvSpPr>
        <p:spPr/>
        <p:txBody>
          <a:bodyPr/>
          <a:lstStyle/>
          <a:p>
            <a:endParaRPr lang="ru-UZ"/>
          </a:p>
        </p:txBody>
      </p:sp>
      <p:sp>
        <p:nvSpPr>
          <p:cNvPr id="7" name="Номер слайда 6">
            <a:extLst>
              <a:ext uri="{FF2B5EF4-FFF2-40B4-BE49-F238E27FC236}">
                <a16:creationId xmlns:a16="http://schemas.microsoft.com/office/drawing/2014/main" id="{535B6B74-16C9-1F53-9174-09711E37987F}"/>
              </a:ext>
            </a:extLst>
          </p:cNvPr>
          <p:cNvSpPr>
            <a:spLocks noGrp="1"/>
          </p:cNvSpPr>
          <p:nvPr>
            <p:ph type="sldNum" sz="quarter" idx="12"/>
          </p:nvPr>
        </p:nvSpPr>
        <p:spPr/>
        <p:txBody>
          <a:bodyPr/>
          <a:lstStyle/>
          <a:p>
            <a:fld id="{D013963E-626B-5744-8EFA-F6B4E7DFC4B4}" type="slidenum">
              <a:rPr lang="ru-UZ" smtClean="0"/>
              <a:t>‹#›</a:t>
            </a:fld>
            <a:endParaRPr lang="ru-UZ"/>
          </a:p>
        </p:txBody>
      </p:sp>
    </p:spTree>
    <p:extLst>
      <p:ext uri="{BB962C8B-B14F-4D97-AF65-F5344CB8AC3E}">
        <p14:creationId xmlns:p14="http://schemas.microsoft.com/office/powerpoint/2010/main" val="3626824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7E9C4E-728D-480C-23E4-B1EAD76DEB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UZ"/>
          </a:p>
        </p:txBody>
      </p:sp>
      <p:sp>
        <p:nvSpPr>
          <p:cNvPr id="3" name="Текст 2">
            <a:extLst>
              <a:ext uri="{FF2B5EF4-FFF2-40B4-BE49-F238E27FC236}">
                <a16:creationId xmlns:a16="http://schemas.microsoft.com/office/drawing/2014/main" id="{17A75D8B-A9D5-FD3A-0CFA-01731FB018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Z"/>
          </a:p>
        </p:txBody>
      </p:sp>
      <p:sp>
        <p:nvSpPr>
          <p:cNvPr id="4" name="Дата 3">
            <a:extLst>
              <a:ext uri="{FF2B5EF4-FFF2-40B4-BE49-F238E27FC236}">
                <a16:creationId xmlns:a16="http://schemas.microsoft.com/office/drawing/2014/main" id="{6B661BDD-C1FE-E138-16A2-761A3C8ACA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87906-7CD8-8C4C-89A6-EFCAC4CF757E}" type="datetimeFigureOut">
              <a:rPr lang="ru-UZ" smtClean="0"/>
              <a:t>04/30/2024</a:t>
            </a:fld>
            <a:endParaRPr lang="ru-UZ"/>
          </a:p>
        </p:txBody>
      </p:sp>
      <p:sp>
        <p:nvSpPr>
          <p:cNvPr id="5" name="Нижний колонтитул 4">
            <a:extLst>
              <a:ext uri="{FF2B5EF4-FFF2-40B4-BE49-F238E27FC236}">
                <a16:creationId xmlns:a16="http://schemas.microsoft.com/office/drawing/2014/main" id="{675B8738-1F5D-D9CB-D4B4-498DD365EE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UZ"/>
          </a:p>
        </p:txBody>
      </p:sp>
      <p:sp>
        <p:nvSpPr>
          <p:cNvPr id="6" name="Номер слайда 5">
            <a:extLst>
              <a:ext uri="{FF2B5EF4-FFF2-40B4-BE49-F238E27FC236}">
                <a16:creationId xmlns:a16="http://schemas.microsoft.com/office/drawing/2014/main" id="{F6E9D4FD-4297-B417-4FC1-7F8263B89C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13963E-626B-5744-8EFA-F6B4E7DFC4B4}" type="slidenum">
              <a:rPr lang="ru-UZ" smtClean="0"/>
              <a:t>‹#›</a:t>
            </a:fld>
            <a:endParaRPr lang="ru-UZ"/>
          </a:p>
        </p:txBody>
      </p:sp>
    </p:spTree>
    <p:extLst>
      <p:ext uri="{BB962C8B-B14F-4D97-AF65-F5344CB8AC3E}">
        <p14:creationId xmlns:p14="http://schemas.microsoft.com/office/powerpoint/2010/main" val="4149215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hyperlink" Target="https://uz.m.wikipedia.org/wiki/Ishlab_chiqarish" TargetMode="External" /><Relationship Id="rId2" Type="http://schemas.openxmlformats.org/officeDocument/2006/relationships/hyperlink" Target="https://uz.m.wikipedia.org/wiki/Lotin_tili" TargetMode="Externa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451D92-30C3-D744-9B7A-1D4FA6BF75AD}"/>
              </a:ext>
            </a:extLst>
          </p:cNvPr>
          <p:cNvSpPr>
            <a:spLocks noGrp="1"/>
          </p:cNvSpPr>
          <p:nvPr>
            <p:ph type="title"/>
          </p:nvPr>
        </p:nvSpPr>
        <p:spPr>
          <a:xfrm>
            <a:off x="-1" y="365124"/>
            <a:ext cx="11956585" cy="2022130"/>
          </a:xfrm>
        </p:spPr>
        <p:txBody>
          <a:bodyPr>
            <a:normAutofit/>
          </a:bodyPr>
          <a:lstStyle/>
          <a:p>
            <a:r>
              <a:rPr lang="en-AU" sz="5900" b="0" i="0" u="none" strike="noStrike">
                <a:solidFill>
                  <a:srgbClr val="000000"/>
                </a:solidFill>
                <a:effectLst/>
                <a:latin typeface="Calibri Light" panose="020F0302020204030204" pitchFamily="34" charset="0"/>
              </a:rPr>
              <a:t>INTELLEKTUAL TRANSPORT TIZIMLARI</a:t>
            </a:r>
            <a:endParaRPr lang="ru-UZ" sz="5900"/>
          </a:p>
        </p:txBody>
      </p:sp>
      <p:sp>
        <p:nvSpPr>
          <p:cNvPr id="3" name="Объект 2">
            <a:extLst>
              <a:ext uri="{FF2B5EF4-FFF2-40B4-BE49-F238E27FC236}">
                <a16:creationId xmlns:a16="http://schemas.microsoft.com/office/drawing/2014/main" id="{FBB8672E-9A02-F610-720D-388B80C492DB}"/>
              </a:ext>
            </a:extLst>
          </p:cNvPr>
          <p:cNvSpPr>
            <a:spLocks noGrp="1"/>
          </p:cNvSpPr>
          <p:nvPr>
            <p:ph idx="1"/>
          </p:nvPr>
        </p:nvSpPr>
        <p:spPr>
          <a:xfrm>
            <a:off x="5823415" y="4398537"/>
            <a:ext cx="5530385" cy="1778426"/>
          </a:xfrm>
        </p:spPr>
        <p:txBody>
          <a:bodyPr>
            <a:noAutofit/>
          </a:bodyPr>
          <a:lstStyle/>
          <a:p>
            <a:r>
              <a:rPr lang="en-AU" sz="3900" b="0" i="0" u="none" strike="noStrike" dirty="0">
                <a:solidFill>
                  <a:srgbClr val="000000"/>
                </a:solidFill>
                <a:effectLst/>
                <a:latin typeface="Calibri" panose="020F0502020204030204" pitchFamily="34" charset="0"/>
              </a:rPr>
              <a:t>Bajardi:</a:t>
            </a:r>
            <a:r>
              <a:rPr lang="uz-Latn-UZ" sz="3900" b="0" i="0" u="none" strike="noStrike" dirty="0">
                <a:solidFill>
                  <a:srgbClr val="000000"/>
                </a:solidFill>
                <a:effectLst/>
                <a:latin typeface="Calibri" panose="020F0502020204030204" pitchFamily="34" charset="0"/>
              </a:rPr>
              <a:t>_</a:t>
            </a:r>
            <a:r>
              <a:rPr lang="uz-Latn-UZ" sz="3900" dirty="0">
                <a:solidFill>
                  <a:srgbClr val="000000"/>
                </a:solidFill>
                <a:latin typeface="Calibri" panose="020F0502020204030204" pitchFamily="34" charset="0"/>
              </a:rPr>
              <a:t>_____________</a:t>
            </a:r>
            <a:endParaRPr lang="en-AU" sz="3900" b="0" i="0" u="none" strike="noStrike" dirty="0">
              <a:solidFill>
                <a:srgbClr val="000000"/>
              </a:solidFill>
              <a:effectLst/>
              <a:latin typeface="Calibri" panose="020F0502020204030204" pitchFamily="34" charset="0"/>
            </a:endParaRPr>
          </a:p>
          <a:p>
            <a:r>
              <a:rPr lang="en-AU" sz="3900" b="0" i="0" u="none" strike="noStrike" dirty="0">
                <a:solidFill>
                  <a:srgbClr val="000000"/>
                </a:solidFill>
                <a:effectLst/>
                <a:latin typeface="Calibri" panose="020F0502020204030204" pitchFamily="34" charset="0"/>
              </a:rPr>
              <a:t>Qabul qildi:</a:t>
            </a:r>
            <a:r>
              <a:rPr lang="uz-Latn-UZ" sz="3900" b="0" i="0" u="none" strike="noStrike" dirty="0">
                <a:solidFill>
                  <a:srgbClr val="000000"/>
                </a:solidFill>
                <a:effectLst/>
                <a:latin typeface="Calibri" panose="020F0502020204030204" pitchFamily="34" charset="0"/>
              </a:rPr>
              <a:t>___________</a:t>
            </a:r>
            <a:endParaRPr lang="ru-UZ" sz="3900" dirty="0"/>
          </a:p>
        </p:txBody>
      </p:sp>
    </p:spTree>
    <p:extLst>
      <p:ext uri="{BB962C8B-B14F-4D97-AF65-F5344CB8AC3E}">
        <p14:creationId xmlns:p14="http://schemas.microsoft.com/office/powerpoint/2010/main" val="1812164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27B54B-5BC5-9609-8DAC-C5E217EE58A2}"/>
              </a:ext>
            </a:extLst>
          </p:cNvPr>
          <p:cNvSpPr>
            <a:spLocks noGrp="1"/>
          </p:cNvSpPr>
          <p:nvPr>
            <p:ph type="ctrTitle"/>
          </p:nvPr>
        </p:nvSpPr>
        <p:spPr>
          <a:xfrm>
            <a:off x="0" y="0"/>
            <a:ext cx="12192000" cy="2199267"/>
          </a:xfrm>
        </p:spPr>
        <p:txBody>
          <a:bodyPr>
            <a:noAutofit/>
          </a:bodyPr>
          <a:lstStyle/>
          <a:p>
            <a:r>
              <a:rPr lang="en-AU" sz="6700" dirty="0"/>
              <a:t>Mavzu: I.T.T </a:t>
            </a:r>
            <a:r>
              <a:rPr lang="uz-Latn-UZ" sz="6700" dirty="0"/>
              <a:t>komunikatsiyon</a:t>
            </a:r>
            <a:r>
              <a:rPr lang="en-AU" sz="6700" dirty="0"/>
              <a:t> </a:t>
            </a:r>
            <a:r>
              <a:rPr lang="en-AU" sz="6700" dirty="0" err="1"/>
              <a:t>infratuzilmasi</a:t>
            </a:r>
            <a:endParaRPr lang="ru-UZ" sz="6700" dirty="0"/>
          </a:p>
        </p:txBody>
      </p:sp>
      <p:sp>
        <p:nvSpPr>
          <p:cNvPr id="3" name="Подзаголовок 2">
            <a:extLst>
              <a:ext uri="{FF2B5EF4-FFF2-40B4-BE49-F238E27FC236}">
                <a16:creationId xmlns:a16="http://schemas.microsoft.com/office/drawing/2014/main" id="{81D0C1A2-3598-64EA-A475-2F5743267677}"/>
              </a:ext>
            </a:extLst>
          </p:cNvPr>
          <p:cNvSpPr>
            <a:spLocks noGrp="1"/>
          </p:cNvSpPr>
          <p:nvPr>
            <p:ph type="subTitle" idx="1"/>
          </p:nvPr>
        </p:nvSpPr>
        <p:spPr>
          <a:xfrm>
            <a:off x="0" y="2756829"/>
            <a:ext cx="12191999" cy="4101171"/>
          </a:xfrm>
        </p:spPr>
        <p:txBody>
          <a:bodyPr anchor="ctr">
            <a:normAutofit/>
          </a:bodyPr>
          <a:lstStyle/>
          <a:p>
            <a:r>
              <a:rPr lang="en-AU" sz="4700" dirty="0" err="1"/>
              <a:t>Reja</a:t>
            </a:r>
            <a:endParaRPr lang="en-AU" sz="4700" dirty="0"/>
          </a:p>
          <a:p>
            <a:pPr lvl="1" algn="l"/>
            <a:r>
              <a:rPr lang="en-AU" sz="4300" dirty="0"/>
              <a:t>1 infratuzilma</a:t>
            </a:r>
          </a:p>
          <a:p>
            <a:pPr lvl="1" algn="l"/>
            <a:r>
              <a:rPr lang="en-AU" sz="4300" i="0" u="none" strike="noStrike" dirty="0">
                <a:solidFill>
                  <a:srgbClr val="202122"/>
                </a:solidFill>
                <a:effectLst/>
                <a:latin typeface="-apple-system"/>
              </a:rPr>
              <a:t>2 </a:t>
            </a:r>
            <a:r>
              <a:rPr lang="en-AU" sz="4300" i="0" u="none" strike="noStrike" dirty="0" err="1">
                <a:solidFill>
                  <a:srgbClr val="202122"/>
                </a:solidFill>
                <a:effectLst/>
                <a:latin typeface="-apple-system"/>
              </a:rPr>
              <a:t>Iqtisodiyot</a:t>
            </a:r>
            <a:r>
              <a:rPr lang="en-AU" sz="4300" i="0" u="none" strike="noStrike" dirty="0">
                <a:solidFill>
                  <a:srgbClr val="202122"/>
                </a:solidFill>
                <a:effectLst/>
                <a:latin typeface="-apple-system"/>
              </a:rPr>
              <a:t> </a:t>
            </a:r>
            <a:r>
              <a:rPr lang="en-AU" sz="4300" i="0" u="none" strike="noStrike" dirty="0" err="1">
                <a:solidFill>
                  <a:srgbClr val="202122"/>
                </a:solidFill>
                <a:effectLst/>
                <a:latin typeface="-apple-system"/>
              </a:rPr>
              <a:t>infratuzilmasi</a:t>
            </a:r>
            <a:endParaRPr lang="en-AU" sz="4300" dirty="0"/>
          </a:p>
          <a:p>
            <a:endParaRPr lang="en-AU" sz="4700" dirty="0"/>
          </a:p>
        </p:txBody>
      </p:sp>
    </p:spTree>
    <p:extLst>
      <p:ext uri="{BB962C8B-B14F-4D97-AF65-F5344CB8AC3E}">
        <p14:creationId xmlns:p14="http://schemas.microsoft.com/office/powerpoint/2010/main" val="167954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C9ADDF-BDF0-8E2A-5AAE-98E57C7EF00C}"/>
              </a:ext>
            </a:extLst>
          </p:cNvPr>
          <p:cNvSpPr>
            <a:spLocks noGrp="1"/>
          </p:cNvSpPr>
          <p:nvPr>
            <p:ph type="title"/>
          </p:nvPr>
        </p:nvSpPr>
        <p:spPr>
          <a:xfrm>
            <a:off x="29306" y="1"/>
            <a:ext cx="11324494" cy="960244"/>
          </a:xfrm>
        </p:spPr>
        <p:txBody>
          <a:bodyPr>
            <a:normAutofit fontScale="90000"/>
          </a:bodyPr>
          <a:lstStyle/>
          <a:p>
            <a:r>
              <a:rPr lang="en-AU" sz="7300" dirty="0" err="1"/>
              <a:t>Infratuzilma</a:t>
            </a:r>
            <a:endParaRPr lang="ru-UZ" sz="7300" dirty="0"/>
          </a:p>
        </p:txBody>
      </p:sp>
      <p:sp>
        <p:nvSpPr>
          <p:cNvPr id="3" name="Объект 2">
            <a:extLst>
              <a:ext uri="{FF2B5EF4-FFF2-40B4-BE49-F238E27FC236}">
                <a16:creationId xmlns:a16="http://schemas.microsoft.com/office/drawing/2014/main" id="{5866CC6A-A171-52A2-646E-582833B07C1A}"/>
              </a:ext>
            </a:extLst>
          </p:cNvPr>
          <p:cNvSpPr>
            <a:spLocks noGrp="1"/>
          </p:cNvSpPr>
          <p:nvPr>
            <p:ph idx="1"/>
          </p:nvPr>
        </p:nvSpPr>
        <p:spPr>
          <a:xfrm>
            <a:off x="29306" y="960246"/>
            <a:ext cx="12162693" cy="5897754"/>
          </a:xfrm>
        </p:spPr>
        <p:txBody>
          <a:bodyPr>
            <a:normAutofit/>
          </a:bodyPr>
          <a:lstStyle/>
          <a:p>
            <a:r>
              <a:rPr lang="en-AU" sz="4500" b="0" i="0" u="none" strike="noStrike">
                <a:solidFill>
                  <a:srgbClr val="202122"/>
                </a:solidFill>
                <a:effectLst/>
                <a:highlight>
                  <a:srgbClr val="FFFFFF"/>
                </a:highlight>
                <a:latin typeface="-apple-system"/>
              </a:rPr>
              <a:t>(</a:t>
            </a:r>
            <a:r>
              <a:rPr lang="en-AU" sz="4500" b="0" i="0" u="none" strike="noStrike">
                <a:effectLst/>
                <a:latin typeface="-apple-system"/>
                <a:hlinkClick r:id="rId2" tooltip="Lotin tili"/>
              </a:rPr>
              <a:t>lotincha</a:t>
            </a:r>
            <a:r>
              <a:rPr lang="en-AU" sz="4500" b="0" i="0" u="none" strike="noStrike">
                <a:solidFill>
                  <a:srgbClr val="202122"/>
                </a:solidFill>
                <a:effectLst/>
                <a:highlight>
                  <a:srgbClr val="FFFFFF"/>
                </a:highlight>
                <a:latin typeface="-apple-system"/>
              </a:rPr>
              <a:t>: </a:t>
            </a:r>
            <a:r>
              <a:rPr lang="en-AU" sz="4500" b="0" i="1" u="none" strike="noStrike">
                <a:solidFill>
                  <a:srgbClr val="202122"/>
                </a:solidFill>
                <a:effectLst/>
                <a:latin typeface="-apple-system"/>
              </a:rPr>
              <a:t>infra</a:t>
            </a:r>
            <a:r>
              <a:rPr lang="en-AU" sz="4500" b="0" i="0" u="none" strike="noStrike">
                <a:solidFill>
                  <a:srgbClr val="202122"/>
                </a:solidFill>
                <a:effectLst/>
                <a:highlight>
                  <a:srgbClr val="FFFFFF"/>
                </a:highlight>
                <a:latin typeface="-apple-system"/>
              </a:rPr>
              <a:t> — „ostida“) — </a:t>
            </a:r>
            <a:r>
              <a:rPr lang="en-AU" sz="4500" b="0" i="0" u="none" strike="noStrike">
                <a:effectLst/>
                <a:latin typeface="-apple-system"/>
                <a:hlinkClick r:id="rId3" tooltip="Ishlab chiqarish"/>
              </a:rPr>
              <a:t>ishlab chiqarish</a:t>
            </a:r>
            <a:r>
              <a:rPr lang="en-AU" sz="4500" b="0" i="0" u="none" strike="noStrike">
                <a:solidFill>
                  <a:srgbClr val="202122"/>
                </a:solidFill>
                <a:effectLst/>
                <a:highlight>
                  <a:srgbClr val="FFFFFF"/>
                </a:highlight>
                <a:latin typeface="-apple-system"/>
              </a:rPr>
              <a:t> va tovar muomalasi, shuningdek, inson hayot faoliyati uchun zarur boʻlgan meʼyoriy sharoitni taʼminlashga xizmat kiluvchi turli-tuman yordamchi xizmat koʻrsatuvchi sohalar (tashkilot, korxona va muassasa) majmui; nomoddiy ishlab chiqarish sektori. Infratuzilma xizmatlari moddiy shaklga ega boʻlmagan tovarlar boʻlib, ular hayotiy ehtiyojlarni qondiradi. </a:t>
            </a:r>
            <a:endParaRPr lang="ru-UZ" sz="4500"/>
          </a:p>
        </p:txBody>
      </p:sp>
    </p:spTree>
    <p:extLst>
      <p:ext uri="{BB962C8B-B14F-4D97-AF65-F5344CB8AC3E}">
        <p14:creationId xmlns:p14="http://schemas.microsoft.com/office/powerpoint/2010/main" val="882105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C7D531D-5B35-7E7D-0BA5-2AF5D0E04514}"/>
              </a:ext>
            </a:extLst>
          </p:cNvPr>
          <p:cNvSpPr>
            <a:spLocks noGrp="1"/>
          </p:cNvSpPr>
          <p:nvPr>
            <p:ph idx="1"/>
          </p:nvPr>
        </p:nvSpPr>
        <p:spPr>
          <a:xfrm>
            <a:off x="595312" y="0"/>
            <a:ext cx="11001375" cy="6858000"/>
          </a:xfrm>
        </p:spPr>
        <p:txBody>
          <a:bodyPr>
            <a:normAutofit/>
          </a:bodyPr>
          <a:lstStyle/>
          <a:p>
            <a:r>
              <a:rPr lang="en-AU" sz="5700" b="0" i="0" u="none" strike="noStrike">
                <a:solidFill>
                  <a:srgbClr val="202122"/>
                </a:solidFill>
                <a:effectLst/>
                <a:highlight>
                  <a:srgbClr val="FFFFFF"/>
                </a:highlight>
                <a:latin typeface="-apple-system"/>
              </a:rPr>
              <a:t>Uning asosiy vazifasi insonga xizmat koʻrsatish, ammo bu ish pulli, bepul va imtiyozli tarzda bajarilishi mumkin. Infratuzilma xizmatlarini harakteriga koʻra guruxlaganda bozor infratuzilmasi ajralib turadi. Chunki unda bozor munosabatlarini amalga oshiruvchi xizmatlar koʻrsatiladi. </a:t>
            </a:r>
            <a:endParaRPr lang="ru-UZ" sz="5700"/>
          </a:p>
        </p:txBody>
      </p:sp>
    </p:spTree>
    <p:extLst>
      <p:ext uri="{BB962C8B-B14F-4D97-AF65-F5344CB8AC3E}">
        <p14:creationId xmlns:p14="http://schemas.microsoft.com/office/powerpoint/2010/main" val="2200008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F7DC3C-94FD-31EA-0AB9-EA190FC9124D}"/>
              </a:ext>
            </a:extLst>
          </p:cNvPr>
          <p:cNvSpPr>
            <a:spLocks noGrp="1"/>
          </p:cNvSpPr>
          <p:nvPr>
            <p:ph type="title"/>
          </p:nvPr>
        </p:nvSpPr>
        <p:spPr>
          <a:xfrm>
            <a:off x="0" y="1"/>
            <a:ext cx="12192000" cy="960244"/>
          </a:xfrm>
        </p:spPr>
        <p:txBody>
          <a:bodyPr>
            <a:normAutofit/>
          </a:bodyPr>
          <a:lstStyle/>
          <a:p>
            <a:r>
              <a:rPr lang="en-AU" sz="5900" b="1" i="0" u="none" strike="noStrike">
                <a:solidFill>
                  <a:srgbClr val="202122"/>
                </a:solidFill>
                <a:effectLst/>
                <a:latin typeface="-apple-system"/>
              </a:rPr>
              <a:t>Iqtisodiyot infratuzilmasi</a:t>
            </a:r>
            <a:endParaRPr lang="en-AU" sz="5900" dirty="0"/>
          </a:p>
        </p:txBody>
      </p:sp>
      <p:sp>
        <p:nvSpPr>
          <p:cNvPr id="3" name="Объект 2">
            <a:extLst>
              <a:ext uri="{FF2B5EF4-FFF2-40B4-BE49-F238E27FC236}">
                <a16:creationId xmlns:a16="http://schemas.microsoft.com/office/drawing/2014/main" id="{AFEEEBC2-3ADF-45F1-683A-38C26559064C}"/>
              </a:ext>
            </a:extLst>
          </p:cNvPr>
          <p:cNvSpPr>
            <a:spLocks noGrp="1"/>
          </p:cNvSpPr>
          <p:nvPr>
            <p:ph idx="1"/>
          </p:nvPr>
        </p:nvSpPr>
        <p:spPr>
          <a:xfrm>
            <a:off x="-1" y="960245"/>
            <a:ext cx="12191999" cy="5897754"/>
          </a:xfrm>
        </p:spPr>
        <p:txBody>
          <a:bodyPr>
            <a:noAutofit/>
          </a:bodyPr>
          <a:lstStyle/>
          <a:p>
            <a:r>
              <a:rPr lang="en-AU" sz="5000" b="0" i="0" u="none" strike="noStrike">
                <a:solidFill>
                  <a:srgbClr val="202122"/>
                </a:solidFill>
                <a:effectLst/>
                <a:highlight>
                  <a:srgbClr val="FFFFFF"/>
                </a:highlight>
                <a:latin typeface="Linux Libertine"/>
              </a:rPr>
              <a:t>ishlab chiqarishga va butun iqtisodiyotga xizmat qiladigan, ular uchun goʻyoki umumiy poydevor, tayanch yaratadigan tarmoqlar va faoliyat turlari majmui. Iqtisodiyot infratuzilmasi transport va aloqa vositalari, omborxona, energiya va suv taʼminoti va boshqalarni oʻz ichiga oladi. </a:t>
            </a:r>
            <a:endParaRPr lang="ru-UZ" sz="5000"/>
          </a:p>
        </p:txBody>
      </p:sp>
    </p:spTree>
    <p:extLst>
      <p:ext uri="{BB962C8B-B14F-4D97-AF65-F5344CB8AC3E}">
        <p14:creationId xmlns:p14="http://schemas.microsoft.com/office/powerpoint/2010/main" val="2843171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8D27677-D09D-4C58-EBDD-839ED4486FB6}"/>
              </a:ext>
            </a:extLst>
          </p:cNvPr>
          <p:cNvSpPr>
            <a:spLocks noGrp="1"/>
          </p:cNvSpPr>
          <p:nvPr>
            <p:ph idx="1"/>
          </p:nvPr>
        </p:nvSpPr>
        <p:spPr>
          <a:xfrm>
            <a:off x="0" y="0"/>
            <a:ext cx="12192000" cy="6858000"/>
          </a:xfrm>
        </p:spPr>
        <p:txBody>
          <a:bodyPr>
            <a:normAutofit/>
          </a:bodyPr>
          <a:lstStyle/>
          <a:p>
            <a:r>
              <a:rPr lang="en-AU" sz="5900" b="0" i="0" u="none" strike="noStrike">
                <a:solidFill>
                  <a:srgbClr val="202122"/>
                </a:solidFill>
                <a:effectLst/>
                <a:highlight>
                  <a:srgbClr val="FFFFFF"/>
                </a:highlight>
                <a:latin typeface="Linux Libertine"/>
              </a:rPr>
              <a:t>Iqtisodiyot infratuzilmasi sifatida tasniflangan tarmoqlar doirasi turli mamlakatlarda turlicha belgilanadi. Ularning umumiy maqsadi sotuvchilar va xaridorlar oʻrtasidagi tovar va xizmatlar oqimini soddalashtirish va samaraliroq qilishdir.</a:t>
            </a:r>
            <a:endParaRPr lang="ru-UZ" sz="5900"/>
          </a:p>
        </p:txBody>
      </p:sp>
    </p:spTree>
    <p:extLst>
      <p:ext uri="{BB962C8B-B14F-4D97-AF65-F5344CB8AC3E}">
        <p14:creationId xmlns:p14="http://schemas.microsoft.com/office/powerpoint/2010/main" val="109587618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6</Slides>
  <Notes>0</Notes>
  <HiddenSlides>0</HiddenSlides>
  <ScaleCrop>false</ScaleCrop>
  <HeadingPairs>
    <vt:vector size="4" baseType="variant">
      <vt:variant>
        <vt:lpstr>Mavzu</vt:lpstr>
      </vt:variant>
      <vt:variant>
        <vt:i4>1</vt:i4>
      </vt:variant>
      <vt:variant>
        <vt:lpstr>Slayd sarlavhalari</vt:lpstr>
      </vt:variant>
      <vt:variant>
        <vt:i4>6</vt:i4>
      </vt:variant>
    </vt:vector>
  </HeadingPairs>
  <TitlesOfParts>
    <vt:vector size="7" baseType="lpstr">
      <vt:lpstr>Тема Office</vt:lpstr>
      <vt:lpstr>INTELLEKTUAL TRANSPORT TIZIMLARI</vt:lpstr>
      <vt:lpstr>Mavzu: I.T.T komunikatsiyon infratuzilmasi</vt:lpstr>
      <vt:lpstr>Infratuzilma</vt:lpstr>
      <vt:lpstr>PowerPoint taqdimoti</vt:lpstr>
      <vt:lpstr>Iqtisodiyot infratuzilmasi</vt:lpstr>
      <vt:lpstr>PowerPoint taqdimoti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INTELLEKTUAL TRANSPORT TIZIMLARI</dc:title>
  <dc:creator>Solijon Solayev</dc:creator>
  <cp:lastModifiedBy>Solijon Solayev</cp:lastModifiedBy>
  <cp:revision>3</cp:revision>
  <dcterms:created xsi:type="dcterms:W3CDTF">2024-04-07T08:11:57Z</dcterms:created>
  <dcterms:modified xsi:type="dcterms:W3CDTF">2024-04-30T05:51:20Z</dcterms:modified>
</cp:coreProperties>
</file>