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6" r:id="rId7"/>
    <p:sldId id="262" r:id="rId8"/>
    <p:sldId id="263" r:id="rId9"/>
    <p:sldId id="264" r:id="rId10"/>
    <p:sldId id="269" r:id="rId11"/>
    <p:sldId id="270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napToGrid="0">
      <p:cViewPr varScale="1">
        <p:scale>
          <a:sx n="91" d="100"/>
          <a:sy n="91" d="100"/>
        </p:scale>
        <p:origin x="34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469F3-DDAF-4DE7-8196-205F3EB7EE91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64F78-8BEF-43B5-BACD-B31ED385AB50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230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469F3-DDAF-4DE7-8196-205F3EB7EE91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64F78-8BEF-43B5-BACD-B31ED385AB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837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469F3-DDAF-4DE7-8196-205F3EB7EE91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64F78-8BEF-43B5-BACD-B31ED385AB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8682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469F3-DDAF-4DE7-8196-205F3EB7EE91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64F78-8BEF-43B5-BACD-B31ED385AB50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04762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469F3-DDAF-4DE7-8196-205F3EB7EE91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64F78-8BEF-43B5-BACD-B31ED385AB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1698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469F3-DDAF-4DE7-8196-205F3EB7EE91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64F78-8BEF-43B5-BACD-B31ED385AB50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298098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469F3-DDAF-4DE7-8196-205F3EB7EE91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64F78-8BEF-43B5-BACD-B31ED385AB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293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469F3-DDAF-4DE7-8196-205F3EB7EE91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64F78-8BEF-43B5-BACD-B31ED385AB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3086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469F3-DDAF-4DE7-8196-205F3EB7EE91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64F78-8BEF-43B5-BACD-B31ED385AB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44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469F3-DDAF-4DE7-8196-205F3EB7EE91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64F78-8BEF-43B5-BACD-B31ED385AB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742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469F3-DDAF-4DE7-8196-205F3EB7EE91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64F78-8BEF-43B5-BACD-B31ED385AB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260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469F3-DDAF-4DE7-8196-205F3EB7EE91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64F78-8BEF-43B5-BACD-B31ED385AB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878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469F3-DDAF-4DE7-8196-205F3EB7EE91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64F78-8BEF-43B5-BACD-B31ED385AB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563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469F3-DDAF-4DE7-8196-205F3EB7EE91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64F78-8BEF-43B5-BACD-B31ED385AB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763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469F3-DDAF-4DE7-8196-205F3EB7EE91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64F78-8BEF-43B5-BACD-B31ED385AB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628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469F3-DDAF-4DE7-8196-205F3EB7EE91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64F78-8BEF-43B5-BACD-B31ED385AB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392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469F3-DDAF-4DE7-8196-205F3EB7EE91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64F78-8BEF-43B5-BACD-B31ED385AB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655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2EC469F3-DDAF-4DE7-8196-205F3EB7EE91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E5B64F78-8BEF-43B5-BACD-B31ED385AB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75917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storgom.ua/novosti/cirkul-cionnye-nasosy-vidy-ustrojstvo-i-princip-raboty.html" TargetMode="External"/><Relationship Id="rId2" Type="http://schemas.openxmlformats.org/officeDocument/2006/relationships/hyperlink" Target="http://www.agrovodcom.ru/info_station.php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053B0B33-F10C-481A-9250-19960CB1CA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6796" y="1690062"/>
            <a:ext cx="4199138" cy="347787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Sirkulatsiya</a:t>
            </a:r>
            <a:r>
              <a:rPr kumimoji="0" lang="ru-RU" altLang="en-US" sz="2000" b="0" i="0" u="none" strike="noStrike" cap="none" normalizeH="0" baseline="0" dirty="0">
                <a:ln>
                  <a:noFill/>
                </a:ln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kumimoji="0" lang="ru-RU" altLang="en-US" sz="2000" b="0" i="0" u="none" strike="noStrike" cap="none" normalizeH="0" baseline="0" dirty="0" err="1">
                <a:ln>
                  <a:noFill/>
                </a:ln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nasoslarning</a:t>
            </a:r>
            <a:r>
              <a:rPr kumimoji="0" lang="ru-RU" altLang="en-US" sz="2000" b="0" i="0" u="none" strike="noStrike" cap="none" normalizeH="0" baseline="0" dirty="0">
                <a:ln>
                  <a:noFill/>
                </a:ln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kumimoji="0" lang="ru-RU" altLang="en-US" sz="2000" b="0" i="0" u="none" strike="noStrike" cap="none" normalizeH="0" baseline="0" dirty="0" err="1">
                <a:ln>
                  <a:noFill/>
                </a:ln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turlari</a:t>
            </a:r>
            <a:r>
              <a:rPr kumimoji="0" lang="ru-RU" altLang="en-US" sz="2000" b="0" i="0" u="none" strike="noStrike" cap="none" normalizeH="0" baseline="0" dirty="0">
                <a:ln>
                  <a:noFill/>
                </a:ln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kumimoji="0" lang="ru-RU" altLang="en-US" sz="2000" b="0" i="0" u="none" strike="noStrike" cap="none" normalizeH="0" baseline="0" dirty="0" err="1">
                <a:ln>
                  <a:noFill/>
                </a:ln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ularning</a:t>
            </a:r>
            <a:r>
              <a:rPr kumimoji="0" lang="ru-RU" altLang="en-US" sz="2000" b="0" i="0" u="none" strike="noStrike" cap="none" normalizeH="0" baseline="0" dirty="0">
                <a:ln>
                  <a:noFill/>
                </a:ln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kumimoji="0" lang="ru-RU" altLang="en-US" sz="2000" b="0" i="0" u="none" strike="noStrike" cap="none" normalizeH="0" baseline="0" dirty="0" err="1">
                <a:ln>
                  <a:noFill/>
                </a:ln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konstruktiv</a:t>
            </a:r>
            <a:r>
              <a:rPr kumimoji="0" lang="ru-RU" altLang="en-US" sz="2000" b="0" i="0" u="none" strike="noStrike" cap="none" normalizeH="0" baseline="0" dirty="0">
                <a:ln>
                  <a:noFill/>
                </a:ln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kumimoji="0" lang="ru-RU" altLang="en-US" sz="2000" b="0" i="0" u="none" strike="noStrike" cap="none" normalizeH="0" baseline="0" dirty="0" err="1">
                <a:ln>
                  <a:noFill/>
                </a:ln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xususiyatlari</a:t>
            </a:r>
            <a:r>
              <a:rPr kumimoji="0" lang="ru-RU" altLang="en-US" sz="2000" b="0" i="0" u="none" strike="noStrike" cap="none" normalizeH="0" baseline="0" dirty="0">
                <a:ln>
                  <a:noFill/>
                </a:ln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kumimoji="0" lang="ru-RU" altLang="en-US" sz="2000" b="0" i="0" u="none" strike="noStrike" cap="none" normalizeH="0" baseline="0" dirty="0" err="1">
                <a:ln>
                  <a:noFill/>
                </a:ln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va</a:t>
            </a:r>
            <a:r>
              <a:rPr kumimoji="0" lang="ru-RU" altLang="en-US" sz="2000" b="0" i="0" u="none" strike="noStrike" cap="none" normalizeH="0" baseline="0" dirty="0">
                <a:ln>
                  <a:noFill/>
                </a:ln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kumimoji="0" lang="ru-RU" altLang="en-US" sz="2000" b="0" i="0" u="none" strike="noStrike" cap="none" normalizeH="0" baseline="0" dirty="0" err="1">
                <a:ln>
                  <a:noFill/>
                </a:ln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funktsional</a:t>
            </a:r>
            <a:r>
              <a:rPr kumimoji="0" lang="ru-RU" altLang="en-US" sz="2000" b="0" i="0" u="none" strike="noStrike" cap="none" normalizeH="0" baseline="0" dirty="0">
                <a:ln>
                  <a:noFill/>
                </a:ln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kumimoji="0" lang="ru-RU" altLang="en-US" sz="2000" b="0" i="0" u="none" strike="noStrike" cap="none" normalizeH="0" baseline="0" dirty="0" err="1">
                <a:ln>
                  <a:noFill/>
                </a:ln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maqsadiga</a:t>
            </a:r>
            <a:r>
              <a:rPr kumimoji="0" lang="ru-RU" altLang="en-US" sz="2000" b="0" i="0" u="none" strike="noStrike" cap="none" normalizeH="0" baseline="0" dirty="0">
                <a:ln>
                  <a:noFill/>
                </a:ln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kumimoji="0" lang="ru-RU" altLang="en-US" sz="2000" b="0" i="0" u="none" strike="noStrike" cap="none" normalizeH="0" baseline="0" dirty="0" err="1">
                <a:ln>
                  <a:noFill/>
                </a:ln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qarab</a:t>
            </a:r>
            <a:r>
              <a:rPr kumimoji="0" lang="ru-RU" altLang="en-US" sz="2000" b="0" i="0" u="none" strike="noStrike" cap="none" normalizeH="0" baseline="0" dirty="0">
                <a:ln>
                  <a:noFill/>
                </a:ln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kumimoji="0" lang="ru-RU" altLang="en-US" sz="2000" b="0" i="0" u="none" strike="noStrike" cap="none" normalizeH="0" baseline="0" dirty="0" err="1">
                <a:ln>
                  <a:noFill/>
                </a:ln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farqlanadi</a:t>
            </a:r>
            <a:r>
              <a:rPr kumimoji="0" lang="ru-RU" altLang="en-US" sz="2000" b="0" i="0" u="none" strike="noStrike" cap="none" normalizeH="0" baseline="0" dirty="0">
                <a:ln>
                  <a:noFill/>
                </a:ln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.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Sirkulyatsiya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bloki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ko'plab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tizimlarning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asosiy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elementi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hisoblanadi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: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isitish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,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suv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ta'minoti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,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konditsionerlik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,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sovutish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.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To'g'ri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modelni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tanlashda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xato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qilmaslik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uchun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nasosning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tuzilishi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va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ishlash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printsipini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batafsilroq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tushunishga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arziydi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.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1028" name="Рисунок 11">
            <a:extLst>
              <a:ext uri="{FF2B5EF4-FFF2-40B4-BE49-F238E27FC236}">
                <a16:creationId xmlns:a16="http://schemas.microsoft.com/office/drawing/2014/main" id="{35EC4051-A6C7-4CA0-970D-F998CDC05D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2730" y="1782761"/>
            <a:ext cx="5851525" cy="32924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D82F3702-8066-4E30-844C-CA8860C592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749675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A4B4480-BDB5-431C-AA01-FC35ADC6124E}"/>
              </a:ext>
            </a:extLst>
          </p:cNvPr>
          <p:cNvSpPr txBox="1"/>
          <p:nvPr/>
        </p:nvSpPr>
        <p:spPr>
          <a:xfrm>
            <a:off x="2699138" y="399194"/>
            <a:ext cx="6107184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2000" dirty="0" err="1">
                <a:solidFill>
                  <a:srgbClr val="FF0000"/>
                </a:solidFill>
                <a:latin typeface="Tahoma" panose="020B0604030504040204" pitchFamily="34" charset="0"/>
              </a:rPr>
              <a:t>Sirkulatsiya</a:t>
            </a:r>
            <a:r>
              <a:rPr lang="en-US" sz="2000" dirty="0">
                <a:solidFill>
                  <a:srgbClr val="FF0000"/>
                </a:solidFill>
                <a:latin typeface="Tahoma" panose="020B0604030504040204" pitchFamily="34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ahoma" panose="020B0604030504040204" pitchFamily="34" charset="0"/>
              </a:rPr>
              <a:t>nasoslari</a:t>
            </a:r>
            <a:r>
              <a:rPr lang="en-US" sz="2000" dirty="0">
                <a:solidFill>
                  <a:srgbClr val="FF0000"/>
                </a:solidFill>
                <a:latin typeface="Tahoma" panose="020B0604030504040204" pitchFamily="34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ahoma" panose="020B0604030504040204" pitchFamily="34" charset="0"/>
              </a:rPr>
              <a:t>turlari</a:t>
            </a:r>
            <a:r>
              <a:rPr lang="en-US" sz="2000" dirty="0">
                <a:solidFill>
                  <a:srgbClr val="FF0000"/>
                </a:solidFill>
                <a:latin typeface="Tahoma" panose="020B0604030504040204" pitchFamily="34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ahoma" panose="020B0604030504040204" pitchFamily="34" charset="0"/>
              </a:rPr>
              <a:t>va</a:t>
            </a:r>
            <a:r>
              <a:rPr lang="en-US" sz="2000" dirty="0">
                <a:solidFill>
                  <a:srgbClr val="FF0000"/>
                </a:solidFill>
                <a:latin typeface="Tahoma" panose="020B0604030504040204" pitchFamily="34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ahoma" panose="020B0604030504040204" pitchFamily="34" charset="0"/>
              </a:rPr>
              <a:t>konstruksiyalari</a:t>
            </a:r>
            <a:endParaRPr lang="ru-RU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20832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C46A3469-7B49-4E15-8DD4-E4C48BA961AF}"/>
              </a:ext>
            </a:extLst>
          </p:cNvPr>
          <p:cNvSpPr/>
          <p:nvPr/>
        </p:nvSpPr>
        <p:spPr>
          <a:xfrm>
            <a:off x="3152107" y="445017"/>
            <a:ext cx="5442516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Foydalanilgan</a:t>
            </a:r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adabiyotlar</a:t>
            </a:r>
            <a:endParaRPr lang="en-US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C55ED7ED-E255-43BC-BC7A-90AD12018AF7}"/>
              </a:ext>
            </a:extLst>
          </p:cNvPr>
          <p:cNvSpPr/>
          <p:nvPr/>
        </p:nvSpPr>
        <p:spPr>
          <a:xfrm>
            <a:off x="989901" y="1998211"/>
            <a:ext cx="10766261" cy="26776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>
                <a:solidFill>
                  <a:schemeClr val="bg1"/>
                </a:solidFill>
              </a:rPr>
              <a:t>1.”Nasoslar </a:t>
            </a:r>
            <a:r>
              <a:rPr lang="en-US" sz="2400" b="1" dirty="0" err="1">
                <a:solidFill>
                  <a:schemeClr val="bg1"/>
                </a:solidFill>
              </a:rPr>
              <a:t>va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nasos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stansiyalari</a:t>
            </a:r>
            <a:r>
              <a:rPr lang="en-US" sz="2400" b="1" dirty="0">
                <a:solidFill>
                  <a:schemeClr val="bg1"/>
                </a:solidFill>
              </a:rPr>
              <a:t>”-</a:t>
            </a:r>
            <a:r>
              <a:rPr lang="en-US" sz="2400" b="1" dirty="0" err="1">
                <a:solidFill>
                  <a:schemeClr val="bg1"/>
                </a:solidFill>
              </a:rPr>
              <a:t>A.N.Rizayev</a:t>
            </a:r>
            <a:r>
              <a:rPr lang="en-US" sz="2400" b="1" dirty="0">
                <a:solidFill>
                  <a:schemeClr val="bg1"/>
                </a:solidFill>
              </a:rPr>
              <a:t>, </a:t>
            </a:r>
            <a:r>
              <a:rPr lang="en-US" sz="2400" b="1" dirty="0" err="1">
                <a:solidFill>
                  <a:schemeClr val="bg1"/>
                </a:solidFill>
              </a:rPr>
              <a:t>G.R.Rixsixodjayeva</a:t>
            </a:r>
            <a:endParaRPr lang="en-US" sz="2400" b="1" dirty="0">
              <a:solidFill>
                <a:schemeClr val="bg1"/>
              </a:solidFill>
            </a:endParaRPr>
          </a:p>
          <a:p>
            <a:r>
              <a:rPr lang="en-US" sz="2400" b="1" dirty="0">
                <a:solidFill>
                  <a:schemeClr val="bg1"/>
                </a:solidFill>
              </a:rPr>
              <a:t>2.Wikipedia.uz </a:t>
            </a:r>
            <a:r>
              <a:rPr lang="en-US" sz="2400" b="1" dirty="0" err="1">
                <a:solidFill>
                  <a:schemeClr val="bg1"/>
                </a:solidFill>
              </a:rPr>
              <a:t>sayti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</a:p>
          <a:p>
            <a:r>
              <a:rPr lang="en-US" sz="2400" b="1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3. http://www.agrovodcom.ru/info_station.php</a:t>
            </a:r>
            <a:endParaRPr lang="en-US" sz="2400" b="1" dirty="0">
              <a:solidFill>
                <a:schemeClr val="bg1"/>
              </a:solidFill>
            </a:endParaRPr>
          </a:p>
          <a:p>
            <a:r>
              <a:rPr lang="en-US" sz="2400" b="1" dirty="0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https://storgom.ua/novosti/cirkul-cionnye-nasosy-vidy-ustrojstvo-i-princip-raboty.html</a:t>
            </a:r>
            <a:endParaRPr lang="en-US" sz="2400" b="1" dirty="0">
              <a:solidFill>
                <a:schemeClr val="bg1"/>
              </a:solidFill>
            </a:endParaRPr>
          </a:p>
          <a:p>
            <a:r>
              <a:rPr lang="en-US" sz="2400" b="1" dirty="0">
                <a:solidFill>
                  <a:schemeClr val="bg1"/>
                </a:solidFill>
              </a:rPr>
              <a:t>4. https://pnk-nasos.ru/stati-i-obzory-nasosnogo-rynka/article_post/2657401</a:t>
            </a:r>
          </a:p>
        </p:txBody>
      </p:sp>
    </p:spTree>
    <p:extLst>
      <p:ext uri="{BB962C8B-B14F-4D97-AF65-F5344CB8AC3E}">
        <p14:creationId xmlns:p14="http://schemas.microsoft.com/office/powerpoint/2010/main" val="8281624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Pedagogik texnologiyalarni tadqiq etishning metodologik tamoyillari. - ppt  download">
            <a:extLst>
              <a:ext uri="{FF2B5EF4-FFF2-40B4-BE49-F238E27FC236}">
                <a16:creationId xmlns:a16="http://schemas.microsoft.com/office/drawing/2014/main" id="{031A70EC-1938-469C-92C1-D669C5BC7C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15529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13A6825-85C8-4154-AF9F-A72B1D690A83}"/>
              </a:ext>
            </a:extLst>
          </p:cNvPr>
          <p:cNvSpPr txBox="1"/>
          <p:nvPr/>
        </p:nvSpPr>
        <p:spPr>
          <a:xfrm>
            <a:off x="3053919" y="685435"/>
            <a:ext cx="6107836" cy="549156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106000"/>
              </a:lnSpc>
              <a:spcAft>
                <a:spcPts val="800"/>
              </a:spcAft>
            </a:pP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Isitish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tizimidagi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sirkulyatsiya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nasosi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en-US" sz="1600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en-US" sz="1800" b="1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Sirkulyatsiya</a:t>
            </a:r>
            <a:r>
              <a:rPr lang="en-US" sz="1800" b="1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b="1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nasoslarini</a:t>
            </a:r>
            <a:r>
              <a:rPr lang="en-US" sz="1800" b="1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b="1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qo'llash</a:t>
            </a:r>
            <a:r>
              <a:rPr lang="en-US" sz="1800" b="1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en-US" sz="1600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Sirkulyatsiya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uskunasining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asosiy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maqsadi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tizimdagi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issiqlik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almashtirgichni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majburiy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pompalashdir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Ko'pincha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bunday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qurilmalar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majburiy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aylanishli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isitish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tizimlarida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qo'llaniladi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Ushbu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dizayn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issiqlik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almashtirgichni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xonaning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istalgan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uzoq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joyiga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tezda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tashish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imkonini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beradi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Mutaxassislarning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fikriga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ko'ra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isitish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pallasida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aylanma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nasosdan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foydalanganda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xarajatlar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30%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gacha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kamayadi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en-US" sz="1600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Konstruksiyalarning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xilma-xilligi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aylanma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qurilmalarning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keng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parametrlari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ularning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qo'llanilish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doirasini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sezilarli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darajada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kengaytiradi.Eslatma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faqat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Asosiy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en-US" sz="1600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lvl="0" indent="-285750">
              <a:lnSpc>
                <a:spcPct val="106000"/>
              </a:lnSpc>
              <a:spcAft>
                <a:spcPts val="80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isitish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issiq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suv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ta'minoti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tizimlari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  <a:endParaRPr lang="en-US" sz="1600" dirty="0">
              <a:solidFill>
                <a:srgbClr val="404356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lvl="0" indent="-285750">
              <a:lnSpc>
                <a:spcPct val="106000"/>
              </a:lnSpc>
              <a:spcAft>
                <a:spcPts val="80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sovutish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konditsionerlik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  <a:endParaRPr lang="en-US" sz="1600" dirty="0">
              <a:solidFill>
                <a:srgbClr val="404356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lvl="0" indent="-285750">
              <a:lnSpc>
                <a:spcPct val="106000"/>
              </a:lnSpc>
              <a:spcAft>
                <a:spcPts val="80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ru-RU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sanoat</a:t>
            </a:r>
            <a:r>
              <a:rPr lang="ru-RU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maqsadlarida</a:t>
            </a:r>
            <a:r>
              <a:rPr lang="ru-RU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suyuqliklarni</a:t>
            </a:r>
            <a:r>
              <a:rPr lang="ru-RU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haydash</a:t>
            </a:r>
            <a:r>
              <a:rPr lang="ru-RU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  <a:endParaRPr lang="en-US" sz="1600" dirty="0">
              <a:solidFill>
                <a:srgbClr val="404356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stantsiyalar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yong'inga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qarshi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kurash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42147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0FBFC574-BDE7-4963-8F55-2A00F010447C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663346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1CC0453-2A7D-42B3-B476-A11FF95B3D55}"/>
              </a:ext>
            </a:extLst>
          </p:cNvPr>
          <p:cNvSpPr txBox="1"/>
          <p:nvPr/>
        </p:nvSpPr>
        <p:spPr>
          <a:xfrm>
            <a:off x="3053593" y="435245"/>
            <a:ext cx="6107184" cy="599170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106000"/>
              </a:lnSpc>
              <a:spcAft>
                <a:spcPts val="800"/>
              </a:spcAft>
            </a:pP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Sirkulyatsiya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nasosi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qurilmasi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Sirkulyatsiya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nasosining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dizayni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6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zanglamaydigan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po'latdan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quyma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temirdan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yoki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boshqa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bardoshli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qotishmalardan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yasalgan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nasos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korpusi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;</a:t>
            </a:r>
            <a:endParaRPr lang="en-US" sz="1600" dirty="0">
              <a:solidFill>
                <a:srgbClr val="404356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6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elektr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motor;</a:t>
            </a:r>
            <a:endParaRPr lang="en-US" sz="1600" dirty="0">
              <a:solidFill>
                <a:srgbClr val="404356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6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rotor,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belgilangan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yoqilgan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mil;</a:t>
            </a:r>
            <a:endParaRPr lang="en-US" sz="1600" dirty="0">
              <a:solidFill>
                <a:srgbClr val="404356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6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ishlaydi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g'ildirak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pervanel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).</a:t>
            </a:r>
            <a:endParaRPr lang="en-US" sz="1600" dirty="0">
              <a:solidFill>
                <a:srgbClr val="404356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Dizayn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xususiyatlaridan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qat'i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nazar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aylanma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bloklarning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ishlash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printsipi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o'zgarmaydi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6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elektr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tarmog'iga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ulangandan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so'ng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motor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mili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aylana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boshlaydi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rotorni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pervanel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bilan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boshqaradi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;</a:t>
            </a:r>
            <a:endParaRPr lang="en-US" sz="1600" dirty="0">
              <a:solidFill>
                <a:srgbClr val="404356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6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kirish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trubkasi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orqali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korpusga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kiradigan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suyuqlik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markazdan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qochma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kuch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ta'sirida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ishchi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tsilindrning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devorlariga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qayta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tashlanadi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;</a:t>
            </a:r>
            <a:endParaRPr lang="en-US" sz="1600" dirty="0">
              <a:solidFill>
                <a:srgbClr val="404356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6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keyin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markazdan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qochma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kuch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ta'sirida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pompalanadigan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vosita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tushirish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klapaniga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suriladi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1600" dirty="0">
              <a:solidFill>
                <a:srgbClr val="404356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36918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009C40F-DEDF-4274-B0CA-4AA949442EC7}"/>
              </a:ext>
            </a:extLst>
          </p:cNvPr>
          <p:cNvSpPr txBox="1"/>
          <p:nvPr/>
        </p:nvSpPr>
        <p:spPr>
          <a:xfrm>
            <a:off x="3042408" y="1474939"/>
            <a:ext cx="6107184" cy="39081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106000"/>
              </a:lnSpc>
              <a:spcAft>
                <a:spcPts val="800"/>
              </a:spcAft>
            </a:pPr>
            <a:r>
              <a:rPr lang="en-US" sz="1800" b="1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O'rnatish</a:t>
            </a:r>
            <a:r>
              <a:rPr lang="en-US" sz="1800" b="1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xususiyatlari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Qurilma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faqat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gorizontal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holatda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o'rnatiladi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Aks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holda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sezilarli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ishlash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yo'qotishlari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(20-30%)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mumkin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Qurilmani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isitish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tizimiga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o'rnatish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uchun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joy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tanlash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juda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muhimdir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O'rnatishga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texnik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xizmat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ko'rsatish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to'siqsiz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amalga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oshirilishi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mumkin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bo'lgan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tarzda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tanlanishi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kerak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Qaytish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liniyasidagi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qozon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o'rnatilishi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oldidagi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maydonda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nasosni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o'rnatish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uning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xizmat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muddatini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uzaytirish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imkonini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beradigidravlika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mashinalari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Chunki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holda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nasos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sovutilgan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suvni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pompalaydi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va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qozondan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havo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chiqarmaydi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va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shu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bilan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qozonda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vakuum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hosil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qiladi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Bu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holat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qozon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qaynashi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tufayli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xavflidir</a:t>
            </a:r>
            <a:r>
              <a:rPr lang="en-US" sz="1800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3263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6C3FE8C-1D6F-4FB6-830E-9FD611D10E38}"/>
              </a:ext>
            </a:extLst>
          </p:cNvPr>
          <p:cNvSpPr txBox="1"/>
          <p:nvPr/>
        </p:nvSpPr>
        <p:spPr>
          <a:xfrm>
            <a:off x="3049929" y="333449"/>
            <a:ext cx="6099858" cy="618624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106000"/>
              </a:lnSpc>
              <a:spcAft>
                <a:spcPts val="800"/>
              </a:spcAft>
            </a:pPr>
            <a:r>
              <a:rPr lang="en-US" dirty="0" err="1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Sirkulyatsiyali</a:t>
            </a:r>
            <a:r>
              <a:rPr lang="en-US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isitish</a:t>
            </a:r>
            <a:r>
              <a:rPr lang="en-US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nasoslarining</a:t>
            </a:r>
            <a:r>
              <a:rPr lang="en-US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asosiy</a:t>
            </a:r>
            <a:r>
              <a:rPr lang="en-US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texnik</a:t>
            </a:r>
            <a:r>
              <a:rPr lang="en-US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xususiyatlari</a:t>
            </a:r>
            <a:r>
              <a:rPr lang="en-US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en-US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lvl="0" indent="-342900" algn="just">
              <a:lnSpc>
                <a:spcPct val="106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dirty="0" err="1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kuch</a:t>
            </a:r>
            <a:r>
              <a:rPr lang="en-US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dvigatel</a:t>
            </a:r>
            <a:r>
              <a:rPr lang="en-US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  <a:endParaRPr lang="en-US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lvl="0" indent="-342900" algn="just">
              <a:lnSpc>
                <a:spcPct val="106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dirty="0" err="1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ishlash</a:t>
            </a:r>
            <a:r>
              <a:rPr lang="en-US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qurilmalar</a:t>
            </a:r>
            <a:r>
              <a:rPr lang="en-US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  <a:endParaRPr lang="en-US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lvl="0" indent="-342900" algn="just">
              <a:lnSpc>
                <a:spcPct val="106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dirty="0" err="1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kengligi</a:t>
            </a:r>
            <a:r>
              <a:rPr lang="en-US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quvurlar</a:t>
            </a:r>
            <a:r>
              <a:rPr lang="en-US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  <a:endParaRPr lang="en-US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lvl="0" indent="-342900" algn="just">
              <a:lnSpc>
                <a:spcPct val="106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dirty="0" err="1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bosim</a:t>
            </a:r>
            <a:r>
              <a:rPr lang="en-US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suyuqliklar</a:t>
            </a:r>
            <a:r>
              <a:rPr lang="en-US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  <a:endParaRPr lang="en-US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lvl="0" indent="-342900" algn="just">
              <a:lnSpc>
                <a:spcPct val="106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 err="1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isitish</a:t>
            </a:r>
            <a:r>
              <a:rPr lang="ru-RU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tizimidagi</a:t>
            </a:r>
            <a:r>
              <a:rPr lang="ru-RU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suv</a:t>
            </a:r>
            <a:r>
              <a:rPr lang="ru-RU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harorati</a:t>
            </a:r>
            <a:r>
              <a:rPr lang="ru-RU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  <a:endParaRPr lang="en-US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lvl="0" indent="-342900" algn="just">
              <a:lnSpc>
                <a:spcPct val="106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 err="1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gaz</a:t>
            </a:r>
            <a:r>
              <a:rPr lang="ru-RU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</a:t>
            </a:r>
            <a:r>
              <a:rPr lang="ru-RU" dirty="0" err="1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yoki</a:t>
            </a:r>
            <a:r>
              <a:rPr lang="ru-RU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qattiq</a:t>
            </a:r>
            <a:r>
              <a:rPr lang="ru-RU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yoqilg'i</a:t>
            </a:r>
            <a:r>
              <a:rPr lang="ru-RU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</a:t>
            </a:r>
            <a:r>
              <a:rPr lang="ru-RU" dirty="0" err="1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qozonining</a:t>
            </a:r>
            <a:r>
              <a:rPr lang="ru-RU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quvvati</a:t>
            </a:r>
            <a:r>
              <a:rPr lang="ru-RU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en-US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06000"/>
              </a:lnSpc>
              <a:spcAft>
                <a:spcPts val="800"/>
              </a:spcAft>
            </a:pPr>
            <a:r>
              <a:rPr lang="ru-RU" dirty="0" err="1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Barcha</a:t>
            </a:r>
            <a:r>
              <a:rPr lang="ru-RU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ko'rsatilgan</a:t>
            </a:r>
            <a:r>
              <a:rPr lang="ru-RU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ishlash</a:t>
            </a:r>
            <a:r>
              <a:rPr lang="ru-RU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ko'rsatkichlari</a:t>
            </a:r>
            <a:r>
              <a:rPr lang="ru-RU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qurilmaning</a:t>
            </a:r>
            <a:r>
              <a:rPr lang="ru-RU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ma'lumotlar</a:t>
            </a:r>
            <a:r>
              <a:rPr lang="ru-RU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varag'ida</a:t>
            </a:r>
            <a:r>
              <a:rPr lang="ru-RU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ko'rsatilgan</a:t>
            </a:r>
            <a:r>
              <a:rPr lang="ru-RU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r>
              <a:rPr lang="en-US" dirty="0" err="1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Shuningdek</a:t>
            </a:r>
            <a:r>
              <a:rPr lang="en-US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belgilash</a:t>
            </a:r>
            <a:r>
              <a:rPr lang="en-US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birlik</a:t>
            </a:r>
            <a:r>
              <a:rPr lang="en-US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kerak</a:t>
            </a:r>
            <a:r>
              <a:rPr lang="en-US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o</a:t>
            </a:r>
            <a:r>
              <a:rPr lang="ru-RU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'</a:t>
            </a:r>
            <a:r>
              <a:rPr lang="en-US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 </a:t>
            </a:r>
            <a:r>
              <a:rPr lang="en-US" dirty="0" err="1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ichiga</a:t>
            </a:r>
            <a:r>
              <a:rPr lang="en-US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oladi</a:t>
            </a:r>
            <a:r>
              <a:rPr lang="ru-RU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en-US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lvl="0" indent="-342900" algn="just">
              <a:lnSpc>
                <a:spcPct val="106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dirty="0" err="1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Shlangi</a:t>
            </a:r>
            <a:r>
              <a:rPr lang="en-US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</a:t>
            </a:r>
            <a:r>
              <a:rPr lang="en-US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bosim</a:t>
            </a:r>
            <a:r>
              <a:rPr lang="en-US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quvurlarining</a:t>
            </a:r>
            <a:r>
              <a:rPr lang="en-US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diametri</a:t>
            </a:r>
            <a:r>
              <a:rPr lang="en-US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  <a:endParaRPr lang="en-US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lvl="0" indent="-342900" algn="just">
              <a:lnSpc>
                <a:spcPct val="106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Bosh </a:t>
            </a:r>
            <a:r>
              <a:rPr lang="en-US" dirty="0" err="1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balandligi</a:t>
            </a:r>
            <a:r>
              <a:rPr lang="en-US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</a:t>
            </a:r>
            <a:r>
              <a:rPr lang="en-US" dirty="0" err="1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metrda</a:t>
            </a:r>
            <a:r>
              <a:rPr lang="en-US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suyuqlik</a:t>
            </a:r>
            <a:r>
              <a:rPr lang="en-US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ko'tarilishi</a:t>
            </a:r>
            <a:r>
              <a:rPr lang="en-US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);</a:t>
            </a:r>
            <a:endParaRPr lang="en-US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lvl="0" indent="-342900" algn="just">
              <a:lnSpc>
                <a:spcPct val="106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dirty="0" err="1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Quvvat</a:t>
            </a:r>
            <a:r>
              <a:rPr lang="en-US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</a:t>
            </a:r>
            <a:r>
              <a:rPr lang="en-US" dirty="0" err="1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</a:t>
            </a:r>
            <a:r>
              <a:rPr lang="en-US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ish</a:t>
            </a:r>
            <a:r>
              <a:rPr lang="en-US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soatiga</a:t>
            </a:r>
            <a:r>
              <a:rPr lang="en-US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pompalanadigan</a:t>
            </a:r>
            <a:r>
              <a:rPr lang="en-US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suv</a:t>
            </a:r>
            <a:r>
              <a:rPr lang="en-US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hajmi</a:t>
            </a:r>
            <a:r>
              <a:rPr lang="en-US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). Har </a:t>
            </a:r>
            <a:r>
              <a:rPr lang="en-US" dirty="0" err="1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bir</a:t>
            </a:r>
            <a:r>
              <a:rPr lang="en-US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nasos</a:t>
            </a:r>
            <a:r>
              <a:rPr lang="en-US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ish</a:t>
            </a:r>
            <a:r>
              <a:rPr lang="en-US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rejimiga</a:t>
            </a:r>
            <a:r>
              <a:rPr lang="en-US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qarab</a:t>
            </a:r>
            <a:r>
              <a:rPr lang="en-US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uchta</a:t>
            </a:r>
            <a:r>
              <a:rPr lang="en-US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darajaga</a:t>
            </a:r>
            <a:r>
              <a:rPr lang="en-US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ega</a:t>
            </a:r>
            <a:r>
              <a:rPr lang="en-US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  <a:endParaRPr lang="en-US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lvl="0" indent="-342900" algn="just">
              <a:lnSpc>
                <a:spcPct val="106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dirty="0" err="1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Hosildorlik</a:t>
            </a:r>
            <a:r>
              <a:rPr lang="en-US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</a:t>
            </a:r>
            <a:r>
              <a:rPr lang="en-US" dirty="0" err="1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</a:t>
            </a:r>
            <a:r>
              <a:rPr lang="en-US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ko'rsatkich</a:t>
            </a:r>
            <a:r>
              <a:rPr lang="en-US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isitish</a:t>
            </a:r>
            <a:r>
              <a:rPr lang="en-US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tizimidagi</a:t>
            </a:r>
            <a:r>
              <a:rPr lang="en-US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quvurlar</a:t>
            </a:r>
            <a:r>
              <a:rPr lang="en-US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uzunligi</a:t>
            </a:r>
            <a:r>
              <a:rPr lang="en-US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</a:t>
            </a:r>
            <a:r>
              <a:rPr lang="en-US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ularning</a:t>
            </a:r>
            <a:r>
              <a:rPr lang="en-US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qalinligi</a:t>
            </a:r>
            <a:r>
              <a:rPr lang="en-US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bilan</a:t>
            </a:r>
            <a:r>
              <a:rPr lang="en-US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belgilanadi</a:t>
            </a:r>
            <a:r>
              <a:rPr lang="en-US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).</a:t>
            </a:r>
            <a:endParaRPr lang="en-US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10965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57E50D8D-1FAC-46A6-8920-861256A892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7735" y="318306"/>
            <a:ext cx="9316529" cy="58477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 err="1">
                <a:ln>
                  <a:noFill/>
                </a:ln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Aylanma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en-US" altLang="en-US" sz="1600" b="1" i="0" u="none" strike="noStrike" cap="none" normalizeH="0" baseline="0" dirty="0" err="1">
                <a:ln>
                  <a:noFill/>
                </a:ln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nasoslarning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en-US" altLang="en-US" sz="1600" b="1" i="0" u="none" strike="noStrike" cap="none" normalizeH="0" baseline="0" dirty="0" err="1">
                <a:ln>
                  <a:noFill/>
                </a:ln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tasnifi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Qo'llaniladigan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rotor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turiga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qarab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aylanma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birliklari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bo'linadi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66F25E82-76DD-4DE1-93F2-10E4B7F497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0628" y="5223647"/>
            <a:ext cx="7068753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C964831-5681-4CAC-A3A8-F7042C9C8435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1206" y="1192198"/>
            <a:ext cx="8549585" cy="500025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547360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663E785-16C5-40C0-90CA-913FFB53B52D}"/>
              </a:ext>
            </a:extLst>
          </p:cNvPr>
          <p:cNvSpPr txBox="1"/>
          <p:nvPr/>
        </p:nvSpPr>
        <p:spPr>
          <a:xfrm>
            <a:off x="1917539" y="438469"/>
            <a:ext cx="8356921" cy="598106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457200">
              <a:lnSpc>
                <a:spcPct val="106000"/>
              </a:lnSpc>
              <a:spcAft>
                <a:spcPts val="800"/>
              </a:spcAft>
            </a:pPr>
            <a:r>
              <a:rPr lang="en-US" b="1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Sirkulyatsiya</a:t>
            </a:r>
            <a:r>
              <a:rPr lang="en-US" b="1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b="1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birligini</a:t>
            </a:r>
            <a:r>
              <a:rPr lang="en-US" b="1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b="1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tanlash</a:t>
            </a:r>
            <a:r>
              <a:rPr lang="en-US" b="1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b="1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bo'yicha</a:t>
            </a:r>
            <a:r>
              <a:rPr lang="en-US" b="1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b="1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tavsiyalar</a:t>
            </a:r>
            <a:endParaRPr lang="en-US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>
              <a:lnSpc>
                <a:spcPct val="106000"/>
              </a:lnSpc>
              <a:spcAft>
                <a:spcPts val="800"/>
              </a:spcAft>
            </a:pPr>
            <a:r>
              <a:rPr lang="en-US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Bunday</a:t>
            </a:r>
            <a:r>
              <a:rPr lang="en-US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uskunalar</a:t>
            </a:r>
            <a:r>
              <a:rPr lang="en-US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uzluksiz</a:t>
            </a:r>
            <a:r>
              <a:rPr lang="en-US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ishlaydi</a:t>
            </a:r>
            <a:r>
              <a:rPr lang="en-US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</a:t>
            </a:r>
            <a:r>
              <a:rPr lang="en-US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shuning</a:t>
            </a:r>
            <a:r>
              <a:rPr lang="en-US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uchun</a:t>
            </a:r>
            <a:r>
              <a:rPr lang="en-US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unga</a:t>
            </a:r>
            <a:r>
              <a:rPr lang="en-US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qo'yiladigan</a:t>
            </a:r>
            <a:r>
              <a:rPr lang="en-US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talablar</a:t>
            </a:r>
            <a:r>
              <a:rPr lang="en-US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yuqori</a:t>
            </a:r>
            <a:r>
              <a:rPr lang="en-US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en-US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lvl="0" indent="-342900">
              <a:lnSpc>
                <a:spcPct val="106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Avvalo</a:t>
            </a:r>
            <a:r>
              <a:rPr lang="en-US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kam</a:t>
            </a:r>
            <a:r>
              <a:rPr lang="en-US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quvvat</a:t>
            </a:r>
            <a:r>
              <a:rPr lang="en-US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iste'moli</a:t>
            </a:r>
            <a:r>
              <a:rPr lang="en-US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jim</a:t>
            </a:r>
            <a:r>
              <a:rPr lang="en-US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ishlash</a:t>
            </a:r>
            <a:r>
              <a:rPr lang="en-US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ishonchlilik</a:t>
            </a:r>
            <a:r>
              <a:rPr lang="en-US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en-US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lvl="0" indent="-342900">
              <a:lnSpc>
                <a:spcPct val="106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Tanlashda</a:t>
            </a:r>
            <a:r>
              <a:rPr lang="en-US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siz</a:t>
            </a:r>
            <a:r>
              <a:rPr lang="en-US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hisoblangan</a:t>
            </a:r>
            <a:r>
              <a:rPr lang="en-US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ma'lumotlarga</a:t>
            </a:r>
            <a:r>
              <a:rPr lang="en-US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tayanishingiz</a:t>
            </a:r>
            <a:r>
              <a:rPr lang="en-US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kerak</a:t>
            </a:r>
            <a:r>
              <a:rPr lang="en-US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ular</a:t>
            </a:r>
            <a:r>
              <a:rPr lang="en-US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uskunada</a:t>
            </a:r>
            <a:r>
              <a:rPr lang="en-US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minimal yuk </a:t>
            </a:r>
            <a:r>
              <a:rPr lang="en-US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sharoitida</a:t>
            </a:r>
            <a:r>
              <a:rPr lang="en-US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amalga</a:t>
            </a:r>
            <a:r>
              <a:rPr lang="en-US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oshiriladi</a:t>
            </a:r>
            <a:r>
              <a:rPr lang="en-US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en-US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lvl="0" indent="-342900">
              <a:lnSpc>
                <a:spcPct val="106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Nasos</a:t>
            </a:r>
            <a:r>
              <a:rPr lang="en-US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tanasi</a:t>
            </a:r>
            <a:r>
              <a:rPr lang="en-US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</a:t>
            </a:r>
            <a:r>
              <a:rPr lang="en-US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uning</a:t>
            </a:r>
            <a:r>
              <a:rPr lang="en-US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tarkibiy</a:t>
            </a:r>
            <a:r>
              <a:rPr lang="en-US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qismlari</a:t>
            </a:r>
            <a:r>
              <a:rPr lang="en-US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ishlab</a:t>
            </a:r>
            <a:r>
              <a:rPr lang="en-US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chiqarilgan</a:t>
            </a:r>
            <a:r>
              <a:rPr lang="en-US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materiallarga</a:t>
            </a:r>
            <a:r>
              <a:rPr lang="en-US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alohida</a:t>
            </a:r>
            <a:r>
              <a:rPr lang="en-US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e'tibor</a:t>
            </a:r>
            <a:r>
              <a:rPr lang="en-US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berilishi</a:t>
            </a:r>
            <a:r>
              <a:rPr lang="en-US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kerak</a:t>
            </a:r>
            <a:r>
              <a:rPr lang="en-US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ru-RU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</a:t>
            </a:r>
            <a:r>
              <a:rPr lang="ru-RU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uskunaning</a:t>
            </a:r>
            <a:r>
              <a:rPr lang="ru-RU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ishlash</a:t>
            </a:r>
            <a:r>
              <a:rPr lang="ru-RU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muddatini</a:t>
            </a:r>
            <a:r>
              <a:rPr lang="ru-RU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sezilarli</a:t>
            </a:r>
            <a:r>
              <a:rPr lang="ru-RU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darajada</a:t>
            </a:r>
            <a:r>
              <a:rPr lang="ru-RU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ta'sir</a:t>
            </a:r>
            <a:r>
              <a:rPr lang="ru-RU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qilishi</a:t>
            </a:r>
            <a:r>
              <a:rPr lang="ru-RU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mumkin</a:t>
            </a:r>
            <a:r>
              <a:rPr lang="ru-RU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en-US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lvl="0" indent="-342900">
              <a:lnSpc>
                <a:spcPct val="106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Qo'shimcha</a:t>
            </a:r>
            <a:r>
              <a:rPr lang="ru-RU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o'rnatilgan</a:t>
            </a:r>
            <a:r>
              <a:rPr lang="ru-RU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funktsiyalardan</a:t>
            </a:r>
            <a:r>
              <a:rPr lang="ru-RU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foydalanish</a:t>
            </a:r>
            <a:r>
              <a:rPr lang="ru-RU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xususiy</a:t>
            </a:r>
            <a:r>
              <a:rPr lang="ru-RU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uyni</a:t>
            </a:r>
            <a:r>
              <a:rPr lang="ru-RU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isitish</a:t>
            </a:r>
            <a:r>
              <a:rPr lang="ru-RU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jarayonini</a:t>
            </a:r>
            <a:r>
              <a:rPr lang="ru-RU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tashkil</a:t>
            </a:r>
            <a:r>
              <a:rPr lang="ru-RU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qilishda</a:t>
            </a:r>
            <a:r>
              <a:rPr lang="ru-RU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maksimal</a:t>
            </a:r>
            <a:r>
              <a:rPr lang="ru-RU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qulaylikka</a:t>
            </a:r>
            <a:r>
              <a:rPr lang="ru-RU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erishish</a:t>
            </a:r>
            <a:r>
              <a:rPr lang="ru-RU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imkonini</a:t>
            </a:r>
            <a:r>
              <a:rPr lang="ru-RU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beradi</a:t>
            </a:r>
            <a:r>
              <a:rPr lang="ru-RU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r>
              <a:rPr lang="en-US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 </a:t>
            </a:r>
            <a:r>
              <a:rPr lang="en-US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yerga</a:t>
            </a:r>
            <a:r>
              <a:rPr lang="en-US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biroz</a:t>
            </a:r>
            <a:r>
              <a:rPr lang="en-US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dan </a:t>
            </a:r>
            <a:r>
              <a:rPr lang="en-US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ular</a:t>
            </a:r>
            <a:r>
              <a:rPr lang="ru-RU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en-US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>
              <a:lnSpc>
                <a:spcPct val="106000"/>
              </a:lnSpc>
              <a:spcAft>
                <a:spcPts val="800"/>
              </a:spcAft>
            </a:pPr>
            <a:r>
              <a:rPr lang="en-US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BOSHQARUV </a:t>
            </a:r>
            <a:r>
              <a:rPr lang="en-US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tez</a:t>
            </a:r>
            <a:r>
              <a:rPr lang="en-US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yo'llar</a:t>
            </a:r>
            <a:r>
              <a:rPr lang="en-US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rejimlari</a:t>
            </a:r>
            <a:r>
              <a:rPr lang="en-US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</a:t>
            </a:r>
            <a:endParaRPr lang="en-US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>
              <a:lnSpc>
                <a:spcPct val="106000"/>
              </a:lnSpc>
              <a:spcAft>
                <a:spcPts val="800"/>
              </a:spcAft>
            </a:pPr>
            <a:r>
              <a:rPr lang="en-US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en-US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paneli</a:t>
            </a:r>
            <a:r>
              <a:rPr lang="en-US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boshqaruv</a:t>
            </a:r>
            <a:r>
              <a:rPr lang="en-US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  <a:endParaRPr lang="en-US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>
              <a:lnSpc>
                <a:spcPct val="106000"/>
              </a:lnSpc>
              <a:spcAft>
                <a:spcPts val="800"/>
              </a:spcAft>
            </a:pPr>
            <a:r>
              <a:rPr lang="en-US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en-US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tizimdagi</a:t>
            </a:r>
            <a:r>
              <a:rPr lang="en-US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bosim</a:t>
            </a:r>
            <a:r>
              <a:rPr lang="en-US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ko'tarilishlarini</a:t>
            </a:r>
            <a:r>
              <a:rPr lang="en-US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silliq</a:t>
            </a:r>
            <a:r>
              <a:rPr lang="en-US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sozlash</a:t>
            </a:r>
            <a:r>
              <a:rPr lang="en-US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en-US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lvl="0" indent="-342900">
              <a:lnSpc>
                <a:spcPct val="106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Ta'mirlash</a:t>
            </a:r>
            <a:r>
              <a:rPr lang="en-US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vaqtida</a:t>
            </a:r>
            <a:r>
              <a:rPr lang="en-US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keraksiz</a:t>
            </a:r>
            <a:r>
              <a:rPr lang="en-US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qiyinchiliklarga</a:t>
            </a:r>
            <a:r>
              <a:rPr lang="en-US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olib</a:t>
            </a:r>
            <a:r>
              <a:rPr lang="en-US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kelmaydigan</a:t>
            </a:r>
            <a:r>
              <a:rPr lang="en-US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uskunani</a:t>
            </a:r>
            <a:r>
              <a:rPr lang="en-US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tanlashga</a:t>
            </a:r>
            <a:r>
              <a:rPr lang="en-US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arziydi</a:t>
            </a:r>
            <a:r>
              <a:rPr lang="en-US" dirty="0">
                <a:solidFill>
                  <a:srgbClr val="40435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en-US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14885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B1CA9E14-2156-446C-9736-5B24129D123C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39430213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24</TotalTime>
  <Words>608</Words>
  <Application>Microsoft Office PowerPoint</Application>
  <PresentationFormat>Широкоэкранный</PresentationFormat>
  <Paragraphs>54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8" baseType="lpstr">
      <vt:lpstr>Arial</vt:lpstr>
      <vt:lpstr>Calibri</vt:lpstr>
      <vt:lpstr>Century Gothic</vt:lpstr>
      <vt:lpstr>Symbol</vt:lpstr>
      <vt:lpstr>Tahoma</vt:lpstr>
      <vt:lpstr>Wingdings 3</vt:lpstr>
      <vt:lpstr>Сектор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jijibuffon973@gmail.com</dc:creator>
  <cp:lastModifiedBy>Nig'monxo'ja Najimov</cp:lastModifiedBy>
  <cp:revision>13</cp:revision>
  <dcterms:created xsi:type="dcterms:W3CDTF">2023-10-12T18:28:26Z</dcterms:created>
  <dcterms:modified xsi:type="dcterms:W3CDTF">2024-03-21T17:53:17Z</dcterms:modified>
</cp:coreProperties>
</file>