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89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35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74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08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79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760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57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95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154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86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08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A33AB-7911-4D0D-8E10-994701A02F28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F11D9-DE8D-4DF7-8BA6-16C81B512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19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огические и побитовые операторы в JavaScript - ИТ Ше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94" y="192809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503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Логические операторы · Git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6" y="397163"/>
            <a:ext cx="11491480" cy="597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17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Mantiqiy</a:t>
            </a:r>
            <a:r>
              <a:rPr lang="en-US" dirty="0" smtClean="0"/>
              <a:t> “</a:t>
            </a:r>
            <a:r>
              <a:rPr lang="en-US" dirty="0" err="1" smtClean="0"/>
              <a:t>yoki</a:t>
            </a:r>
            <a:r>
              <a:rPr lang="en-US" dirty="0" smtClean="0"/>
              <a:t>” </a:t>
            </a:r>
            <a:r>
              <a:rPr lang="en-US" dirty="0" err="1" smtClean="0"/>
              <a:t>amali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266" y="1825625"/>
            <a:ext cx="892746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34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533525"/>
            <a:ext cx="105918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641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7" y="877453"/>
            <a:ext cx="12138275" cy="493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11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Mantiqiy</a:t>
            </a:r>
            <a:r>
              <a:rPr lang="en-US" dirty="0" smtClean="0"/>
              <a:t> “</a:t>
            </a:r>
            <a:r>
              <a:rPr lang="en-US" dirty="0" err="1" smtClean="0"/>
              <a:t>va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5417" y="1825625"/>
            <a:ext cx="82011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922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/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9</Words>
  <Application>Microsoft Office PowerPoint</Application>
  <PresentationFormat>Широкоэкранный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Arial Black</vt:lpstr>
      <vt:lpstr>Тема Office</vt:lpstr>
      <vt:lpstr>Презентация PowerPoint</vt:lpstr>
      <vt:lpstr>Презентация PowerPoint</vt:lpstr>
      <vt:lpstr>Mantiqiy “yoki” amali</vt:lpstr>
      <vt:lpstr>Презентация PowerPoint</vt:lpstr>
      <vt:lpstr>Презентация PowerPoint</vt:lpstr>
      <vt:lpstr>Mantiqiy “va”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Legioner</dc:creator>
  <cp:lastModifiedBy>Legioner</cp:lastModifiedBy>
  <cp:revision>3</cp:revision>
  <dcterms:created xsi:type="dcterms:W3CDTF">2024-02-13T08:40:07Z</dcterms:created>
  <dcterms:modified xsi:type="dcterms:W3CDTF">2024-02-13T09:44:36Z</dcterms:modified>
</cp:coreProperties>
</file>