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Override3.xml" ContentType="application/vnd.openxmlformats-officedocument.themeOverrid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Override4.xml" ContentType="application/vnd.openxmlformats-officedocument.themeOverrid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Override5.xml" ContentType="application/vnd.openxmlformats-officedocument.themeOverrid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Override6.xml" ContentType="application/vnd.openxmlformats-officedocument.themeOverrid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theme/themeOverride7.xml" ContentType="application/vnd.openxmlformats-officedocument.themeOverrid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theme/themeOverride8.xml" ContentType="application/vnd.openxmlformats-officedocument.themeOverrid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theme/themeOverride9.xml" ContentType="application/vnd.openxmlformats-officedocument.themeOverrid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3.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4.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5.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6.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7.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8.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19.xml" ContentType="application/vnd.openxmlformats-officedocument.theme+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20.xml" ContentType="application/vnd.openxmlformats-officedocument.them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21.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22.xml" ContentType="application/vnd.openxmlformats-officedocument.theme+xml"/>
  <Override PartName="/ppt/theme/themeOverride10.xml" ContentType="application/vnd.openxmlformats-officedocument.themeOverride+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theme/theme23.xml" ContentType="application/vnd.openxmlformats-officedocument.theme+xml"/>
  <Override PartName="/ppt/theme/themeOverride11.xml" ContentType="application/vnd.openxmlformats-officedocument.themeOverride+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24.xml" ContentType="application/vnd.openxmlformats-officedocument.theme+xml"/>
  <Override PartName="/ppt/theme/themeOverride12.xml" ContentType="application/vnd.openxmlformats-officedocument.themeOverrid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5.xml" ContentType="application/vnd.openxmlformats-officedocument.theme+xml"/>
  <Override PartName="/ppt/theme/themeOverride13.xml" ContentType="application/vnd.openxmlformats-officedocument.themeOverrid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theme/theme26.xml" ContentType="application/vnd.openxmlformats-officedocument.theme+xml"/>
  <Override PartName="/ppt/theme/themeOverride14.xml" ContentType="application/vnd.openxmlformats-officedocument.themeOverride+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theme/theme27.xml" ContentType="application/vnd.openxmlformats-officedocument.theme+xml"/>
  <Override PartName="/ppt/theme/themeOverride15.xml" ContentType="application/vnd.openxmlformats-officedocument.themeOverride+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28.xml" ContentType="application/vnd.openxmlformats-officedocument.theme+xml"/>
  <Override PartName="/ppt/theme/themeOverride16.xml" ContentType="application/vnd.openxmlformats-officedocument.themeOverrid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29.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theme/theme30.xml" ContentType="application/vnd.openxmlformats-officedocument.theme+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theme/theme31.xml" ContentType="application/vnd.openxmlformats-officedocument.theme+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2.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33.xml" ContentType="application/vnd.openxmlformats-officedocument.theme+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34.xml" ContentType="application/vnd.openxmlformats-officedocument.theme+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theme/theme35.xml" ContentType="application/vnd.openxmlformats-officedocument.theme+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theme/theme36.xml" ContentType="application/vnd.openxmlformats-officedocument.theme+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theme/theme37.xml" ContentType="application/vnd.openxmlformats-officedocument.theme+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theme/theme38.xml" ContentType="application/vnd.openxmlformats-officedocument.theme+xml"/>
  <Override PartName="/ppt/theme/theme3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 id="2147483699" r:id="rId5"/>
    <p:sldMasterId id="2147483712" r:id="rId6"/>
    <p:sldMasterId id="2147483725" r:id="rId7"/>
    <p:sldMasterId id="2147483738" r:id="rId8"/>
    <p:sldMasterId id="2147483751" r:id="rId9"/>
    <p:sldMasterId id="2147483764" r:id="rId10"/>
    <p:sldMasterId id="2147483777" r:id="rId11"/>
    <p:sldMasterId id="2147483789" r:id="rId12"/>
    <p:sldMasterId id="2147483801" r:id="rId13"/>
    <p:sldMasterId id="2147483813" r:id="rId14"/>
    <p:sldMasterId id="2147483825" r:id="rId15"/>
    <p:sldMasterId id="2147483837" r:id="rId16"/>
    <p:sldMasterId id="2147483849" r:id="rId17"/>
    <p:sldMasterId id="2147483861" r:id="rId18"/>
    <p:sldMasterId id="2147483878" r:id="rId19"/>
    <p:sldMasterId id="2147483912" r:id="rId20"/>
    <p:sldMasterId id="2147483929" r:id="rId21"/>
    <p:sldMasterId id="2147483946" r:id="rId22"/>
    <p:sldMasterId id="2147483959" r:id="rId23"/>
    <p:sldMasterId id="2147483972" r:id="rId24"/>
    <p:sldMasterId id="2147483985" r:id="rId25"/>
    <p:sldMasterId id="2147483998" r:id="rId26"/>
    <p:sldMasterId id="2147484011" r:id="rId27"/>
    <p:sldMasterId id="2147484024" r:id="rId28"/>
    <p:sldMasterId id="2147484037" r:id="rId29"/>
    <p:sldMasterId id="2147484065" r:id="rId30"/>
    <p:sldMasterId id="2147484079" r:id="rId31"/>
    <p:sldMasterId id="2147484093" r:id="rId32"/>
    <p:sldMasterId id="2147484107" r:id="rId33"/>
    <p:sldMasterId id="2147484121" r:id="rId34"/>
    <p:sldMasterId id="2147484135" r:id="rId35"/>
    <p:sldMasterId id="2147484149" r:id="rId36"/>
    <p:sldMasterId id="2147484163" r:id="rId37"/>
    <p:sldMasterId id="2147484177" r:id="rId38"/>
  </p:sldMasterIdLst>
  <p:notesMasterIdLst>
    <p:notesMasterId r:id="rId78"/>
  </p:notesMasterIdLst>
  <p:sldIdLst>
    <p:sldId id="276" r:id="rId39"/>
    <p:sldId id="278" r:id="rId40"/>
    <p:sldId id="277" r:id="rId41"/>
    <p:sldId id="280" r:id="rId42"/>
    <p:sldId id="279" r:id="rId43"/>
    <p:sldId id="281" r:id="rId44"/>
    <p:sldId id="282" r:id="rId45"/>
    <p:sldId id="283" r:id="rId46"/>
    <p:sldId id="284" r:id="rId47"/>
    <p:sldId id="285" r:id="rId48"/>
    <p:sldId id="287" r:id="rId49"/>
    <p:sldId id="288" r:id="rId50"/>
    <p:sldId id="289" r:id="rId51"/>
    <p:sldId id="290" r:id="rId52"/>
    <p:sldId id="291" r:id="rId53"/>
    <p:sldId id="292" r:id="rId54"/>
    <p:sldId id="293" r:id="rId55"/>
    <p:sldId id="294" r:id="rId56"/>
    <p:sldId id="295" r:id="rId57"/>
    <p:sldId id="297" r:id="rId58"/>
    <p:sldId id="298" r:id="rId59"/>
    <p:sldId id="299" r:id="rId60"/>
    <p:sldId id="300" r:id="rId61"/>
    <p:sldId id="301" r:id="rId62"/>
    <p:sldId id="302" r:id="rId63"/>
    <p:sldId id="303" r:id="rId64"/>
    <p:sldId id="304" r:id="rId65"/>
    <p:sldId id="305" r:id="rId66"/>
    <p:sldId id="286" r:id="rId67"/>
    <p:sldId id="306" r:id="rId68"/>
    <p:sldId id="310" r:id="rId69"/>
    <p:sldId id="311" r:id="rId70"/>
    <p:sldId id="312" r:id="rId71"/>
    <p:sldId id="313" r:id="rId72"/>
    <p:sldId id="308" r:id="rId73"/>
    <p:sldId id="314" r:id="rId74"/>
    <p:sldId id="309" r:id="rId75"/>
    <p:sldId id="315" r:id="rId76"/>
    <p:sldId id="316" r:id="rId7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0" autoAdjust="0"/>
  </p:normalViewPr>
  <p:slideViewPr>
    <p:cSldViewPr snapToGrid="0">
      <p:cViewPr varScale="1">
        <p:scale>
          <a:sx n="72" d="100"/>
          <a:sy n="72" d="100"/>
        </p:scale>
        <p:origin x="1842"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 /><Relationship Id="rId18" Type="http://schemas.openxmlformats.org/officeDocument/2006/relationships/slideMaster" Target="slideMasters/slideMaster18.xml" /><Relationship Id="rId26" Type="http://schemas.openxmlformats.org/officeDocument/2006/relationships/slideMaster" Target="slideMasters/slideMaster26.xml" /><Relationship Id="rId39" Type="http://schemas.openxmlformats.org/officeDocument/2006/relationships/slide" Target="slides/slide1.xml" /><Relationship Id="rId21" Type="http://schemas.openxmlformats.org/officeDocument/2006/relationships/slideMaster" Target="slideMasters/slideMaster21.xml" /><Relationship Id="rId34" Type="http://schemas.openxmlformats.org/officeDocument/2006/relationships/slideMaster" Target="slideMasters/slideMaster34.xml" /><Relationship Id="rId42" Type="http://schemas.openxmlformats.org/officeDocument/2006/relationships/slide" Target="slides/slide4.xml" /><Relationship Id="rId47" Type="http://schemas.openxmlformats.org/officeDocument/2006/relationships/slide" Target="slides/slide9.xml" /><Relationship Id="rId50" Type="http://schemas.openxmlformats.org/officeDocument/2006/relationships/slide" Target="slides/slide12.xml" /><Relationship Id="rId55" Type="http://schemas.openxmlformats.org/officeDocument/2006/relationships/slide" Target="slides/slide17.xml" /><Relationship Id="rId63" Type="http://schemas.openxmlformats.org/officeDocument/2006/relationships/slide" Target="slides/slide25.xml" /><Relationship Id="rId68" Type="http://schemas.openxmlformats.org/officeDocument/2006/relationships/slide" Target="slides/slide30.xml" /><Relationship Id="rId76" Type="http://schemas.openxmlformats.org/officeDocument/2006/relationships/slide" Target="slides/slide38.xml" /><Relationship Id="rId7" Type="http://schemas.openxmlformats.org/officeDocument/2006/relationships/slideMaster" Target="slideMasters/slideMaster7.xml" /><Relationship Id="rId71" Type="http://schemas.openxmlformats.org/officeDocument/2006/relationships/slide" Target="slides/slide33.xml" /><Relationship Id="rId2" Type="http://schemas.openxmlformats.org/officeDocument/2006/relationships/slideMaster" Target="slideMasters/slideMaster2.xml" /><Relationship Id="rId16" Type="http://schemas.openxmlformats.org/officeDocument/2006/relationships/slideMaster" Target="slideMasters/slideMaster16.xml" /><Relationship Id="rId29" Type="http://schemas.openxmlformats.org/officeDocument/2006/relationships/slideMaster" Target="slideMasters/slideMaster29.xml" /><Relationship Id="rId11" Type="http://schemas.openxmlformats.org/officeDocument/2006/relationships/slideMaster" Target="slideMasters/slideMaster11.xml" /><Relationship Id="rId24" Type="http://schemas.openxmlformats.org/officeDocument/2006/relationships/slideMaster" Target="slideMasters/slideMaster24.xml" /><Relationship Id="rId32" Type="http://schemas.openxmlformats.org/officeDocument/2006/relationships/slideMaster" Target="slideMasters/slideMaster32.xml" /><Relationship Id="rId37" Type="http://schemas.openxmlformats.org/officeDocument/2006/relationships/slideMaster" Target="slideMasters/slideMaster37.xml" /><Relationship Id="rId40" Type="http://schemas.openxmlformats.org/officeDocument/2006/relationships/slide" Target="slides/slide2.xml" /><Relationship Id="rId45" Type="http://schemas.openxmlformats.org/officeDocument/2006/relationships/slide" Target="slides/slide7.xml" /><Relationship Id="rId53" Type="http://schemas.openxmlformats.org/officeDocument/2006/relationships/slide" Target="slides/slide15.xml" /><Relationship Id="rId58" Type="http://schemas.openxmlformats.org/officeDocument/2006/relationships/slide" Target="slides/slide20.xml" /><Relationship Id="rId66" Type="http://schemas.openxmlformats.org/officeDocument/2006/relationships/slide" Target="slides/slide28.xml" /><Relationship Id="rId74" Type="http://schemas.openxmlformats.org/officeDocument/2006/relationships/slide" Target="slides/slide36.xml" /><Relationship Id="rId79" Type="http://schemas.openxmlformats.org/officeDocument/2006/relationships/presProps" Target="presProps.xml" /><Relationship Id="rId5" Type="http://schemas.openxmlformats.org/officeDocument/2006/relationships/slideMaster" Target="slideMasters/slideMaster5.xml" /><Relationship Id="rId61" Type="http://schemas.openxmlformats.org/officeDocument/2006/relationships/slide" Target="slides/slide23.xml" /><Relationship Id="rId82" Type="http://schemas.openxmlformats.org/officeDocument/2006/relationships/tableStyles" Target="tableStyles.xml" /><Relationship Id="rId10" Type="http://schemas.openxmlformats.org/officeDocument/2006/relationships/slideMaster" Target="slideMasters/slideMaster10.xml" /><Relationship Id="rId19" Type="http://schemas.openxmlformats.org/officeDocument/2006/relationships/slideMaster" Target="slideMasters/slideMaster19.xml" /><Relationship Id="rId31" Type="http://schemas.openxmlformats.org/officeDocument/2006/relationships/slideMaster" Target="slideMasters/slideMaster31.xml" /><Relationship Id="rId44" Type="http://schemas.openxmlformats.org/officeDocument/2006/relationships/slide" Target="slides/slide6.xml" /><Relationship Id="rId52" Type="http://schemas.openxmlformats.org/officeDocument/2006/relationships/slide" Target="slides/slide14.xml" /><Relationship Id="rId60" Type="http://schemas.openxmlformats.org/officeDocument/2006/relationships/slide" Target="slides/slide22.xml" /><Relationship Id="rId65" Type="http://schemas.openxmlformats.org/officeDocument/2006/relationships/slide" Target="slides/slide27.xml" /><Relationship Id="rId73" Type="http://schemas.openxmlformats.org/officeDocument/2006/relationships/slide" Target="slides/slide35.xml" /><Relationship Id="rId78" Type="http://schemas.openxmlformats.org/officeDocument/2006/relationships/notesMaster" Target="notesMasters/notesMaster1.xml" /><Relationship Id="rId81" Type="http://schemas.openxmlformats.org/officeDocument/2006/relationships/theme" Target="theme/theme1.xml" /><Relationship Id="rId4" Type="http://schemas.openxmlformats.org/officeDocument/2006/relationships/slideMaster" Target="slideMasters/slideMaster4.xml" /><Relationship Id="rId9" Type="http://schemas.openxmlformats.org/officeDocument/2006/relationships/slideMaster" Target="slideMasters/slideMaster9.xml" /><Relationship Id="rId14" Type="http://schemas.openxmlformats.org/officeDocument/2006/relationships/slideMaster" Target="slideMasters/slideMaster14.xml" /><Relationship Id="rId22" Type="http://schemas.openxmlformats.org/officeDocument/2006/relationships/slideMaster" Target="slideMasters/slideMaster22.xml" /><Relationship Id="rId27" Type="http://schemas.openxmlformats.org/officeDocument/2006/relationships/slideMaster" Target="slideMasters/slideMaster27.xml" /><Relationship Id="rId30" Type="http://schemas.openxmlformats.org/officeDocument/2006/relationships/slideMaster" Target="slideMasters/slideMaster30.xml" /><Relationship Id="rId35" Type="http://schemas.openxmlformats.org/officeDocument/2006/relationships/slideMaster" Target="slideMasters/slideMaster35.xml" /><Relationship Id="rId43" Type="http://schemas.openxmlformats.org/officeDocument/2006/relationships/slide" Target="slides/slide5.xml" /><Relationship Id="rId48" Type="http://schemas.openxmlformats.org/officeDocument/2006/relationships/slide" Target="slides/slide10.xml" /><Relationship Id="rId56" Type="http://schemas.openxmlformats.org/officeDocument/2006/relationships/slide" Target="slides/slide18.xml" /><Relationship Id="rId64" Type="http://schemas.openxmlformats.org/officeDocument/2006/relationships/slide" Target="slides/slide26.xml" /><Relationship Id="rId69" Type="http://schemas.openxmlformats.org/officeDocument/2006/relationships/slide" Target="slides/slide31.xml" /><Relationship Id="rId77" Type="http://schemas.openxmlformats.org/officeDocument/2006/relationships/slide" Target="slides/slide39.xml" /><Relationship Id="rId8" Type="http://schemas.openxmlformats.org/officeDocument/2006/relationships/slideMaster" Target="slideMasters/slideMaster8.xml" /><Relationship Id="rId51" Type="http://schemas.openxmlformats.org/officeDocument/2006/relationships/slide" Target="slides/slide13.xml" /><Relationship Id="rId72" Type="http://schemas.openxmlformats.org/officeDocument/2006/relationships/slide" Target="slides/slide34.xml" /><Relationship Id="rId80" Type="http://schemas.openxmlformats.org/officeDocument/2006/relationships/viewProps" Target="viewProps.xml" /><Relationship Id="rId3" Type="http://schemas.openxmlformats.org/officeDocument/2006/relationships/slideMaster" Target="slideMasters/slideMaster3.xml" /><Relationship Id="rId12" Type="http://schemas.openxmlformats.org/officeDocument/2006/relationships/slideMaster" Target="slideMasters/slideMaster12.xml" /><Relationship Id="rId17" Type="http://schemas.openxmlformats.org/officeDocument/2006/relationships/slideMaster" Target="slideMasters/slideMaster17.xml" /><Relationship Id="rId25" Type="http://schemas.openxmlformats.org/officeDocument/2006/relationships/slideMaster" Target="slideMasters/slideMaster25.xml" /><Relationship Id="rId33" Type="http://schemas.openxmlformats.org/officeDocument/2006/relationships/slideMaster" Target="slideMasters/slideMaster33.xml" /><Relationship Id="rId38" Type="http://schemas.openxmlformats.org/officeDocument/2006/relationships/slideMaster" Target="slideMasters/slideMaster38.xml" /><Relationship Id="rId46" Type="http://schemas.openxmlformats.org/officeDocument/2006/relationships/slide" Target="slides/slide8.xml" /><Relationship Id="rId59" Type="http://schemas.openxmlformats.org/officeDocument/2006/relationships/slide" Target="slides/slide21.xml" /><Relationship Id="rId67" Type="http://schemas.openxmlformats.org/officeDocument/2006/relationships/slide" Target="slides/slide29.xml" /><Relationship Id="rId20" Type="http://schemas.openxmlformats.org/officeDocument/2006/relationships/slideMaster" Target="slideMasters/slideMaster20.xml" /><Relationship Id="rId41" Type="http://schemas.openxmlformats.org/officeDocument/2006/relationships/slide" Target="slides/slide3.xml" /><Relationship Id="rId54" Type="http://schemas.openxmlformats.org/officeDocument/2006/relationships/slide" Target="slides/slide16.xml" /><Relationship Id="rId62" Type="http://schemas.openxmlformats.org/officeDocument/2006/relationships/slide" Target="slides/slide24.xml" /><Relationship Id="rId70" Type="http://schemas.openxmlformats.org/officeDocument/2006/relationships/slide" Target="slides/slide32.xml" /><Relationship Id="rId75" Type="http://schemas.openxmlformats.org/officeDocument/2006/relationships/slide" Target="slides/slide37.xml" /><Relationship Id="rId1" Type="http://schemas.openxmlformats.org/officeDocument/2006/relationships/slideMaster" Target="slideMasters/slideMaster1.xml" /><Relationship Id="rId6" Type="http://schemas.openxmlformats.org/officeDocument/2006/relationships/slideMaster" Target="slideMasters/slideMaster6.xml" /><Relationship Id="rId15" Type="http://schemas.openxmlformats.org/officeDocument/2006/relationships/slideMaster" Target="slideMasters/slideMaster15.xml" /><Relationship Id="rId23" Type="http://schemas.openxmlformats.org/officeDocument/2006/relationships/slideMaster" Target="slideMasters/slideMaster23.xml" /><Relationship Id="rId28" Type="http://schemas.openxmlformats.org/officeDocument/2006/relationships/slideMaster" Target="slideMasters/slideMaster28.xml" /><Relationship Id="rId36" Type="http://schemas.openxmlformats.org/officeDocument/2006/relationships/slideMaster" Target="slideMasters/slideMaster36.xml" /><Relationship Id="rId49" Type="http://schemas.openxmlformats.org/officeDocument/2006/relationships/slide" Target="slides/slide11.xml" /><Relationship Id="rId57" Type="http://schemas.openxmlformats.org/officeDocument/2006/relationships/slide" Target="slides/slide19.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9.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2"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63"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64"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5"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6"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7"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extLst>
      <p:ext uri="{BB962C8B-B14F-4D97-AF65-F5344CB8AC3E}">
        <p14:creationId xmlns:p14="http://schemas.microsoft.com/office/powerpoint/2010/main" val="4561323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p:spPr>
        <p:txBody>
          <a:bodyPr/>
          <a:lstStyle/>
          <a:p>
            <a:pPr eaLnBrk="1" hangingPunct="1"/>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9.xml" /><Relationship Id="rId1" Type="http://schemas.openxmlformats.org/officeDocument/2006/relationships/themeOverride" Target="../theme/themeOverride8.xml" /></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10.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10.xml" /><Relationship Id="rId1" Type="http://schemas.openxmlformats.org/officeDocument/2006/relationships/themeOverride" Target="../theme/themeOverride9.xml" /></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2.xml" /></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 /></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 /></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 /></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 /></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 /></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Master" Target="../slideMasters/slideMaster18.xml" /></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2.xml" /><Relationship Id="rId1" Type="http://schemas.openxmlformats.org/officeDocument/2006/relationships/themeOverride" Target="../theme/themeOverride1.xml" /></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 /></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Master" Target="../slideMasters/slideMaster19.xml" /></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 /></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Master" Target="../slideMasters/slideMaster20.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3.xml" /></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 /></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Master" Target="../slideMasters/slideMaster21.xml" /></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 /></Relationships>
</file>

<file path=ppt/slideLayouts/_rels/slideLayout261.xml.rels><?xml version="1.0" encoding="UTF-8" standalone="yes"?>
<Relationships xmlns="http://schemas.openxmlformats.org/package/2006/relationships"><Relationship Id="rId2" Type="http://schemas.openxmlformats.org/officeDocument/2006/relationships/slideMaster" Target="../slideMasters/slideMaster22.xml" /><Relationship Id="rId1" Type="http://schemas.openxmlformats.org/officeDocument/2006/relationships/themeOverride" Target="../theme/themeOverride10.xml" /></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2.xml" /></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2.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2.xml" /></Relationships>
</file>

<file path=ppt/slideLayouts/_rels/slideLayout273.xml.rels><?xml version="1.0" encoding="UTF-8" standalone="yes"?>
<Relationships xmlns="http://schemas.openxmlformats.org/package/2006/relationships"><Relationship Id="rId2" Type="http://schemas.openxmlformats.org/officeDocument/2006/relationships/slideMaster" Target="../slideMasters/slideMaster23.xml" /><Relationship Id="rId1" Type="http://schemas.openxmlformats.org/officeDocument/2006/relationships/themeOverride" Target="../theme/themeOverride11.xml" /></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3.xml" /></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3.xml" /></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3.xml" /></Relationships>
</file>

<file path=ppt/slideLayouts/_rels/slideLayout285.xml.rels><?xml version="1.0" encoding="UTF-8" standalone="yes"?>
<Relationships xmlns="http://schemas.openxmlformats.org/package/2006/relationships"><Relationship Id="rId2" Type="http://schemas.openxmlformats.org/officeDocument/2006/relationships/slideMaster" Target="../slideMasters/slideMaster24.xml" /><Relationship Id="rId1" Type="http://schemas.openxmlformats.org/officeDocument/2006/relationships/themeOverride" Target="../theme/themeOverride12.xml" /></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4.xml" /></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4.xml" /></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4.xml" /></Relationships>
</file>

<file path=ppt/slideLayouts/_rels/slideLayout297.xml.rels><?xml version="1.0" encoding="UTF-8" standalone="yes"?>
<Relationships xmlns="http://schemas.openxmlformats.org/package/2006/relationships"><Relationship Id="rId2" Type="http://schemas.openxmlformats.org/officeDocument/2006/relationships/slideMaster" Target="../slideMasters/slideMaster25.xml" /><Relationship Id="rId1" Type="http://schemas.openxmlformats.org/officeDocument/2006/relationships/themeOverride" Target="../theme/themeOverride13.xml" /></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5.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5.xml" /></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5.xml" /></Relationships>
</file>

<file path=ppt/slideLayouts/_rels/slideLayout309.xml.rels><?xml version="1.0" encoding="UTF-8" standalone="yes"?>
<Relationships xmlns="http://schemas.openxmlformats.org/package/2006/relationships"><Relationship Id="rId2" Type="http://schemas.openxmlformats.org/officeDocument/2006/relationships/slideMaster" Target="../slideMasters/slideMaster26.xml" /><Relationship Id="rId1" Type="http://schemas.openxmlformats.org/officeDocument/2006/relationships/themeOverride" Target="../theme/themeOverride14.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6.xml" /></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6.xml" /></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3.xml" /><Relationship Id="rId1" Type="http://schemas.openxmlformats.org/officeDocument/2006/relationships/themeOverride" Target="../theme/themeOverride2.xml" /></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6.xml" /></Relationships>
</file>

<file path=ppt/slideLayouts/_rels/slideLayout321.xml.rels><?xml version="1.0" encoding="UTF-8" standalone="yes"?>
<Relationships xmlns="http://schemas.openxmlformats.org/package/2006/relationships"><Relationship Id="rId2" Type="http://schemas.openxmlformats.org/officeDocument/2006/relationships/slideMaster" Target="../slideMasters/slideMaster27.xml" /><Relationship Id="rId1" Type="http://schemas.openxmlformats.org/officeDocument/2006/relationships/themeOverride" Target="../theme/themeOverride15.xml" /></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7.xml" /></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7.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7.xml" /></Relationships>
</file>

<file path=ppt/slideLayouts/_rels/slideLayout333.xml.rels><?xml version="1.0" encoding="UTF-8" standalone="yes"?>
<Relationships xmlns="http://schemas.openxmlformats.org/package/2006/relationships"><Relationship Id="rId2" Type="http://schemas.openxmlformats.org/officeDocument/2006/relationships/slideMaster" Target="../slideMasters/slideMaster28.xml" /><Relationship Id="rId1" Type="http://schemas.openxmlformats.org/officeDocument/2006/relationships/themeOverride" Target="../theme/themeOverride16.xml" /></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Master" Target="../slideMasters/slideMaster28.xml" /></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Master" Target="../slideMasters/slideMaster28.xml" /></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8.xml" /></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9.xml" /></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4.xml" /></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0.xml" /></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1.xml" /></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2.xml" /></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3.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4.xml" /></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5.xml" /></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4.xml" /><Relationship Id="rId1" Type="http://schemas.openxmlformats.org/officeDocument/2006/relationships/themeOverride" Target="../theme/themeOverride3.xml" /></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36.xml" /></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37.xml" /></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38.xml" /></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5.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5.xml" /><Relationship Id="rId1" Type="http://schemas.openxmlformats.org/officeDocument/2006/relationships/themeOverride" Target="../theme/themeOverride4.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6.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6.xml" /><Relationship Id="rId1" Type="http://schemas.openxmlformats.org/officeDocument/2006/relationships/themeOverride" Target="../theme/themeOverride5.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7.xml"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7.xml" /><Relationship Id="rId1" Type="http://schemas.openxmlformats.org/officeDocument/2006/relationships/themeOverride" Target="../theme/themeOverride6.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8.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8.xml" /><Relationship Id="rId1" Type="http://schemas.openxmlformats.org/officeDocument/2006/relationships/themeOverride" Target="../theme/themeOverride7.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2.jpeg" /><Relationship Id="rId1" Type="http://schemas.openxmlformats.org/officeDocument/2006/relationships/slideMaster" Target="../slideMasters/slideMaster9.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048596" name="Title 1"/>
          <p:cNvSpPr>
            <a:spLocks noGrp="1"/>
          </p:cNvSpPr>
          <p:nvPr>
            <p:ph type="ctrTitle"/>
          </p:nvPr>
        </p:nvSpPr>
        <p:spPr>
          <a:xfrm>
            <a:off x="685800" y="1122363"/>
            <a:ext cx="7772400" cy="2387600"/>
          </a:xfrm>
        </p:spPr>
        <p:txBody>
          <a:bodyPr anchor="b"/>
          <a:lstStyle>
            <a:lvl1pPr algn="ctr">
              <a:defRPr sz="6000"/>
            </a:lvl1pPr>
          </a:lstStyle>
          <a:p>
            <a:r>
              <a:rPr lang="ru-RU" altLang="zh-CN"/>
              <a:t>Образец заголовка</a:t>
            </a:r>
            <a:endParaRPr lang="en-US" dirty="0"/>
          </a:p>
        </p:txBody>
      </p:sp>
      <p:sp>
        <p:nvSpPr>
          <p:cNvPr id="1048597"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ltLang="zh-CN"/>
              <a:t>Образец подзаголовка</a:t>
            </a:r>
            <a:endParaRPr lang="en-US" dirty="0"/>
          </a:p>
        </p:txBody>
      </p:sp>
      <p:sp>
        <p:nvSpPr>
          <p:cNvPr id="1048598" name="Date Placeholder 3"/>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599" name="Footer Placeholder 4"/>
          <p:cNvSpPr>
            <a:spLocks noGrp="1"/>
          </p:cNvSpPr>
          <p:nvPr>
            <p:ph type="ftr" sz="quarter" idx="11"/>
          </p:nvPr>
        </p:nvSpPr>
        <p:spPr/>
        <p:txBody>
          <a:bodyPr/>
          <a:lstStyle/>
          <a:p>
            <a:endParaRPr lang="zh-CN" altLang="en-US"/>
          </a:p>
        </p:txBody>
      </p:sp>
      <p:sp>
        <p:nvSpPr>
          <p:cNvPr id="1048600" name="Slide Number Placeholder 5"/>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48629" name="Title 1"/>
          <p:cNvSpPr>
            <a:spLocks noGrp="1"/>
          </p:cNvSpPr>
          <p:nvPr>
            <p:ph type="title"/>
          </p:nvPr>
        </p:nvSpPr>
        <p:spPr/>
        <p:txBody>
          <a:bodyPr/>
          <a:lstStyle/>
          <a:p>
            <a:r>
              <a:rPr lang="ru-RU" altLang="zh-CN"/>
              <a:t>Образец заголовка</a:t>
            </a:r>
            <a:endParaRPr lang="en-US" dirty="0"/>
          </a:p>
        </p:txBody>
      </p:sp>
      <p:sp>
        <p:nvSpPr>
          <p:cNvPr id="1048630" name="Vertical Text Placeholder 2"/>
          <p:cNvSpPr>
            <a:spLocks noGrp="1"/>
          </p:cNvSpPr>
          <p:nvPr>
            <p:ph type="body" orient="vert" idx="1"/>
          </p:nvPr>
        </p:nvSpPr>
        <p:spPr/>
        <p:txBody>
          <a:bodyPr vert="eaVert"/>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31" name="Date Placeholder 3"/>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32" name="Footer Placeholder 4"/>
          <p:cNvSpPr>
            <a:spLocks noGrp="1"/>
          </p:cNvSpPr>
          <p:nvPr>
            <p:ph type="ftr" sz="quarter" idx="11"/>
          </p:nvPr>
        </p:nvSpPr>
        <p:spPr/>
        <p:txBody>
          <a:bodyPr/>
          <a:lstStyle/>
          <a:p>
            <a:endParaRPr lang="zh-CN" altLang="en-US"/>
          </a:p>
        </p:txBody>
      </p:sp>
      <p:sp>
        <p:nvSpPr>
          <p:cNvPr id="1048633" name="Slide Number Placeholder 5"/>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CBF99F6-6F45-464C-AE89-EBE7AFC21353}"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AC3B7620-0AB3-4E45-90D4-0D088F39F07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7448261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F646A623-2C34-47DF-91AD-F969F611F6EE}"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38A5D0DD-FA8D-471C-8162-245F019785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6488216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3C731B80-9083-427C-8C32-1CA6F31CF7FF}"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DD74340C-F8F7-4A75-906F-25F96FC0E74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75375217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3BC7083D-1434-43BD-82EC-E012252BD3C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419684D4-1692-44DE-B91C-678349182AA4}"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0674579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6F02E0C1-49FC-49DB-A58A-58CF0D4BA8E8}"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7D23E78E-29F0-4B05-B693-DC653ECAA427}"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2943368398"/>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7D464B4-79BA-4CD7-8727-26EF9F158392}"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CEDB916A-9D72-4EF2-BE5D-8E45BBF267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0898841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86D2268-E025-4514-B90E-CD43C92A6FB9}"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535B321A-226C-466E-9E0B-DE1175E3E59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13154646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a:lvl1pPr>
          </a:lstStyle>
          <a:p>
            <a:pPr>
              <a:defRPr/>
            </a:pPr>
            <a:fld id="{E8D69281-2516-4902-A56A-53B83434B238}"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7E0BB01-3808-4058-9E92-7F7B27E9512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3198754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13BD51B-39E1-4742-8101-53D340E49742}"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83C2BA5F-E297-4A26-9125-FEE9B231E64F}" type="slidenum">
              <a:rPr lang="ru-RU"/>
              <a:pPr>
                <a:defRPr/>
              </a:pPr>
              <a:t>‹#›</a:t>
            </a:fld>
            <a:endParaRPr lang="ru-RU"/>
          </a:p>
        </p:txBody>
      </p:sp>
    </p:spTree>
    <p:extLst>
      <p:ext uri="{BB962C8B-B14F-4D97-AF65-F5344CB8AC3E}">
        <p14:creationId xmlns:p14="http://schemas.microsoft.com/office/powerpoint/2010/main" val="1940048958"/>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051168EB-9D9E-4095-BEC6-E37FA472B436}"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24D00B1-BFEB-450F-8EE2-71C78E75AA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07267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048618" name="Vertical Title 1"/>
          <p:cNvSpPr>
            <a:spLocks noGrp="1"/>
          </p:cNvSpPr>
          <p:nvPr>
            <p:ph type="title" orient="vert"/>
          </p:nvPr>
        </p:nvSpPr>
        <p:spPr>
          <a:xfrm>
            <a:off x="6543675" y="365125"/>
            <a:ext cx="1971675" cy="5811838"/>
          </a:xfrm>
        </p:spPr>
        <p:txBody>
          <a:bodyPr vert="eaVert"/>
          <a:lstStyle/>
          <a:p>
            <a:r>
              <a:rPr lang="ru-RU" altLang="zh-CN"/>
              <a:t>Образец заголовка</a:t>
            </a:r>
            <a:endParaRPr lang="en-US" dirty="0"/>
          </a:p>
        </p:txBody>
      </p:sp>
      <p:sp>
        <p:nvSpPr>
          <p:cNvPr id="1048619" name="Vertical Text Placeholder 2"/>
          <p:cNvSpPr>
            <a:spLocks noGrp="1"/>
          </p:cNvSpPr>
          <p:nvPr>
            <p:ph type="body" orient="vert" idx="1"/>
          </p:nvPr>
        </p:nvSpPr>
        <p:spPr>
          <a:xfrm>
            <a:off x="628650" y="365125"/>
            <a:ext cx="5800725" cy="5811838"/>
          </a:xfrm>
        </p:spPr>
        <p:txBody>
          <a:bodyPr vert="eaVert"/>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20" name="Date Placeholder 3"/>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21" name="Footer Placeholder 4"/>
          <p:cNvSpPr>
            <a:spLocks noGrp="1"/>
          </p:cNvSpPr>
          <p:nvPr>
            <p:ph type="ftr" sz="quarter" idx="11"/>
          </p:nvPr>
        </p:nvSpPr>
        <p:spPr/>
        <p:txBody>
          <a:bodyPr/>
          <a:lstStyle/>
          <a:p>
            <a:endParaRPr lang="zh-CN" altLang="en-US"/>
          </a:p>
        </p:txBody>
      </p:sp>
      <p:sp>
        <p:nvSpPr>
          <p:cNvPr id="1048622" name="Slide Number Placeholder 5"/>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72B451F-37AE-4691-8A3F-58D459DC2977}"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ABA417A4-6BBB-43EE-AB4F-7CDFE83026DD}"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099385835"/>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8A38779D-1F64-4A7D-8A08-2BEB7913908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6FA213C2-46A8-455D-8F6B-2EEAACB3487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6767059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CBF99F6-6F45-464C-AE89-EBE7AFC21353}"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AC3B7620-0AB3-4E45-90D4-0D088F39F07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2607143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F646A623-2C34-47DF-91AD-F969F611F6EE}"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38A5D0DD-FA8D-471C-8162-245F019785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7766732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3C731B80-9083-427C-8C32-1CA6F31CF7FF}"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DD74340C-F8F7-4A75-906F-25F96FC0E74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5866862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3BC7083D-1434-43BD-82EC-E012252BD3C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419684D4-1692-44DE-B91C-678349182AA4}"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75918565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6F02E0C1-49FC-49DB-A58A-58CF0D4BA8E8}"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7D23E78E-29F0-4B05-B693-DC653ECAA427}"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499236862"/>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7D464B4-79BA-4CD7-8727-26EF9F158392}"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CEDB916A-9D72-4EF2-BE5D-8E45BBF267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587262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86D2268-E025-4514-B90E-CD43C92A6FB9}"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535B321A-226C-466E-9E0B-DE1175E3E59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49308701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a:lvl1pPr>
          </a:lstStyle>
          <a:p>
            <a:pPr>
              <a:defRPr/>
            </a:pPr>
            <a:fld id="{E8D69281-2516-4902-A56A-53B83434B238}"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7E0BB01-3808-4058-9E92-7F7B27E9512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360870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6156B79-3C8A-4E0F-969E-F3C74B9CF50F}"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smtClean="0">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04C007A1-BC9A-4CFC-9F4C-967F2B4CD590}" type="slidenum">
              <a:rPr lang="ru-RU"/>
              <a:pPr>
                <a:defRPr/>
              </a:pPr>
              <a:t>‹#›</a:t>
            </a:fld>
            <a:endParaRPr lang="ru-RU"/>
          </a:p>
        </p:txBody>
      </p:sp>
    </p:spTree>
    <p:extLst>
      <p:ext uri="{BB962C8B-B14F-4D97-AF65-F5344CB8AC3E}">
        <p14:creationId xmlns:p14="http://schemas.microsoft.com/office/powerpoint/2010/main" val="974449344"/>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6BC511B4-AE5F-4B86-A526-10D0F0CD93ED}"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3A1AA505-DEE0-4C40-9BF6-2767C525BC2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5805837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5534EE32-6997-4547-9333-4AA5AAECCEE3}"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927645DC-567C-4718-93BD-9549DBE723A1}"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4415863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3AF1C846-2706-4065-9C88-8D3AE5353105}"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D496D66F-A966-48E2-92F8-0B5CD4DCD18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647779492"/>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4620CF44-6238-44A0-BFC2-47AADDB24D66}"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D674E9A9-2C7B-4605-A03B-BC871B943C56}"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6934099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B73CA9ED-E920-4F13-8A89-ABE80565FFD5}"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BCAEDA64-E444-48F5-B307-B1C693761F06}"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71500215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A49CF391-583D-4ACD-8AB1-436BD1A90227}"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CED769EA-DA99-4E7A-B8D0-20D03AEE79C1}"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06638841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F5355323-3B40-4918-8000-35817C854BD2}"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5257D907-0D3A-4869-9FEA-D4F6FCF254F2}"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293530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CDF8902C-8660-4F3E-9FA9-F93A7328EAF5}"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9E715EBE-2F51-48F5-8BCF-84330BB5A294}"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7670361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65E34B39-1972-49A9-B4C5-984DD45BFAFA}"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4FF8B5B0-E4A5-42AF-9148-2614357D6DB2}"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11650590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EAAC09BA-EC04-4A50-B2E3-2149D6585D18}"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6F2CAC3D-351A-4B34-A95A-0E5CF34599C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515682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9AB66D03-1171-4B40-B2C7-7EB4FFC69A6C}"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EFF0218D-390B-4316-B9DA-FF6FED65724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63035240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0593FCAE-CBE9-4BAB-A597-E2DDBF02E8A9}"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0F55A606-F13E-4B06-A892-048304F9B8BE}"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8272190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6BC511B4-AE5F-4B86-A526-10D0F0CD93ED}"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3A1AA505-DEE0-4C40-9BF6-2767C525BC2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12297934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5534EE32-6997-4547-9333-4AA5AAECCEE3}"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927645DC-567C-4718-93BD-9549DBE723A1}"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93680860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3AF1C846-2706-4065-9C88-8D3AE5353105}"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D496D66F-A966-48E2-92F8-0B5CD4DCD18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988595918"/>
      </p:ext>
    </p:extLst>
  </p:cSld>
  <p:clrMapOvr>
    <a:overrideClrMapping bg1="dk1" tx1="lt1" bg2="dk2" tx2="lt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4620CF44-6238-44A0-BFC2-47AADDB24D66}"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D674E9A9-2C7B-4605-A03B-BC871B943C56}"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0386962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B73CA9ED-E920-4F13-8A89-ABE80565FFD5}"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BCAEDA64-E444-48F5-B307-B1C693761F06}"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07307133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A49CF391-583D-4ACD-8AB1-436BD1A90227}"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CED769EA-DA99-4E7A-B8D0-20D03AEE79C1}"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6528025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F5355323-3B40-4918-8000-35817C854BD2}"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5257D907-0D3A-4869-9FEA-D4F6FCF254F2}"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68235012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CDF8902C-8660-4F3E-9FA9-F93A7328EAF5}"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9E715EBE-2F51-48F5-8BCF-84330BB5A294}"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16146883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65E34B39-1972-49A9-B4C5-984DD45BFAFA}"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4FF8B5B0-E4A5-42AF-9148-2614357D6DB2}"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727423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17F5E722-3DFE-4642-ACB4-354188CC3B1E}"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smtClean="0"/>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8D1DAE33-88A8-47D8-B981-C5C61B84C9C9}"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552889895"/>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EAAC09BA-EC04-4A50-B2E3-2149D6585D18}"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6F2CAC3D-351A-4B34-A95A-0E5CF34599C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12242413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0593FCAE-CBE9-4BAB-A597-E2DDBF02E8A9}"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0F55A606-F13E-4B06-A892-048304F9B8BE}"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47328597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6BC511B4-AE5F-4B86-A526-10D0F0CD93ED}"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3A1AA505-DEE0-4C40-9BF6-2767C525BC2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76740694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5534EE32-6997-4547-9333-4AA5AAECCEE3}"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927645DC-567C-4718-93BD-9549DBE723A1}"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07145555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3AF1C846-2706-4065-9C88-8D3AE5353105}"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D496D66F-A966-48E2-92F8-0B5CD4DCD18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03114309"/>
      </p:ext>
    </p:extLst>
  </p:cSld>
  <p:clrMapOvr>
    <a:overrideClrMapping bg1="dk1" tx1="lt1" bg2="dk2" tx2="lt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4620CF44-6238-44A0-BFC2-47AADDB24D66}"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D674E9A9-2C7B-4605-A03B-BC871B943C56}"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00582220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B73CA9ED-E920-4F13-8A89-ABE80565FFD5}"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BCAEDA64-E444-48F5-B307-B1C693761F06}"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93381329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A49CF391-583D-4ACD-8AB1-436BD1A90227}"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CED769EA-DA99-4E7A-B8D0-20D03AEE79C1}"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69528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F5355323-3B40-4918-8000-35817C854BD2}"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5257D907-0D3A-4869-9FEA-D4F6FCF254F2}"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22024310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CDF8902C-8660-4F3E-9FA9-F93A7328EAF5}"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9E715EBE-2F51-48F5-8BCF-84330BB5A294}"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92169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E3677552-A0A7-494F-8F04-5016A2F26A28}"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79EE3DC3-C072-4BDC-B46E-7F0FC0E8CFF2}"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4004521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65E34B39-1972-49A9-B4C5-984DD45BFAFA}"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4FF8B5B0-E4A5-42AF-9148-2614357D6DB2}"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04527732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EAAC09BA-EC04-4A50-B2E3-2149D6585D18}"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6F2CAC3D-351A-4B34-A95A-0E5CF34599C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50552764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0593FCAE-CBE9-4BAB-A597-E2DDBF02E8A9}"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0F55A606-F13E-4B06-A892-048304F9B8BE}"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81821646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8EB124CC-F6B0-4601-952D-6207A90E51C4}"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38C951AE-9E00-4C9F-BDFC-B635AA2CF8D0}"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60558675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2E91322-9F55-405F-BA7A-8F7CEB857EDD}"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8F4D92BC-A116-4E00-AB52-4E2636EE23A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5705140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ED1D232A-49B1-409A-BDEB-3047B25B6E3D}"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C4484E0D-578C-49DE-B38D-7D4BE6819600}"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24310108"/>
      </p:ext>
    </p:extLst>
  </p:cSld>
  <p:clrMapOvr>
    <a:overrideClrMapping bg1="dk1" tx1="lt1" bg2="dk2" tx2="lt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3A95C758-3EA3-4AB6-82C5-9A1F8958F675}"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2099CBF0-4C98-4405-A483-D6B1DA51E007}"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8766086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833573B6-E4C6-47DF-A41E-47CA57F4EDBF}"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D922DF2B-37A8-4D23-B450-2FCA9CD1C28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67010956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D49FCA4D-FC98-4144-8266-9823689E4770}"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D703703D-1812-4B30-AE22-A1C3E86C949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99349786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2631C114-4130-416A-97B2-3292D92ADED4}"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04E0A3C1-B4A3-44A2-9DB6-1D106C00E929}"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80869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0BE6A2E-F7AB-479F-964E-99BFBC63BDD7}"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3E7818B4-D49F-4897-B8D5-7B20A2FC02D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1061325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95783B36-69B9-44F0-9346-352F023982C0}"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78F6AD53-4901-4C07-8B03-AFDFEA91413F}"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24384223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B41F0A46-F87F-430E-B8AA-31548616FC2D}"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A7EBFE52-DEF3-4107-8152-395004478830}"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80968975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78FE76A-D66A-48D4-8D61-B824CB7BA11F}"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16414CCF-1A87-4583-8E89-74DFC8AEF9D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89901186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3EE12ABB-A037-46C1-B9E4-A8F9658CB75F}"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C3D7546B-7E59-4A54-86DB-2C516C50058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6813345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7494800D-F761-48F8-8BB5-F025B3AB66C1}"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7CD3D7B7-DB3E-4CEA-8A8A-D0EB2BD1773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21428732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8E35F8BA-82E5-4EC5-B32C-A403DB470F5E}"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42B01541-4064-48D1-8AC6-6187DDF8EEF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119315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35C5B33-13B5-4FD5-A3DB-929ADCB149EA}"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001B7F61-74CD-4D06-AD4E-8EE97F12675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29490942"/>
      </p:ext>
    </p:extLst>
  </p:cSld>
  <p:clrMapOvr>
    <a:overrideClrMapping bg1="dk1" tx1="lt1" bg2="dk2" tx2="lt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1DF91B80-F6AF-4290-B395-8F7C0012394F}"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51495691-3AE8-4498-B5B8-236FFE1A4A47}"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49934206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8C4593C1-6085-4209-AF2C-8E252C067DD6}"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E89DCE23-149F-4F42-8CD0-2D3B1465C159}"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1796171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53B67C37-0F66-43D9-A274-CFC8A3F505B1}"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A09B6AFE-8450-4DE0-AE42-401E870826A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570778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2E074B38-AF33-4129-BF93-E38C70032F8F}"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BA27C076-482E-4815-9938-B9F717796F36}"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57047227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2426CB30-A91F-4CBF-835A-8AC5CE0A1DB8}"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2671E952-0664-492F-AECD-097D5C19E94E}"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41337971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4527D866-19A2-442A-84BD-D7E37ABE69E1}"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D44B0DAD-EBEB-4EA0-9872-D6F01849250B}"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88415852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B9A0B78A-127B-4836-8637-60BF4B152112}"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BE6518DE-DE15-429A-BDE7-A2C677EAEDD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8931049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19851AFC-E3D3-49D3-BCFA-85DD3AB8F4F0}"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5920B67B-9308-4CCE-84EC-8CBADDBADF7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8562680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2268953-17CB-49F4-8AAF-0238FF4CF2E8}"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C8F889DE-042B-4D4E-B99E-6D0C2BF9A2A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51527640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7494800D-F761-48F8-8BB5-F025B3AB66C1}"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7CD3D7B7-DB3E-4CEA-8A8A-D0EB2BD1773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3125905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8E35F8BA-82E5-4EC5-B32C-A403DB470F5E}"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42B01541-4064-48D1-8AC6-6187DDF8EEF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30266033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35C5B33-13B5-4FD5-A3DB-929ADCB149EA}"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001B7F61-74CD-4D06-AD4E-8EE97F12675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66676566"/>
      </p:ext>
    </p:extLst>
  </p:cSld>
  <p:clrMapOvr>
    <a:overrideClrMapping bg1="dk1" tx1="lt1" bg2="dk2" tx2="lt2" accent1="accent1" accent2="accent2" accent3="accent3" accent4="accent4" accent5="accent5" accent6="accent6" hlink="hlink" folHlink="folHlink"/>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1DF91B80-F6AF-4290-B395-8F7C0012394F}"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51495691-3AE8-4498-B5B8-236FFE1A4A47}"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90248088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8C4593C1-6085-4209-AF2C-8E252C067DD6}"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E89DCE23-149F-4F42-8CD0-2D3B1465C159}"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067496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9583A164-0EB4-45DC-938C-984FEF1A1C4D}"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FA88B575-E04A-4B43-B5D3-638F336E302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93403025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53B67C37-0F66-43D9-A274-CFC8A3F505B1}"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A09B6AFE-8450-4DE0-AE42-401E870826A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6215464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2426CB30-A91F-4CBF-835A-8AC5CE0A1DB8}"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2671E952-0664-492F-AECD-097D5C19E94E}"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5848960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4527D866-19A2-442A-84BD-D7E37ABE69E1}"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D44B0DAD-EBEB-4EA0-9872-D6F01849250B}"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63210363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B9A0B78A-127B-4836-8637-60BF4B152112}"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BE6518DE-DE15-429A-BDE7-A2C677EAEDD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68637793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19851AFC-E3D3-49D3-BCFA-85DD3AB8F4F0}"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5920B67B-9308-4CCE-84EC-8CBADDBADF7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11456562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2268953-17CB-49F4-8AAF-0238FF4CF2E8}"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C8F889DE-042B-4D4E-B99E-6D0C2BF9A2A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6061579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7494800D-F761-48F8-8BB5-F025B3AB66C1}"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7CD3D7B7-DB3E-4CEA-8A8A-D0EB2BD1773C}"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0537283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8E35F8BA-82E5-4EC5-B32C-A403DB470F5E}"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42B01541-4064-48D1-8AC6-6187DDF8EEF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98034265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35C5B33-13B5-4FD5-A3DB-929ADCB149EA}"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pPr>
              <a:defRPr/>
            </a:pPr>
            <a:fld id="{001B7F61-74CD-4D06-AD4E-8EE97F12675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044396979"/>
      </p:ext>
    </p:extLst>
  </p:cSld>
  <p:clrMapOvr>
    <a:overrideClrMapping bg1="dk1" tx1="lt1" bg2="dk2" tx2="lt2" accent1="accent1" accent2="accent2" accent3="accent3" accent4="accent4" accent5="accent5" accent6="accent6" hlink="hlink" folHlink="folHlink"/>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1DF91B80-F6AF-4290-B395-8F7C0012394F}"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51495691-3AE8-4498-B5B8-236FFE1A4A47}"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60677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F95F167B-8AE6-40C9-9599-2C1E701219AC}"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A1F484E4-62C5-4127-9917-CB52601910D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01913953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8C4593C1-6085-4209-AF2C-8E252C067DD6}" type="datetime1">
              <a:rPr lang="ru-RU">
                <a:solidFill>
                  <a:prstClr val="white">
                    <a:shade val="50000"/>
                  </a:prstClr>
                </a:solidFill>
              </a:rPr>
              <a:pPr>
                <a:defRPr/>
              </a:pPr>
              <a:t>27.03.2024</a:t>
            </a:fld>
            <a:endParaRPr lang="ru-RU">
              <a:solidFill>
                <a:prstClr val="white">
                  <a:shade val="50000"/>
                </a:prstClr>
              </a:solidFill>
            </a:endParaRPr>
          </a:p>
        </p:txBody>
      </p:sp>
      <p:sp>
        <p:nvSpPr>
          <p:cNvPr id="8"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9" name="Номер слайда 22"/>
          <p:cNvSpPr>
            <a:spLocks noGrp="1"/>
          </p:cNvSpPr>
          <p:nvPr>
            <p:ph type="sldNum" sz="quarter" idx="12"/>
          </p:nvPr>
        </p:nvSpPr>
        <p:spPr/>
        <p:txBody>
          <a:bodyPr/>
          <a:lstStyle>
            <a:lvl1pPr>
              <a:defRPr/>
            </a:lvl1pPr>
          </a:lstStyle>
          <a:p>
            <a:pPr>
              <a:defRPr/>
            </a:pPr>
            <a:fld id="{E89DCE23-149F-4F42-8CD0-2D3B1465C159}"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83718433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53B67C37-0F66-43D9-A274-CFC8A3F505B1}" type="datetime1">
              <a:rPr lang="ru-RU">
                <a:solidFill>
                  <a:prstClr val="white">
                    <a:shade val="50000"/>
                  </a:prstClr>
                </a:solidFill>
              </a:rPr>
              <a:pPr>
                <a:defRPr/>
              </a:pPr>
              <a:t>27.03.2024</a:t>
            </a:fld>
            <a:endParaRPr lang="ru-RU">
              <a:solidFill>
                <a:prstClr val="white">
                  <a:shade val="50000"/>
                </a:prstClr>
              </a:solidFill>
            </a:endParaRPr>
          </a:p>
        </p:txBody>
      </p:sp>
      <p:sp>
        <p:nvSpPr>
          <p:cNvPr id="4"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5" name="Номер слайда 22"/>
          <p:cNvSpPr>
            <a:spLocks noGrp="1"/>
          </p:cNvSpPr>
          <p:nvPr>
            <p:ph type="sldNum" sz="quarter" idx="12"/>
          </p:nvPr>
        </p:nvSpPr>
        <p:spPr/>
        <p:txBody>
          <a:bodyPr/>
          <a:lstStyle>
            <a:lvl1pPr>
              <a:defRPr/>
            </a:lvl1pPr>
          </a:lstStyle>
          <a:p>
            <a:pPr>
              <a:defRPr/>
            </a:pPr>
            <a:fld id="{A09B6AFE-8450-4DE0-AE42-401E870826AA}"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91755116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2426CB30-A91F-4CBF-835A-8AC5CE0A1DB8}"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4" name="Номер слайда 22"/>
          <p:cNvSpPr>
            <a:spLocks noGrp="1"/>
          </p:cNvSpPr>
          <p:nvPr>
            <p:ph type="sldNum" sz="quarter" idx="12"/>
          </p:nvPr>
        </p:nvSpPr>
        <p:spPr/>
        <p:txBody>
          <a:bodyPr/>
          <a:lstStyle>
            <a:lvl1pPr>
              <a:defRPr/>
            </a:lvl1pPr>
          </a:lstStyle>
          <a:p>
            <a:pPr>
              <a:defRPr/>
            </a:pPr>
            <a:fld id="{2671E952-0664-492F-AECD-097D5C19E94E}"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70708706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4527D866-19A2-442A-84BD-D7E37ABE69E1}"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D44B0DAD-EBEB-4EA0-9872-D6F01849250B}"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38874058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13"/>
          <p:cNvSpPr>
            <a:spLocks noGrp="1"/>
          </p:cNvSpPr>
          <p:nvPr>
            <p:ph type="dt" sz="half" idx="10"/>
          </p:nvPr>
        </p:nvSpPr>
        <p:spPr/>
        <p:txBody>
          <a:bodyPr/>
          <a:lstStyle>
            <a:lvl1pPr>
              <a:defRPr/>
            </a:lvl1pPr>
          </a:lstStyle>
          <a:p>
            <a:pPr>
              <a:defRPr/>
            </a:pPr>
            <a:fld id="{B9A0B78A-127B-4836-8637-60BF4B152112}" type="datetime1">
              <a:rPr lang="ru-RU">
                <a:solidFill>
                  <a:prstClr val="white">
                    <a:shade val="50000"/>
                  </a:prstClr>
                </a:solidFill>
              </a:rPr>
              <a:pPr>
                <a:defRPr/>
              </a:pPr>
              <a:t>27.03.2024</a:t>
            </a:fld>
            <a:endParaRPr lang="ru-RU">
              <a:solidFill>
                <a:prstClr val="white">
                  <a:shade val="50000"/>
                </a:prstClr>
              </a:solidFill>
            </a:endParaRPr>
          </a:p>
        </p:txBody>
      </p:sp>
      <p:sp>
        <p:nvSpPr>
          <p:cNvPr id="6"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7" name="Номер слайда 22"/>
          <p:cNvSpPr>
            <a:spLocks noGrp="1"/>
          </p:cNvSpPr>
          <p:nvPr>
            <p:ph type="sldNum" sz="quarter" idx="12"/>
          </p:nvPr>
        </p:nvSpPr>
        <p:spPr/>
        <p:txBody>
          <a:bodyPr/>
          <a:lstStyle>
            <a:lvl1pPr>
              <a:defRPr/>
            </a:lvl1pPr>
          </a:lstStyle>
          <a:p>
            <a:pPr>
              <a:defRPr/>
            </a:pPr>
            <a:fld id="{BE6518DE-DE15-429A-BDE7-A2C677EAEDD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34058404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19851AFC-E3D3-49D3-BCFA-85DD3AB8F4F0}"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5920B67B-9308-4CCE-84EC-8CBADDBADF75}"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415380179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2268953-17CB-49F4-8AAF-0238FF4CF2E8}" type="datetime1">
              <a:rPr lang="ru-RU">
                <a:solidFill>
                  <a:prstClr val="white">
                    <a:shade val="50000"/>
                  </a:prstClr>
                </a:solidFill>
              </a:rPr>
              <a:pPr>
                <a:defRPr/>
              </a:pPr>
              <a:t>27.03.2024</a:t>
            </a:fld>
            <a:endParaRPr lang="ru-RU">
              <a:solidFill>
                <a:prstClr val="white">
                  <a:shade val="50000"/>
                </a:prstClr>
              </a:solidFill>
            </a:endParaRPr>
          </a:p>
        </p:txBody>
      </p:sp>
      <p:sp>
        <p:nvSpPr>
          <p:cNvPr id="5" name="Нижний колонтитул 2"/>
          <p:cNvSpPr>
            <a:spLocks noGrp="1"/>
          </p:cNvSpPr>
          <p:nvPr>
            <p:ph type="ftr" sz="quarter" idx="11"/>
          </p:nvPr>
        </p:nvSpPr>
        <p:spPr/>
        <p:txBody>
          <a:bodyPr/>
          <a:lstStyle>
            <a:lvl1pPr>
              <a:defRPr/>
            </a:lvl1pPr>
          </a:lstStyle>
          <a:p>
            <a:pPr>
              <a:defRPr/>
            </a:pPr>
            <a:endParaRPr lang="ru-RU" altLang="ru-RU"/>
          </a:p>
        </p:txBody>
      </p:sp>
      <p:sp>
        <p:nvSpPr>
          <p:cNvPr id="6" name="Номер слайда 22"/>
          <p:cNvSpPr>
            <a:spLocks noGrp="1"/>
          </p:cNvSpPr>
          <p:nvPr>
            <p:ph type="sldNum" sz="quarter" idx="12"/>
          </p:nvPr>
        </p:nvSpPr>
        <p:spPr/>
        <p:txBody>
          <a:bodyPr/>
          <a:lstStyle>
            <a:lvl1pPr>
              <a:defRPr/>
            </a:lvl1pPr>
          </a:lstStyle>
          <a:p>
            <a:pPr>
              <a:defRPr/>
            </a:pPr>
            <a:fld id="{C8F889DE-042B-4D4E-B99E-6D0C2BF9A2A8}"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12510840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1026"/>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ru-RU"/>
              <a:t>Образец заголовка</a:t>
            </a:r>
          </a:p>
        </p:txBody>
      </p:sp>
      <p:sp>
        <p:nvSpPr>
          <p:cNvPr id="19459" name="Rectangle 1027"/>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ru-RU"/>
              <a:t>Образец подзаголовка</a:t>
            </a:r>
          </a:p>
        </p:txBody>
      </p:sp>
      <p:sp>
        <p:nvSpPr>
          <p:cNvPr id="4" name="Rectangle 1028"/>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fld id="{22024E45-CFC9-4900-AA82-3D0EE4A8D795}" type="datetime1">
              <a:rPr lang="ru-RU"/>
              <a:pPr>
                <a:defRPr/>
              </a:pPr>
              <a:t>27.03.2024</a:t>
            </a:fld>
            <a:endParaRPr lang="ru-RU"/>
          </a:p>
        </p:txBody>
      </p:sp>
      <p:sp>
        <p:nvSpPr>
          <p:cNvPr id="5" name="Rectangle 1029"/>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ru-RU"/>
          </a:p>
        </p:txBody>
      </p:sp>
      <p:sp>
        <p:nvSpPr>
          <p:cNvPr id="6" name="Rectangle 1030"/>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A52AC0D2-9FDE-486B-A3D6-3BC2CE769A00}" type="slidenum">
              <a:rPr lang="ru-RU"/>
              <a:pPr>
                <a:defRPr/>
              </a:pPr>
              <a:t>‹#›</a:t>
            </a:fld>
            <a:endParaRPr lang="ru-RU"/>
          </a:p>
        </p:txBody>
      </p:sp>
    </p:spTree>
    <p:extLst>
      <p:ext uri="{BB962C8B-B14F-4D97-AF65-F5344CB8AC3E}">
        <p14:creationId xmlns:p14="http://schemas.microsoft.com/office/powerpoint/2010/main" val="303257572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03CA7A6C-9FCE-4514-B284-28CADE60C15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F31B46C1-A8BD-40F1-8F4B-3AC8B63B254B}"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86087243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3"/>
          <p:cNvSpPr>
            <a:spLocks noGrp="1" noChangeArrowheads="1"/>
          </p:cNvSpPr>
          <p:nvPr>
            <p:ph type="dt" sz="half" idx="10"/>
          </p:nvPr>
        </p:nvSpPr>
        <p:spPr>
          <a:ln/>
        </p:spPr>
        <p:txBody>
          <a:bodyPr/>
          <a:lstStyle>
            <a:lvl1pPr>
              <a:defRPr/>
            </a:lvl1pPr>
          </a:lstStyle>
          <a:p>
            <a:pPr>
              <a:defRPr/>
            </a:pPr>
            <a:fld id="{18968E5F-899D-4089-A8C5-BCBFB3E106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109CA788-521F-4CEE-86F2-FB845E4B732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977882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48581" name="Title 1"/>
          <p:cNvSpPr>
            <a:spLocks noGrp="1"/>
          </p:cNvSpPr>
          <p:nvPr>
            <p:ph type="title"/>
          </p:nvPr>
        </p:nvSpPr>
        <p:spPr/>
        <p:txBody>
          <a:bodyPr/>
          <a:lstStyle/>
          <a:p>
            <a:r>
              <a:rPr lang="ru-RU" altLang="zh-CN"/>
              <a:t>Образец заголовка</a:t>
            </a:r>
            <a:endParaRPr lang="en-US" dirty="0"/>
          </a:p>
        </p:txBody>
      </p:sp>
      <p:sp>
        <p:nvSpPr>
          <p:cNvPr id="1048582" name="Content Placeholder 2"/>
          <p:cNvSpPr>
            <a:spLocks noGrp="1"/>
          </p:cNvSpPr>
          <p:nvPr>
            <p:ph idx="1"/>
          </p:nvPr>
        </p:nvSpPr>
        <p:spPr/>
        <p:txBody>
          <a:body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583" name="Date Placeholder 3"/>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D640BD5F-93CD-46A2-8942-8F0528B99482}"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smtClean="0"/>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41384975-1355-4939-B17B-17CA5DEB98FC}"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1235745849"/>
      </p:ext>
    </p:extLst>
  </p:cSld>
  <p:clrMapOvr>
    <a:overrideClrMapping bg1="dk1" tx1="lt1" bg2="dk2" tx2="lt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E12A0E1C-3FDA-4D80-B69E-B0E46166F79E}"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F73B31B4-0958-4F46-AE86-5C4859DF579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87287203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3"/>
          <p:cNvSpPr>
            <a:spLocks noGrp="1" noChangeArrowheads="1"/>
          </p:cNvSpPr>
          <p:nvPr>
            <p:ph type="dt" sz="half" idx="10"/>
          </p:nvPr>
        </p:nvSpPr>
        <p:spPr>
          <a:ln/>
        </p:spPr>
        <p:txBody>
          <a:bodyPr/>
          <a:lstStyle>
            <a:lvl1pPr>
              <a:defRPr/>
            </a:lvl1pPr>
          </a:lstStyle>
          <a:p>
            <a:pPr>
              <a:defRPr/>
            </a:pPr>
            <a:fld id="{541EB004-8C57-4BC7-B24E-16C8DE7A82B9}" type="datetime1">
              <a:rPr lang="ru-RU">
                <a:solidFill>
                  <a:srgbClr val="000000"/>
                </a:solidFill>
              </a:rPr>
              <a:pPr>
                <a:defRPr/>
              </a:pPr>
              <a:t>27.03.2024</a:t>
            </a:fld>
            <a:endParaRPr lang="ru-RU">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12436609-C5E4-4326-9EB7-65A5D60CC2F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84292315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3"/>
          <p:cNvSpPr>
            <a:spLocks noGrp="1" noChangeArrowheads="1"/>
          </p:cNvSpPr>
          <p:nvPr>
            <p:ph type="dt" sz="half" idx="10"/>
          </p:nvPr>
        </p:nvSpPr>
        <p:spPr>
          <a:ln/>
        </p:spPr>
        <p:txBody>
          <a:bodyPr/>
          <a:lstStyle>
            <a:lvl1pPr>
              <a:defRPr/>
            </a:lvl1pPr>
          </a:lstStyle>
          <a:p>
            <a:pPr>
              <a:defRPr/>
            </a:pPr>
            <a:fld id="{AB98F0DE-8045-48FF-8378-A403E253A222}" type="datetime1">
              <a:rPr lang="ru-RU">
                <a:solidFill>
                  <a:srgbClr val="000000"/>
                </a:solidFill>
              </a:rPr>
              <a:pPr>
                <a:defRPr/>
              </a:pPr>
              <a:t>27.03.2024</a:t>
            </a:fld>
            <a:endParaRPr lang="ru-RU">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B0D8B80A-F602-4B3D-AB5B-A3B9DDD0F00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30549646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fld id="{3C0FB255-F5E1-4739-9048-382640F72DC5}" type="datetime1">
              <a:rPr lang="ru-RU">
                <a:solidFill>
                  <a:srgbClr val="000000"/>
                </a:solidFill>
              </a:rPr>
              <a:pPr>
                <a:defRPr/>
              </a:pPr>
              <a:t>27.03.2024</a:t>
            </a:fld>
            <a:endParaRPr lang="ru-RU">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53AAD9C4-A68E-45E3-B27C-67CFC8755D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99295027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BF9A70C8-47C7-4406-B170-D9A61592166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3EEA150-3759-447B-BCE6-41694DCA6E5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25103778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9989F191-2096-439F-9413-BE685F6A78ED}"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689A1DC2-F20A-443A-B9B8-77B5C3CC743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53191886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F1B3A9C9-A42A-480C-BD4F-218D78C6446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7E9C4D9D-B8F1-4386-A1E1-DB6B0244009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3376375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86600" y="533400"/>
            <a:ext cx="1905000" cy="5562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371600" y="533400"/>
            <a:ext cx="5562600" cy="5562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79FFF159-5F00-408A-A9AB-14556471BD44}"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9644086A-472C-4EF1-B74C-41840BB0ABF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46035262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1371600" y="41148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8478DC59-1BF8-4AF0-8697-8428EE3D3266}"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96E7DB6-BD80-4C20-B44B-6AC94A87D3F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27016564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7227993D-13FD-4FB1-A5B1-273BE49B409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ACF19CA6-8617-4670-8BE7-3DD2F0C91C2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283842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3FF88D4F-6647-473E-A9D1-0EB0A28E3B9B}"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0E7A902A-D442-4E1A-BBF0-C51B73D03125}"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58091674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лип 3"/>
          <p:cNvSpPr>
            <a:spLocks noGrp="1"/>
          </p:cNvSpPr>
          <p:nvPr>
            <p:ph type="clipArt" sz="half" idx="2"/>
          </p:nvPr>
        </p:nvSpPr>
        <p:spPr>
          <a:xfrm>
            <a:off x="5257800" y="1981200"/>
            <a:ext cx="3733800" cy="4114800"/>
          </a:xfrm>
        </p:spPr>
        <p:txBody>
          <a:bodyPr/>
          <a:lstStyle/>
          <a:p>
            <a:pPr lvl="0"/>
            <a:endParaRPr lang="ru-RU" noProof="0"/>
          </a:p>
        </p:txBody>
      </p:sp>
      <p:sp>
        <p:nvSpPr>
          <p:cNvPr id="5" name="Rectangle 3"/>
          <p:cNvSpPr>
            <a:spLocks noGrp="1" noChangeArrowheads="1"/>
          </p:cNvSpPr>
          <p:nvPr>
            <p:ph type="dt" sz="half" idx="10"/>
          </p:nvPr>
        </p:nvSpPr>
        <p:spPr>
          <a:ln/>
        </p:spPr>
        <p:txBody>
          <a:bodyPr/>
          <a:lstStyle>
            <a:lvl1pPr>
              <a:defRPr/>
            </a:lvl1pPr>
          </a:lstStyle>
          <a:p>
            <a:pPr>
              <a:defRPr/>
            </a:pPr>
            <a:fld id="{65A59D3C-0CF3-4728-AD14-188F0A929A40}"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EBFF987C-74EA-4E6A-A5E6-C064A95F1EB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51684567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Рисунок SmartArt 2"/>
          <p:cNvSpPr>
            <a:spLocks noGrp="1"/>
          </p:cNvSpPr>
          <p:nvPr>
            <p:ph type="dgm" idx="1"/>
          </p:nvPr>
        </p:nvSpPr>
        <p:spPr>
          <a:xfrm>
            <a:off x="1371600" y="1981200"/>
            <a:ext cx="7620000" cy="4114800"/>
          </a:xfrm>
        </p:spPr>
        <p:txBody>
          <a:bodyPr/>
          <a:lstStyle/>
          <a:p>
            <a:pPr lvl="0"/>
            <a:endParaRPr lang="ru-RU" noProof="0"/>
          </a:p>
        </p:txBody>
      </p:sp>
      <p:sp>
        <p:nvSpPr>
          <p:cNvPr id="4" name="Rectangle 3"/>
          <p:cNvSpPr>
            <a:spLocks noGrp="1" noChangeArrowheads="1"/>
          </p:cNvSpPr>
          <p:nvPr>
            <p:ph type="dt" sz="half" idx="10"/>
          </p:nvPr>
        </p:nvSpPr>
        <p:spPr>
          <a:ln/>
        </p:spPr>
        <p:txBody>
          <a:bodyPr/>
          <a:lstStyle>
            <a:lvl1pPr>
              <a:defRPr/>
            </a:lvl1pPr>
          </a:lstStyle>
          <a:p>
            <a:pPr>
              <a:defRPr/>
            </a:pPr>
            <a:fld id="{C1000964-77B4-43B9-BDED-F1AFB535AA7D}"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89E4B3-CFD2-4B73-AA1B-BBD42CA852F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92785755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3"/>
          <p:cNvSpPr>
            <a:spLocks noGrp="1" noChangeArrowheads="1"/>
          </p:cNvSpPr>
          <p:nvPr>
            <p:ph type="dt" sz="half" idx="10"/>
          </p:nvPr>
        </p:nvSpPr>
        <p:spPr>
          <a:ln/>
        </p:spPr>
        <p:txBody>
          <a:bodyPr/>
          <a:lstStyle>
            <a:lvl1pPr>
              <a:defRPr/>
            </a:lvl1pPr>
          </a:lstStyle>
          <a:p>
            <a:pPr>
              <a:defRPr/>
            </a:pPr>
            <a:fld id="{C5D60878-D63C-439F-AE15-E92FFCA520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7B4086-1434-4599-B3F4-A88DEE87ADB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2281666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1026"/>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ru-RU"/>
              <a:t>Образец заголовка</a:t>
            </a:r>
          </a:p>
        </p:txBody>
      </p:sp>
      <p:sp>
        <p:nvSpPr>
          <p:cNvPr id="19459" name="Rectangle 1027"/>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ru-RU"/>
              <a:t>Образец подзаголовка</a:t>
            </a:r>
          </a:p>
        </p:txBody>
      </p:sp>
      <p:sp>
        <p:nvSpPr>
          <p:cNvPr id="4" name="Rectangle 1028"/>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fld id="{22024E45-CFC9-4900-AA82-3D0EE4A8D795}" type="datetime1">
              <a:rPr lang="ru-RU"/>
              <a:pPr>
                <a:defRPr/>
              </a:pPr>
              <a:t>27.03.2024</a:t>
            </a:fld>
            <a:endParaRPr lang="ru-RU"/>
          </a:p>
        </p:txBody>
      </p:sp>
      <p:sp>
        <p:nvSpPr>
          <p:cNvPr id="5" name="Rectangle 1029"/>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ru-RU"/>
          </a:p>
        </p:txBody>
      </p:sp>
      <p:sp>
        <p:nvSpPr>
          <p:cNvPr id="6" name="Rectangle 1030"/>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A52AC0D2-9FDE-486B-A3D6-3BC2CE769A00}" type="slidenum">
              <a:rPr lang="ru-RU"/>
              <a:pPr>
                <a:defRPr/>
              </a:pPr>
              <a:t>‹#›</a:t>
            </a:fld>
            <a:endParaRPr lang="ru-RU"/>
          </a:p>
        </p:txBody>
      </p:sp>
    </p:spTree>
    <p:extLst>
      <p:ext uri="{BB962C8B-B14F-4D97-AF65-F5344CB8AC3E}">
        <p14:creationId xmlns:p14="http://schemas.microsoft.com/office/powerpoint/2010/main" val="284295093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03CA7A6C-9FCE-4514-B284-28CADE60C15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F31B46C1-A8BD-40F1-8F4B-3AC8B63B254B}"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80388722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3"/>
          <p:cNvSpPr>
            <a:spLocks noGrp="1" noChangeArrowheads="1"/>
          </p:cNvSpPr>
          <p:nvPr>
            <p:ph type="dt" sz="half" idx="10"/>
          </p:nvPr>
        </p:nvSpPr>
        <p:spPr>
          <a:ln/>
        </p:spPr>
        <p:txBody>
          <a:bodyPr/>
          <a:lstStyle>
            <a:lvl1pPr>
              <a:defRPr/>
            </a:lvl1pPr>
          </a:lstStyle>
          <a:p>
            <a:pPr>
              <a:defRPr/>
            </a:pPr>
            <a:fld id="{18968E5F-899D-4089-A8C5-BCBFB3E106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109CA788-521F-4CEE-86F2-FB845E4B732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26609690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E12A0E1C-3FDA-4D80-B69E-B0E46166F79E}"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F73B31B4-0958-4F46-AE86-5C4859DF579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78623806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3"/>
          <p:cNvSpPr>
            <a:spLocks noGrp="1" noChangeArrowheads="1"/>
          </p:cNvSpPr>
          <p:nvPr>
            <p:ph type="dt" sz="half" idx="10"/>
          </p:nvPr>
        </p:nvSpPr>
        <p:spPr>
          <a:ln/>
        </p:spPr>
        <p:txBody>
          <a:bodyPr/>
          <a:lstStyle>
            <a:lvl1pPr>
              <a:defRPr/>
            </a:lvl1pPr>
          </a:lstStyle>
          <a:p>
            <a:pPr>
              <a:defRPr/>
            </a:pPr>
            <a:fld id="{541EB004-8C57-4BC7-B24E-16C8DE7A82B9}" type="datetime1">
              <a:rPr lang="ru-RU">
                <a:solidFill>
                  <a:srgbClr val="000000"/>
                </a:solidFill>
              </a:rPr>
              <a:pPr>
                <a:defRPr/>
              </a:pPr>
              <a:t>27.03.2024</a:t>
            </a:fld>
            <a:endParaRPr lang="ru-RU">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12436609-C5E4-4326-9EB7-65A5D60CC2F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56031740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3"/>
          <p:cNvSpPr>
            <a:spLocks noGrp="1" noChangeArrowheads="1"/>
          </p:cNvSpPr>
          <p:nvPr>
            <p:ph type="dt" sz="half" idx="10"/>
          </p:nvPr>
        </p:nvSpPr>
        <p:spPr>
          <a:ln/>
        </p:spPr>
        <p:txBody>
          <a:bodyPr/>
          <a:lstStyle>
            <a:lvl1pPr>
              <a:defRPr/>
            </a:lvl1pPr>
          </a:lstStyle>
          <a:p>
            <a:pPr>
              <a:defRPr/>
            </a:pPr>
            <a:fld id="{AB98F0DE-8045-48FF-8378-A403E253A222}" type="datetime1">
              <a:rPr lang="ru-RU">
                <a:solidFill>
                  <a:srgbClr val="000000"/>
                </a:solidFill>
              </a:rPr>
              <a:pPr>
                <a:defRPr/>
              </a:pPr>
              <a:t>27.03.2024</a:t>
            </a:fld>
            <a:endParaRPr lang="ru-RU">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B0D8B80A-F602-4B3D-AB5B-A3B9DDD0F00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2079694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fld id="{3C0FB255-F5E1-4739-9048-382640F72DC5}" type="datetime1">
              <a:rPr lang="ru-RU">
                <a:solidFill>
                  <a:srgbClr val="000000"/>
                </a:solidFill>
              </a:rPr>
              <a:pPr>
                <a:defRPr/>
              </a:pPr>
              <a:t>27.03.2024</a:t>
            </a:fld>
            <a:endParaRPr lang="ru-RU">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53AAD9C4-A68E-45E3-B27C-67CFC8755D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98511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9FB63605-D361-4CCA-B6CC-0F97452A2BC8}"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smtClean="0"/>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CCB8978E-A007-41AC-AAB0-296FB5461AE6}"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21186520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BF9A70C8-47C7-4406-B170-D9A61592166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3EEA150-3759-447B-BCE6-41694DCA6E5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5110963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9989F191-2096-439F-9413-BE685F6A78ED}"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689A1DC2-F20A-443A-B9B8-77B5C3CC743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7284328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F1B3A9C9-A42A-480C-BD4F-218D78C6446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7E9C4D9D-B8F1-4386-A1E1-DB6B0244009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03803678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86600" y="533400"/>
            <a:ext cx="1905000" cy="5562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371600" y="533400"/>
            <a:ext cx="5562600" cy="5562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79FFF159-5F00-408A-A9AB-14556471BD44}"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9644086A-472C-4EF1-B74C-41840BB0ABF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69559911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1371600" y="41148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8478DC59-1BF8-4AF0-8697-8428EE3D3266}"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96E7DB6-BD80-4C20-B44B-6AC94A87D3F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72023634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7227993D-13FD-4FB1-A5B1-273BE49B409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ACF19CA6-8617-4670-8BE7-3DD2F0C91C2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36231856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лип 3"/>
          <p:cNvSpPr>
            <a:spLocks noGrp="1"/>
          </p:cNvSpPr>
          <p:nvPr>
            <p:ph type="clipArt" sz="half" idx="2"/>
          </p:nvPr>
        </p:nvSpPr>
        <p:spPr>
          <a:xfrm>
            <a:off x="5257800" y="1981200"/>
            <a:ext cx="3733800" cy="4114800"/>
          </a:xfrm>
        </p:spPr>
        <p:txBody>
          <a:bodyPr/>
          <a:lstStyle/>
          <a:p>
            <a:pPr lvl="0"/>
            <a:endParaRPr lang="ru-RU" noProof="0"/>
          </a:p>
        </p:txBody>
      </p:sp>
      <p:sp>
        <p:nvSpPr>
          <p:cNvPr id="5" name="Rectangle 3"/>
          <p:cNvSpPr>
            <a:spLocks noGrp="1" noChangeArrowheads="1"/>
          </p:cNvSpPr>
          <p:nvPr>
            <p:ph type="dt" sz="half" idx="10"/>
          </p:nvPr>
        </p:nvSpPr>
        <p:spPr>
          <a:ln/>
        </p:spPr>
        <p:txBody>
          <a:bodyPr/>
          <a:lstStyle>
            <a:lvl1pPr>
              <a:defRPr/>
            </a:lvl1pPr>
          </a:lstStyle>
          <a:p>
            <a:pPr>
              <a:defRPr/>
            </a:pPr>
            <a:fld id="{65A59D3C-0CF3-4728-AD14-188F0A929A40}"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EBFF987C-74EA-4E6A-A5E6-C064A95F1EB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8877820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Рисунок SmartArt 2"/>
          <p:cNvSpPr>
            <a:spLocks noGrp="1"/>
          </p:cNvSpPr>
          <p:nvPr>
            <p:ph type="dgm" idx="1"/>
          </p:nvPr>
        </p:nvSpPr>
        <p:spPr>
          <a:xfrm>
            <a:off x="1371600" y="1981200"/>
            <a:ext cx="7620000" cy="4114800"/>
          </a:xfrm>
        </p:spPr>
        <p:txBody>
          <a:bodyPr/>
          <a:lstStyle/>
          <a:p>
            <a:pPr lvl="0"/>
            <a:endParaRPr lang="ru-RU" noProof="0"/>
          </a:p>
        </p:txBody>
      </p:sp>
      <p:sp>
        <p:nvSpPr>
          <p:cNvPr id="4" name="Rectangle 3"/>
          <p:cNvSpPr>
            <a:spLocks noGrp="1" noChangeArrowheads="1"/>
          </p:cNvSpPr>
          <p:nvPr>
            <p:ph type="dt" sz="half" idx="10"/>
          </p:nvPr>
        </p:nvSpPr>
        <p:spPr>
          <a:ln/>
        </p:spPr>
        <p:txBody>
          <a:bodyPr/>
          <a:lstStyle>
            <a:lvl1pPr>
              <a:defRPr/>
            </a:lvl1pPr>
          </a:lstStyle>
          <a:p>
            <a:pPr>
              <a:defRPr/>
            </a:pPr>
            <a:fld id="{C1000964-77B4-43B9-BDED-F1AFB535AA7D}"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89E4B3-CFD2-4B73-AA1B-BBD42CA852F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4657737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3"/>
          <p:cNvSpPr>
            <a:spLocks noGrp="1" noChangeArrowheads="1"/>
          </p:cNvSpPr>
          <p:nvPr>
            <p:ph type="dt" sz="half" idx="10"/>
          </p:nvPr>
        </p:nvSpPr>
        <p:spPr>
          <a:ln/>
        </p:spPr>
        <p:txBody>
          <a:bodyPr/>
          <a:lstStyle>
            <a:lvl1pPr>
              <a:defRPr/>
            </a:lvl1pPr>
          </a:lstStyle>
          <a:p>
            <a:pPr>
              <a:defRPr/>
            </a:pPr>
            <a:fld id="{C5D60878-D63C-439F-AE15-E92FFCA520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7B4086-1434-4599-B3F4-A88DEE87ADB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736459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1026"/>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ru-RU"/>
              <a:t>Образец заголовка</a:t>
            </a:r>
          </a:p>
        </p:txBody>
      </p:sp>
      <p:sp>
        <p:nvSpPr>
          <p:cNvPr id="19459" name="Rectangle 1027"/>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ru-RU"/>
              <a:t>Образец подзаголовка</a:t>
            </a:r>
          </a:p>
        </p:txBody>
      </p:sp>
      <p:sp>
        <p:nvSpPr>
          <p:cNvPr id="4" name="Rectangle 1028"/>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fld id="{22024E45-CFC9-4900-AA82-3D0EE4A8D795}" type="datetime1">
              <a:rPr lang="ru-RU"/>
              <a:pPr>
                <a:defRPr/>
              </a:pPr>
              <a:t>27.03.2024</a:t>
            </a:fld>
            <a:endParaRPr lang="ru-RU"/>
          </a:p>
        </p:txBody>
      </p:sp>
      <p:sp>
        <p:nvSpPr>
          <p:cNvPr id="5" name="Rectangle 1029"/>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ru-RU"/>
          </a:p>
        </p:txBody>
      </p:sp>
      <p:sp>
        <p:nvSpPr>
          <p:cNvPr id="6" name="Rectangle 1030"/>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A52AC0D2-9FDE-486B-A3D6-3BC2CE769A00}" type="slidenum">
              <a:rPr lang="ru-RU"/>
              <a:pPr>
                <a:defRPr/>
              </a:pPr>
              <a:t>‹#›</a:t>
            </a:fld>
            <a:endParaRPr lang="ru-RU"/>
          </a:p>
        </p:txBody>
      </p:sp>
    </p:spTree>
    <p:extLst>
      <p:ext uri="{BB962C8B-B14F-4D97-AF65-F5344CB8AC3E}">
        <p14:creationId xmlns:p14="http://schemas.microsoft.com/office/powerpoint/2010/main" val="1243840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smtClean="0"/>
            </a:lvl1pPr>
          </a:lstStyle>
          <a:p>
            <a:pPr>
              <a:defRPr/>
            </a:pPr>
            <a:fld id="{1C503EF9-2FDD-4F0B-A9BB-663896E9227A}"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smtClean="0"/>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D0247A5-B5D1-424E-8ED3-C3090D2F52E3}"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45915220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03CA7A6C-9FCE-4514-B284-28CADE60C15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F31B46C1-A8BD-40F1-8F4B-3AC8B63B254B}"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40776693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3"/>
          <p:cNvSpPr>
            <a:spLocks noGrp="1" noChangeArrowheads="1"/>
          </p:cNvSpPr>
          <p:nvPr>
            <p:ph type="dt" sz="half" idx="10"/>
          </p:nvPr>
        </p:nvSpPr>
        <p:spPr>
          <a:ln/>
        </p:spPr>
        <p:txBody>
          <a:bodyPr/>
          <a:lstStyle>
            <a:lvl1pPr>
              <a:defRPr/>
            </a:lvl1pPr>
          </a:lstStyle>
          <a:p>
            <a:pPr>
              <a:defRPr/>
            </a:pPr>
            <a:fld id="{18968E5F-899D-4089-A8C5-BCBFB3E106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109CA788-521F-4CEE-86F2-FB845E4B732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67849690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E12A0E1C-3FDA-4D80-B69E-B0E46166F79E}"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F73B31B4-0958-4F46-AE86-5C4859DF579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29338149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3"/>
          <p:cNvSpPr>
            <a:spLocks noGrp="1" noChangeArrowheads="1"/>
          </p:cNvSpPr>
          <p:nvPr>
            <p:ph type="dt" sz="half" idx="10"/>
          </p:nvPr>
        </p:nvSpPr>
        <p:spPr>
          <a:ln/>
        </p:spPr>
        <p:txBody>
          <a:bodyPr/>
          <a:lstStyle>
            <a:lvl1pPr>
              <a:defRPr/>
            </a:lvl1pPr>
          </a:lstStyle>
          <a:p>
            <a:pPr>
              <a:defRPr/>
            </a:pPr>
            <a:fld id="{541EB004-8C57-4BC7-B24E-16C8DE7A82B9}" type="datetime1">
              <a:rPr lang="ru-RU">
                <a:solidFill>
                  <a:srgbClr val="000000"/>
                </a:solidFill>
              </a:rPr>
              <a:pPr>
                <a:defRPr/>
              </a:pPr>
              <a:t>27.03.2024</a:t>
            </a:fld>
            <a:endParaRPr lang="ru-RU">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12436609-C5E4-4326-9EB7-65A5D60CC2F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71721909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3"/>
          <p:cNvSpPr>
            <a:spLocks noGrp="1" noChangeArrowheads="1"/>
          </p:cNvSpPr>
          <p:nvPr>
            <p:ph type="dt" sz="half" idx="10"/>
          </p:nvPr>
        </p:nvSpPr>
        <p:spPr>
          <a:ln/>
        </p:spPr>
        <p:txBody>
          <a:bodyPr/>
          <a:lstStyle>
            <a:lvl1pPr>
              <a:defRPr/>
            </a:lvl1pPr>
          </a:lstStyle>
          <a:p>
            <a:pPr>
              <a:defRPr/>
            </a:pPr>
            <a:fld id="{AB98F0DE-8045-48FF-8378-A403E253A222}" type="datetime1">
              <a:rPr lang="ru-RU">
                <a:solidFill>
                  <a:srgbClr val="000000"/>
                </a:solidFill>
              </a:rPr>
              <a:pPr>
                <a:defRPr/>
              </a:pPr>
              <a:t>27.03.2024</a:t>
            </a:fld>
            <a:endParaRPr lang="ru-RU">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B0D8B80A-F602-4B3D-AB5B-A3B9DDD0F00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77235395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fld id="{3C0FB255-F5E1-4739-9048-382640F72DC5}" type="datetime1">
              <a:rPr lang="ru-RU">
                <a:solidFill>
                  <a:srgbClr val="000000"/>
                </a:solidFill>
              </a:rPr>
              <a:pPr>
                <a:defRPr/>
              </a:pPr>
              <a:t>27.03.2024</a:t>
            </a:fld>
            <a:endParaRPr lang="ru-RU">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53AAD9C4-A68E-45E3-B27C-67CFC8755D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74349304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BF9A70C8-47C7-4406-B170-D9A61592166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3EEA150-3759-447B-BCE6-41694DCA6E5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81917226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9989F191-2096-439F-9413-BE685F6A78ED}"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689A1DC2-F20A-443A-B9B8-77B5C3CC743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81395248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F1B3A9C9-A42A-480C-BD4F-218D78C6446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7E9C4D9D-B8F1-4386-A1E1-DB6B0244009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52027537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86600" y="533400"/>
            <a:ext cx="1905000" cy="5562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371600" y="533400"/>
            <a:ext cx="5562600" cy="5562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79FFF159-5F00-408A-A9AB-14556471BD44}"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9644086A-472C-4EF1-B74C-41840BB0ABF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1270354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32A8A553-E972-4B50-AEB5-64DB24B4F795}"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smtClean="0">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69A43C9A-1D59-4F06-8CF9-DCF5965E716D}" type="slidenum">
              <a:rPr lang="ru-RU"/>
              <a:pPr>
                <a:defRPr/>
              </a:pPr>
              <a:t>‹#›</a:t>
            </a:fld>
            <a:endParaRPr lang="ru-RU"/>
          </a:p>
        </p:txBody>
      </p:sp>
    </p:spTree>
    <p:extLst>
      <p:ext uri="{BB962C8B-B14F-4D97-AF65-F5344CB8AC3E}">
        <p14:creationId xmlns:p14="http://schemas.microsoft.com/office/powerpoint/2010/main" val="1466409832"/>
      </p:ext>
    </p:extLst>
  </p:cSld>
  <p:clrMapOvr>
    <a:overrideClrMapping bg1="lt1" tx1="dk1" bg2="lt2" tx2="dk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1371600" y="41148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8478DC59-1BF8-4AF0-8697-8428EE3D3266}"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96E7DB6-BD80-4C20-B44B-6AC94A87D3F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89996112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7227993D-13FD-4FB1-A5B1-273BE49B409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ACF19CA6-8617-4670-8BE7-3DD2F0C91C2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94559380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лип 3"/>
          <p:cNvSpPr>
            <a:spLocks noGrp="1"/>
          </p:cNvSpPr>
          <p:nvPr>
            <p:ph type="clipArt" sz="half" idx="2"/>
          </p:nvPr>
        </p:nvSpPr>
        <p:spPr>
          <a:xfrm>
            <a:off x="5257800" y="1981200"/>
            <a:ext cx="3733800" cy="4114800"/>
          </a:xfrm>
        </p:spPr>
        <p:txBody>
          <a:bodyPr/>
          <a:lstStyle/>
          <a:p>
            <a:pPr lvl="0"/>
            <a:endParaRPr lang="ru-RU" noProof="0"/>
          </a:p>
        </p:txBody>
      </p:sp>
      <p:sp>
        <p:nvSpPr>
          <p:cNvPr id="5" name="Rectangle 3"/>
          <p:cNvSpPr>
            <a:spLocks noGrp="1" noChangeArrowheads="1"/>
          </p:cNvSpPr>
          <p:nvPr>
            <p:ph type="dt" sz="half" idx="10"/>
          </p:nvPr>
        </p:nvSpPr>
        <p:spPr>
          <a:ln/>
        </p:spPr>
        <p:txBody>
          <a:bodyPr/>
          <a:lstStyle>
            <a:lvl1pPr>
              <a:defRPr/>
            </a:lvl1pPr>
          </a:lstStyle>
          <a:p>
            <a:pPr>
              <a:defRPr/>
            </a:pPr>
            <a:fld id="{65A59D3C-0CF3-4728-AD14-188F0A929A40}"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EBFF987C-74EA-4E6A-A5E6-C064A95F1EB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96898844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Рисунок SmartArt 2"/>
          <p:cNvSpPr>
            <a:spLocks noGrp="1"/>
          </p:cNvSpPr>
          <p:nvPr>
            <p:ph type="dgm" idx="1"/>
          </p:nvPr>
        </p:nvSpPr>
        <p:spPr>
          <a:xfrm>
            <a:off x="1371600" y="1981200"/>
            <a:ext cx="7620000" cy="4114800"/>
          </a:xfrm>
        </p:spPr>
        <p:txBody>
          <a:bodyPr/>
          <a:lstStyle/>
          <a:p>
            <a:pPr lvl="0"/>
            <a:endParaRPr lang="ru-RU" noProof="0"/>
          </a:p>
        </p:txBody>
      </p:sp>
      <p:sp>
        <p:nvSpPr>
          <p:cNvPr id="4" name="Rectangle 3"/>
          <p:cNvSpPr>
            <a:spLocks noGrp="1" noChangeArrowheads="1"/>
          </p:cNvSpPr>
          <p:nvPr>
            <p:ph type="dt" sz="half" idx="10"/>
          </p:nvPr>
        </p:nvSpPr>
        <p:spPr>
          <a:ln/>
        </p:spPr>
        <p:txBody>
          <a:bodyPr/>
          <a:lstStyle>
            <a:lvl1pPr>
              <a:defRPr/>
            </a:lvl1pPr>
          </a:lstStyle>
          <a:p>
            <a:pPr>
              <a:defRPr/>
            </a:pPr>
            <a:fld id="{C1000964-77B4-43B9-BDED-F1AFB535AA7D}"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89E4B3-CFD2-4B73-AA1B-BBD42CA852F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75004296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3"/>
          <p:cNvSpPr>
            <a:spLocks noGrp="1" noChangeArrowheads="1"/>
          </p:cNvSpPr>
          <p:nvPr>
            <p:ph type="dt" sz="half" idx="10"/>
          </p:nvPr>
        </p:nvSpPr>
        <p:spPr>
          <a:ln/>
        </p:spPr>
        <p:txBody>
          <a:bodyPr/>
          <a:lstStyle>
            <a:lvl1pPr>
              <a:defRPr/>
            </a:lvl1pPr>
          </a:lstStyle>
          <a:p>
            <a:pPr>
              <a:defRPr/>
            </a:pPr>
            <a:fld id="{C5D60878-D63C-439F-AE15-E92FFCA520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7B4086-1434-4599-B3F4-A88DEE87ADB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25402663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Rectangle 1026"/>
          <p:cNvSpPr>
            <a:spLocks noGrp="1" noChangeArrowheads="1"/>
          </p:cNvSpPr>
          <p:nvPr>
            <p:ph type="ctrTitle" sz="quarter"/>
          </p:nvPr>
        </p:nvSpPr>
        <p:spPr>
          <a:xfrm>
            <a:off x="3581400" y="685800"/>
            <a:ext cx="5561013" cy="3352800"/>
          </a:xfrm>
        </p:spPr>
        <p:txBody>
          <a:bodyPr/>
          <a:lstStyle>
            <a:lvl1pPr>
              <a:defRPr>
                <a:solidFill>
                  <a:schemeClr val="bg2"/>
                </a:solidFill>
                <a:effectLst>
                  <a:outerShdw blurRad="38100" dist="38100" dir="2700000" algn="tl">
                    <a:srgbClr val="000000"/>
                  </a:outerShdw>
                </a:effectLst>
              </a:defRPr>
            </a:lvl1pPr>
          </a:lstStyle>
          <a:p>
            <a:r>
              <a:rPr lang="ru-RU"/>
              <a:t>Образец заголовка</a:t>
            </a:r>
          </a:p>
        </p:txBody>
      </p:sp>
      <p:sp>
        <p:nvSpPr>
          <p:cNvPr id="19459" name="Rectangle 1027"/>
          <p:cNvSpPr>
            <a:spLocks noGrp="1" noChangeArrowheads="1"/>
          </p:cNvSpPr>
          <p:nvPr>
            <p:ph type="subTitle" sz="quarter" idx="1"/>
          </p:nvPr>
        </p:nvSpPr>
        <p:spPr>
          <a:xfrm>
            <a:off x="5181600" y="4038600"/>
            <a:ext cx="3960813" cy="1752600"/>
          </a:xfrm>
          <a:ln w="9525">
            <a:headEnd/>
            <a:tailEnd/>
          </a:ln>
        </p:spPr>
        <p:txBody>
          <a:bodyPr lIns="92075" tIns="46038" rIns="92075" bIns="46038" anchor="ctr"/>
          <a:lstStyle>
            <a:lvl1pPr marL="0" indent="0" algn="ctr">
              <a:buFont typeface="Wingdings" pitchFamily="2" charset="2"/>
              <a:buNone/>
              <a:defRPr>
                <a:solidFill>
                  <a:schemeClr val="bg2"/>
                </a:solidFill>
              </a:defRPr>
            </a:lvl1pPr>
          </a:lstStyle>
          <a:p>
            <a:r>
              <a:rPr lang="ru-RU"/>
              <a:t>Образец подзаголовка</a:t>
            </a:r>
          </a:p>
        </p:txBody>
      </p:sp>
      <p:sp>
        <p:nvSpPr>
          <p:cNvPr id="4" name="Rectangle 1028"/>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fld id="{22024E45-CFC9-4900-AA82-3D0EE4A8D795}" type="datetime1">
              <a:rPr lang="ru-RU"/>
              <a:pPr>
                <a:defRPr/>
              </a:pPr>
              <a:t>27.03.2024</a:t>
            </a:fld>
            <a:endParaRPr lang="ru-RU"/>
          </a:p>
        </p:txBody>
      </p:sp>
      <p:sp>
        <p:nvSpPr>
          <p:cNvPr id="5" name="Rectangle 1029"/>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ru-RU"/>
          </a:p>
        </p:txBody>
      </p:sp>
      <p:sp>
        <p:nvSpPr>
          <p:cNvPr id="6" name="Rectangle 1030"/>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A52AC0D2-9FDE-486B-A3D6-3BC2CE769A00}" type="slidenum">
              <a:rPr lang="ru-RU"/>
              <a:pPr>
                <a:defRPr/>
              </a:pPr>
              <a:t>‹#›</a:t>
            </a:fld>
            <a:endParaRPr lang="ru-RU"/>
          </a:p>
        </p:txBody>
      </p:sp>
    </p:spTree>
    <p:extLst>
      <p:ext uri="{BB962C8B-B14F-4D97-AF65-F5344CB8AC3E}">
        <p14:creationId xmlns:p14="http://schemas.microsoft.com/office/powerpoint/2010/main" val="3465251206"/>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03CA7A6C-9FCE-4514-B284-28CADE60C15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F31B46C1-A8BD-40F1-8F4B-3AC8B63B254B}"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6287381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3"/>
          <p:cNvSpPr>
            <a:spLocks noGrp="1" noChangeArrowheads="1"/>
          </p:cNvSpPr>
          <p:nvPr>
            <p:ph type="dt" sz="half" idx="10"/>
          </p:nvPr>
        </p:nvSpPr>
        <p:spPr>
          <a:ln/>
        </p:spPr>
        <p:txBody>
          <a:bodyPr/>
          <a:lstStyle>
            <a:lvl1pPr>
              <a:defRPr/>
            </a:lvl1pPr>
          </a:lstStyle>
          <a:p>
            <a:pPr>
              <a:defRPr/>
            </a:pPr>
            <a:fld id="{18968E5F-899D-4089-A8C5-BCBFB3E106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109CA788-521F-4CEE-86F2-FB845E4B732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91544645"/>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E12A0E1C-3FDA-4D80-B69E-B0E46166F79E}"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F73B31B4-0958-4F46-AE86-5C4859DF579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78032047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3"/>
          <p:cNvSpPr>
            <a:spLocks noGrp="1" noChangeArrowheads="1"/>
          </p:cNvSpPr>
          <p:nvPr>
            <p:ph type="dt" sz="half" idx="10"/>
          </p:nvPr>
        </p:nvSpPr>
        <p:spPr>
          <a:ln/>
        </p:spPr>
        <p:txBody>
          <a:bodyPr/>
          <a:lstStyle>
            <a:lvl1pPr>
              <a:defRPr/>
            </a:lvl1pPr>
          </a:lstStyle>
          <a:p>
            <a:pPr>
              <a:defRPr/>
            </a:pPr>
            <a:fld id="{541EB004-8C57-4BC7-B24E-16C8DE7A82B9}" type="datetime1">
              <a:rPr lang="ru-RU">
                <a:solidFill>
                  <a:srgbClr val="000000"/>
                </a:solidFill>
              </a:rPr>
              <a:pPr>
                <a:defRPr/>
              </a:pPr>
              <a:t>27.03.2024</a:t>
            </a:fld>
            <a:endParaRPr lang="ru-RU">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12436609-C5E4-4326-9EB7-65A5D60CC2F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37652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CE480C3-5069-4C28-9E01-6A9BB597BB4B}"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3A3D3632-6712-460E-BC49-D38FD89A4BCC}"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92476808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3"/>
          <p:cNvSpPr>
            <a:spLocks noGrp="1" noChangeArrowheads="1"/>
          </p:cNvSpPr>
          <p:nvPr>
            <p:ph type="dt" sz="half" idx="10"/>
          </p:nvPr>
        </p:nvSpPr>
        <p:spPr>
          <a:ln/>
        </p:spPr>
        <p:txBody>
          <a:bodyPr/>
          <a:lstStyle>
            <a:lvl1pPr>
              <a:defRPr/>
            </a:lvl1pPr>
          </a:lstStyle>
          <a:p>
            <a:pPr>
              <a:defRPr/>
            </a:pPr>
            <a:fld id="{AB98F0DE-8045-48FF-8378-A403E253A222}" type="datetime1">
              <a:rPr lang="ru-RU">
                <a:solidFill>
                  <a:srgbClr val="000000"/>
                </a:solidFill>
              </a:rPr>
              <a:pPr>
                <a:defRPr/>
              </a:pPr>
              <a:t>27.03.2024</a:t>
            </a:fld>
            <a:endParaRPr lang="ru-RU">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B0D8B80A-F602-4B3D-AB5B-A3B9DDD0F00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65855860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fld id="{3C0FB255-F5E1-4739-9048-382640F72DC5}" type="datetime1">
              <a:rPr lang="ru-RU">
                <a:solidFill>
                  <a:srgbClr val="000000"/>
                </a:solidFill>
              </a:rPr>
              <a:pPr>
                <a:defRPr/>
              </a:pPr>
              <a:t>27.03.2024</a:t>
            </a:fld>
            <a:endParaRPr lang="ru-RU">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53AAD9C4-A68E-45E3-B27C-67CFC8755D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87272669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BF9A70C8-47C7-4406-B170-D9A61592166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3EEA150-3759-447B-BCE6-41694DCA6E5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29840357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3"/>
          <p:cNvSpPr>
            <a:spLocks noGrp="1" noChangeArrowheads="1"/>
          </p:cNvSpPr>
          <p:nvPr>
            <p:ph type="dt" sz="half" idx="10"/>
          </p:nvPr>
        </p:nvSpPr>
        <p:spPr>
          <a:ln/>
        </p:spPr>
        <p:txBody>
          <a:bodyPr/>
          <a:lstStyle>
            <a:lvl1pPr>
              <a:defRPr/>
            </a:lvl1pPr>
          </a:lstStyle>
          <a:p>
            <a:pPr>
              <a:defRPr/>
            </a:pPr>
            <a:fld id="{9989F191-2096-439F-9413-BE685F6A78ED}"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689A1DC2-F20A-443A-B9B8-77B5C3CC743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73140210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F1B3A9C9-A42A-480C-BD4F-218D78C64468}"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7E9C4D9D-B8F1-4386-A1E1-DB6B0244009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99423460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86600" y="533400"/>
            <a:ext cx="1905000" cy="5562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371600" y="533400"/>
            <a:ext cx="5562600" cy="5562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3"/>
          <p:cNvSpPr>
            <a:spLocks noGrp="1" noChangeArrowheads="1"/>
          </p:cNvSpPr>
          <p:nvPr>
            <p:ph type="dt" sz="half" idx="10"/>
          </p:nvPr>
        </p:nvSpPr>
        <p:spPr>
          <a:ln/>
        </p:spPr>
        <p:txBody>
          <a:bodyPr/>
          <a:lstStyle>
            <a:lvl1pPr>
              <a:defRPr/>
            </a:lvl1pPr>
          </a:lstStyle>
          <a:p>
            <a:pPr>
              <a:defRPr/>
            </a:pPr>
            <a:fld id="{79FFF159-5F00-408A-A9AB-14556471BD44}"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9644086A-472C-4EF1-B74C-41840BB0ABF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49465150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1371600" y="4114800"/>
            <a:ext cx="76200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8478DC59-1BF8-4AF0-8697-8428EE3D3266}"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96E7DB6-BD80-4C20-B44B-6AC94A87D3F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82007202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clipArtAndTx" preserve="1">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3"/>
          <p:cNvSpPr>
            <a:spLocks noGrp="1" noChangeArrowheads="1"/>
          </p:cNvSpPr>
          <p:nvPr>
            <p:ph type="dt" sz="half" idx="10"/>
          </p:nvPr>
        </p:nvSpPr>
        <p:spPr>
          <a:ln/>
        </p:spPr>
        <p:txBody>
          <a:bodyPr/>
          <a:lstStyle>
            <a:lvl1pPr>
              <a:defRPr/>
            </a:lvl1pPr>
          </a:lstStyle>
          <a:p>
            <a:pPr>
              <a:defRPr/>
            </a:pPr>
            <a:fld id="{7227993D-13FD-4FB1-A5B1-273BE49B4091}"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ACF19CA6-8617-4670-8BE7-3DD2F0C91C2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29410148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лип">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Текст 2"/>
          <p:cNvSpPr>
            <a:spLocks noGrp="1"/>
          </p:cNvSpPr>
          <p:nvPr>
            <p:ph type="body" sz="half" idx="1"/>
          </p:nvPr>
        </p:nvSpPr>
        <p:spPr>
          <a:xfrm>
            <a:off x="13716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лип 3"/>
          <p:cNvSpPr>
            <a:spLocks noGrp="1"/>
          </p:cNvSpPr>
          <p:nvPr>
            <p:ph type="clipArt" sz="half" idx="2"/>
          </p:nvPr>
        </p:nvSpPr>
        <p:spPr>
          <a:xfrm>
            <a:off x="5257800" y="1981200"/>
            <a:ext cx="3733800" cy="4114800"/>
          </a:xfrm>
        </p:spPr>
        <p:txBody>
          <a:bodyPr/>
          <a:lstStyle/>
          <a:p>
            <a:pPr lvl="0"/>
            <a:endParaRPr lang="ru-RU" noProof="0"/>
          </a:p>
        </p:txBody>
      </p:sp>
      <p:sp>
        <p:nvSpPr>
          <p:cNvPr id="5" name="Rectangle 3"/>
          <p:cNvSpPr>
            <a:spLocks noGrp="1" noChangeArrowheads="1"/>
          </p:cNvSpPr>
          <p:nvPr>
            <p:ph type="dt" sz="half" idx="10"/>
          </p:nvPr>
        </p:nvSpPr>
        <p:spPr>
          <a:ln/>
        </p:spPr>
        <p:txBody>
          <a:bodyPr/>
          <a:lstStyle>
            <a:lvl1pPr>
              <a:defRPr/>
            </a:lvl1pPr>
          </a:lstStyle>
          <a:p>
            <a:pPr>
              <a:defRPr/>
            </a:pPr>
            <a:fld id="{65A59D3C-0CF3-4728-AD14-188F0A929A40}" type="datetime1">
              <a:rPr lang="ru-RU">
                <a:solidFill>
                  <a:srgbClr val="000000"/>
                </a:solidFill>
              </a:rPr>
              <a:pPr>
                <a:defRPr/>
              </a:pPr>
              <a:t>27.03.2024</a:t>
            </a:fld>
            <a:endParaRPr lang="ru-RU">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EBFF987C-74EA-4E6A-A5E6-C064A95F1EB3}"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04060240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dgm" preserve="1">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Рисунок SmartArt 2"/>
          <p:cNvSpPr>
            <a:spLocks noGrp="1"/>
          </p:cNvSpPr>
          <p:nvPr>
            <p:ph type="dgm" idx="1"/>
          </p:nvPr>
        </p:nvSpPr>
        <p:spPr>
          <a:xfrm>
            <a:off x="1371600" y="1981200"/>
            <a:ext cx="7620000" cy="4114800"/>
          </a:xfrm>
        </p:spPr>
        <p:txBody>
          <a:bodyPr/>
          <a:lstStyle/>
          <a:p>
            <a:pPr lvl="0"/>
            <a:endParaRPr lang="ru-RU" noProof="0"/>
          </a:p>
        </p:txBody>
      </p:sp>
      <p:sp>
        <p:nvSpPr>
          <p:cNvPr id="4" name="Rectangle 3"/>
          <p:cNvSpPr>
            <a:spLocks noGrp="1" noChangeArrowheads="1"/>
          </p:cNvSpPr>
          <p:nvPr>
            <p:ph type="dt" sz="half" idx="10"/>
          </p:nvPr>
        </p:nvSpPr>
        <p:spPr>
          <a:ln/>
        </p:spPr>
        <p:txBody>
          <a:bodyPr/>
          <a:lstStyle>
            <a:lvl1pPr>
              <a:defRPr/>
            </a:lvl1pPr>
          </a:lstStyle>
          <a:p>
            <a:pPr>
              <a:defRPr/>
            </a:pPr>
            <a:fld id="{C1000964-77B4-43B9-BDED-F1AFB535AA7D}"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89E4B3-CFD2-4B73-AA1B-BBD42CA852F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1754495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C853E91-D08D-4363-82CB-B1B4358B694A}"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smtClean="0"/>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F18FC90A-1D72-4B78-BC11-BF56CF951C3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603899661"/>
      </p:ext>
    </p:extLst>
  </p:cSld>
  <p:clrMapOvr>
    <a:overrideClrMapping bg1="lt1" tx1="dk1" bg2="lt2" tx2="dk2" accent1="accent1" accent2="accent2" accent3="accent3" accent4="accent4" accent5="accent5" accent6="accent6" hlink="hlink" folHlink="folHlink"/>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3"/>
          <p:cNvSpPr>
            <a:spLocks noGrp="1" noChangeArrowheads="1"/>
          </p:cNvSpPr>
          <p:nvPr>
            <p:ph type="dt" sz="half" idx="10"/>
          </p:nvPr>
        </p:nvSpPr>
        <p:spPr>
          <a:ln/>
        </p:spPr>
        <p:txBody>
          <a:bodyPr/>
          <a:lstStyle>
            <a:lvl1pPr>
              <a:defRPr/>
            </a:lvl1pPr>
          </a:lstStyle>
          <a:p>
            <a:pPr>
              <a:defRPr/>
            </a:pPr>
            <a:fld id="{C5D60878-D63C-439F-AE15-E92FFCA5205F}" type="datetime1">
              <a:rPr lang="ru-RU">
                <a:solidFill>
                  <a:srgbClr val="000000"/>
                </a:solidFill>
              </a:rPr>
              <a:pPr>
                <a:defRPr/>
              </a:pPr>
              <a:t>27.03.2024</a:t>
            </a:fld>
            <a:endParaRPr lang="ru-RU">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2C7B4086-1434-4599-B3F4-A88DEE87ADB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63950773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808560434"/>
      </p:ext>
    </p:extLst>
  </p:cSld>
  <p:clrMapOvr>
    <a:overrideClrMapping bg1="dk1" tx1="lt1" bg2="dk2" tx2="lt2" accent1="accent1" accent2="accent2" accent3="accent3" accent4="accent4" accent5="accent5" accent6="accent6" hlink="hlink" folHlink="folHlink"/>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9596955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077642489"/>
      </p:ext>
    </p:extLst>
  </p:cSld>
  <p:clrMapOvr>
    <a:overrideClrMapping bg1="lt1" tx1="dk1" bg2="lt2" tx2="dk2" accent1="accent1" accent2="accent2" accent3="accent3" accent4="accent4" accent5="accent5" accent6="accent6" hlink="hlink" folHlink="folHlink"/>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69943539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80439124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2423613478"/>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216232809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2872271135"/>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21667887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27940EA0-0708-4913-B252-5FD8D243FEF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1BA8A08A-C97C-4D52-8CE4-F80CE23E3476}"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18665823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93244839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4123552466"/>
      </p:ext>
    </p:extLst>
  </p:cSld>
  <p:clrMapOvr>
    <a:overrideClrMapping bg1="lt1" tx1="dk1" bg2="lt2" tx2="dk2" accent1="accent1" accent2="accent2" accent3="accent3" accent4="accent4" accent5="accent5" accent6="accent6" hlink="hlink" folHlink="folHlink"/>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370624667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1571391110"/>
      </p:ext>
    </p:extLst>
  </p:cSld>
  <p:clrMapOvr>
    <a:overrideClrMapping bg1="dk1" tx1="lt1" bg2="dk2" tx2="lt2" accent1="accent1" accent2="accent2" accent3="accent3" accent4="accent4" accent5="accent5" accent6="accent6" hlink="hlink" folHlink="folHlink"/>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83098398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374051858"/>
      </p:ext>
    </p:extLst>
  </p:cSld>
  <p:clrMapOvr>
    <a:overrideClrMapping bg1="lt1" tx1="dk1" bg2="lt2" tx2="dk2" accent1="accent1" accent2="accent2" accent3="accent3" accent4="accent4" accent5="accent5" accent6="accent6" hlink="hlink" folHlink="folHlink"/>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4135267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308310345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80853183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35833136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D5CFA7B9-22B2-4A73-851A-42B880032514}"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EAB4B570-FD53-4051-A409-AB06057DB1B5}"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032373395"/>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315686210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4156023841"/>
      </p:ext>
    </p:extLst>
  </p:cSld>
  <p:clrMapOvr>
    <a:overrideClrMapping bg1="lt1" tx1="dk1" bg2="lt2" tx2="dk2" accent1="accent1" accent2="accent2" accent3="accent3" accent4="accent4" accent5="accent5" accent6="accent6" hlink="hlink" folHlink="folHlink"/>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371038845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3646072482"/>
      </p:ext>
    </p:extLst>
  </p:cSld>
  <p:clrMapOvr>
    <a:overrideClrMapping bg1="lt1" tx1="dk1" bg2="lt2" tx2="dk2" accent1="accent1" accent2="accent2" accent3="accent3" accent4="accent4" accent5="accent5" accent6="accent6" hlink="hlink" folHlink="folHlink"/>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241292371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3248619623"/>
      </p:ext>
    </p:extLst>
  </p:cSld>
  <p:clrMapOvr>
    <a:overrideClrMapping bg1="dk1" tx1="lt1" bg2="dk2" tx2="lt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35391828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050506674"/>
      </p:ext>
    </p:extLst>
  </p:cSld>
  <p:clrMapOvr>
    <a:overrideClrMapping bg1="lt1" tx1="dk1" bg2="lt2" tx2="dk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12921381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915786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82EF19C7-3560-4639-81FD-9A9098B99503}"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5D6D079C-A4EF-4D7F-960D-72A3220E85D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79045728"/>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217704435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276148352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97901191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400722226"/>
      </p:ext>
    </p:extLst>
  </p:cSld>
  <p:clrMapOvr>
    <a:overrideClrMapping bg1="lt1" tx1="dk1" bg2="lt2" tx2="dk2" accent1="accent1" accent2="accent2" accent3="accent3" accent4="accent4" accent5="accent5" accent6="accent6" hlink="hlink" folHlink="folHlink"/>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295067538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1364090327"/>
      </p:ext>
    </p:extLst>
  </p:cSld>
  <p:clrMapOvr>
    <a:overrideClrMapping bg1="lt1" tx1="dk1" bg2="lt2" tx2="dk2" accent1="accent1" accent2="accent2" accent3="accent3" accent4="accent4" accent5="accent5" accent6="accent6" hlink="hlink" folHlink="folHlink"/>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376525719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1933687202"/>
      </p:ext>
    </p:extLst>
  </p:cSld>
  <p:clrMapOvr>
    <a:overrideClrMapping bg1="dk1" tx1="lt1" bg2="dk2" tx2="lt2" accent1="accent1" accent2="accent2" accent3="accent3" accent4="accent4" accent5="accent5" accent6="accent6" hlink="hlink" folHlink="folHlink"/>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325984654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76751106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48634" name="Title 1"/>
          <p:cNvSpPr>
            <a:spLocks noGrp="1"/>
          </p:cNvSpPr>
          <p:nvPr>
            <p:ph type="title"/>
          </p:nvPr>
        </p:nvSpPr>
        <p:spPr>
          <a:xfrm>
            <a:off x="623888" y="1709739"/>
            <a:ext cx="7886700" cy="2852737"/>
          </a:xfrm>
        </p:spPr>
        <p:txBody>
          <a:bodyPr anchor="b"/>
          <a:lstStyle>
            <a:lvl1pPr>
              <a:defRPr sz="6000"/>
            </a:lvl1pPr>
          </a:lstStyle>
          <a:p>
            <a:r>
              <a:rPr lang="ru-RU" altLang="zh-CN"/>
              <a:t>Образец заголовка</a:t>
            </a:r>
            <a:endParaRPr lang="en-US" dirty="0"/>
          </a:p>
        </p:txBody>
      </p:sp>
      <p:sp>
        <p:nvSpPr>
          <p:cNvPr id="1048635"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ltLang="zh-CN"/>
              <a:t>Образец текста</a:t>
            </a:r>
          </a:p>
        </p:txBody>
      </p:sp>
      <p:sp>
        <p:nvSpPr>
          <p:cNvPr id="1048636" name="Date Placeholder 3"/>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37" name="Footer Placeholder 4"/>
          <p:cNvSpPr>
            <a:spLocks noGrp="1"/>
          </p:cNvSpPr>
          <p:nvPr>
            <p:ph type="ftr" sz="quarter" idx="11"/>
          </p:nvPr>
        </p:nvSpPr>
        <p:spPr/>
        <p:txBody>
          <a:bodyPr/>
          <a:lstStyle/>
          <a:p>
            <a:endParaRPr lang="zh-CN" altLang="en-US"/>
          </a:p>
        </p:txBody>
      </p:sp>
      <p:sp>
        <p:nvSpPr>
          <p:cNvPr id="1048638" name="Slide Number Placeholder 5"/>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F096E075-1220-4CBA-9D77-5E87416FC79C}"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265B02DC-26C3-4108-A079-DE99DF2AE21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526842978"/>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60361841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6789725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82349892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228361477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351707883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3027659139"/>
      </p:ext>
    </p:extLst>
  </p:cSld>
  <p:clrMapOvr>
    <a:overrideClrMapping bg1="lt1" tx1="dk1" bg2="lt2" tx2="dk2" accent1="accent1" accent2="accent2" accent3="accent3" accent4="accent4" accent5="accent5" accent6="accent6" hlink="hlink" folHlink="folHlink"/>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4131164089"/>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2921110071"/>
      </p:ext>
    </p:extLst>
  </p:cSld>
  <p:clrMapOvr>
    <a:overrideClrMapping bg1="lt1" tx1="dk1" bg2="lt2" tx2="dk2" accent1="accent1" accent2="accent2" accent3="accent3" accent4="accent4" accent5="accent5" accent6="accent6" hlink="hlink" folHlink="folHlink"/>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2825914950"/>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182554965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52963CA9-F9A1-4910-BF5D-4930E6AD8175}"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AE85987D-D3A9-48E6-80F6-37C3BB7A1896}"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3543748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50114249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369673182"/>
      </p:ext>
    </p:extLst>
  </p:cSld>
  <p:clrMapOvr>
    <a:overrideClrMapping bg1="lt1" tx1="dk1" bg2="lt2" tx2="dk2" accent1="accent1" accent2="accent2" accent3="accent3" accent4="accent4" accent5="accent5" accent6="accent6" hlink="hlink" folHlink="folHlink"/>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073749063"/>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65725611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2131047201"/>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3325942642"/>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3753086293"/>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784493857"/>
      </p:ext>
    </p:extLst>
  </p:cSld>
  <p:clrMapOvr>
    <a:overrideClrMapping bg1="lt1" tx1="dk1" bg2="lt2" tx2="dk2" accent1="accent1" accent2="accent2" accent3="accent3" accent4="accent4" accent5="accent5" accent6="accent6" hlink="hlink" folHlink="folHlink"/>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241316986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153210693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AEFAC2D6-5824-41A4-9ED8-6B900ADBACC6}"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smtClean="0"/>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6992CD8B-DCF6-46EB-9B99-1E4924E2EDB4}"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3183133495"/>
      </p:ext>
    </p:extLst>
  </p:cSld>
  <p:clrMapOvr>
    <a:overrideClrMapping bg1="dk1" tx1="lt1" bg2="dk2" tx2="lt2" accent1="accent1" accent2="accent2" accent3="accent3" accent4="accent4" accent5="accent5" accent6="accent6" hlink="hlink" folHlink="folHlink"/>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172261414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3861578911"/>
      </p:ext>
    </p:extLst>
  </p:cSld>
  <p:clrMapOvr>
    <a:overrideClrMapping bg1="dk1" tx1="lt1" bg2="dk2" tx2="lt2" accent1="accent1" accent2="accent2" accent3="accent3" accent4="accent4" accent5="accent5" accent6="accent6" hlink="hlink" folHlink="folHlink"/>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2795118099"/>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886443008"/>
      </p:ext>
    </p:extLst>
  </p:cSld>
  <p:clrMapOvr>
    <a:overrideClrMapping bg1="lt1" tx1="dk1" bg2="lt2" tx2="dk2" accent1="accent1" accent2="accent2" accent3="accent3" accent4="accent4" accent5="accent5" accent6="accent6" hlink="hlink" folHlink="folHlink"/>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993121426"/>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3092732181"/>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355051169"/>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236316455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248612053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710222171"/>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411F45C-D30E-4B73-AA2E-CFE31486446B}"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798FD9EC-377A-41E0-B758-264B9054705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95834766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1030799335"/>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1333999157"/>
      </p:ext>
    </p:extLst>
  </p:cSld>
  <p:clrMapOvr>
    <a:overrideClrMapping bg1="lt1" tx1="dk1" bg2="lt2" tx2="dk2" accent1="accent1" accent2="accent2" accent3="accent3" accent4="accent4" accent5="accent5" accent6="accent6" hlink="hlink" folHlink="folHlink"/>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2091279925"/>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A9B7F278-D7B7-45EB-9166-173C6A977CF8}" type="datetime1">
              <a:rPr lang="ru-RU"/>
              <a:pPr>
                <a:defRPr/>
              </a:pPr>
              <a:t>27.03.2024</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defRPr/>
            </a:lvl1pPr>
          </a:lstStyle>
          <a:p>
            <a:endParaRPr lang="ru-RU" altLang="ru-RU">
              <a:solidFill>
                <a:srgbClr val="EBDDC3"/>
              </a:solidFill>
            </a:endParaRPr>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8E947AE4-1750-4F27-B9C5-CBC773E1225E}" type="slidenum">
              <a:rPr lang="ru-RU">
                <a:solidFill>
                  <a:srgbClr val="EBDDC3"/>
                </a:solidFill>
              </a:rPr>
              <a:pPr>
                <a:defRPr/>
              </a:pPr>
              <a:t>‹#›</a:t>
            </a:fld>
            <a:endParaRPr lang="ru-RU">
              <a:solidFill>
                <a:srgbClr val="EBDDC3"/>
              </a:solidFill>
            </a:endParaRPr>
          </a:p>
        </p:txBody>
      </p:sp>
    </p:spTree>
    <p:extLst>
      <p:ext uri="{BB962C8B-B14F-4D97-AF65-F5344CB8AC3E}">
        <p14:creationId xmlns:p14="http://schemas.microsoft.com/office/powerpoint/2010/main" val="1695233098"/>
      </p:ext>
    </p:extLst>
  </p:cSld>
  <p:clrMapOvr>
    <a:overrideClrMapping bg1="dk1" tx1="lt1" bg2="dk2" tx2="lt2" accent1="accent1" accent2="accent2" accent3="accent3" accent4="accent4" accent5="accent5" accent6="accent6" hlink="hlink" folHlink="folHlink"/>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2033D1A7-094E-4B6D-B6F7-78E639BEC2AB}"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DDB0AAF-3EF7-4864-87E7-163A18B0A12F}" type="slidenum">
              <a:rPr lang="ru-RU"/>
              <a:pPr>
                <a:defRPr/>
              </a:pPr>
              <a:t>‹#›</a:t>
            </a:fld>
            <a:endParaRPr lang="ru-RU"/>
          </a:p>
        </p:txBody>
      </p:sp>
    </p:spTree>
    <p:extLst>
      <p:ext uri="{BB962C8B-B14F-4D97-AF65-F5344CB8AC3E}">
        <p14:creationId xmlns:p14="http://schemas.microsoft.com/office/powerpoint/2010/main" val="67701480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Текст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658217DA-7EA0-41A6-B28F-D43F5447697C}" type="datetime1">
              <a:rPr lang="ru-RU">
                <a:solidFill>
                  <a:srgbClr val="775F55"/>
                </a:solidFill>
              </a:rPr>
              <a:pPr>
                <a:defRPr/>
              </a:pPr>
              <a:t>27.03.2024</a:t>
            </a:fld>
            <a:endParaRPr lang="ru-RU">
              <a:solidFill>
                <a:srgbClr val="775F55"/>
              </a:solidFill>
            </a:endParaRPr>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DB5BE048-C297-46EC-A3E0-AEB922D5CB7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129533480"/>
      </p:ext>
    </p:extLst>
  </p:cSld>
  <p:clrMapOvr>
    <a:overrideClrMapping bg1="lt1" tx1="dk1" bg2="lt2" tx2="dk2" accent1="accent1" accent2="accent2" accent3="accent3" accent4="accent4" accent5="accent5" accent6="accent6" hlink="hlink" folHlink="folHlink"/>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3950F2E1-E466-4CE1-84A8-6000DCAC78B3}" type="datetime1">
              <a:rPr lang="ru-RU">
                <a:solidFill>
                  <a:srgbClr val="775F55"/>
                </a:solidFill>
              </a:rPr>
              <a:pPr>
                <a:defRPr/>
              </a:pPr>
              <a:t>27.03.2024</a:t>
            </a:fld>
            <a:endParaRPr lang="ru-RU">
              <a:solidFill>
                <a:srgbClr val="775F55"/>
              </a:solidFill>
            </a:endParaRPr>
          </a:p>
        </p:txBody>
      </p:sp>
      <p:sp>
        <p:nvSpPr>
          <p:cNvPr id="6" name="Номер слайда 9"/>
          <p:cNvSpPr>
            <a:spLocks noGrp="1"/>
          </p:cNvSpPr>
          <p:nvPr>
            <p:ph type="sldNum" sz="quarter" idx="11"/>
          </p:nvPr>
        </p:nvSpPr>
        <p:spPr/>
        <p:txBody>
          <a:bodyPr rtlCol="0"/>
          <a:lstStyle>
            <a:lvl1pPr>
              <a:defRPr/>
            </a:lvl1pPr>
          </a:lstStyle>
          <a:p>
            <a:pPr>
              <a:defRPr/>
            </a:pPr>
            <a:fld id="{489358D4-4263-459F-A12F-DFB0CA71A0C6}" type="slidenum">
              <a:rPr lang="ru-RU"/>
              <a:pPr>
                <a:defRPr/>
              </a:pPr>
              <a:t>‹#›</a:t>
            </a:fld>
            <a:endParaRPr lang="ru-RU"/>
          </a:p>
        </p:txBody>
      </p:sp>
      <p:sp>
        <p:nvSpPr>
          <p:cNvPr id="7" name="Нижний колонтитул 11"/>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629018945"/>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lstStyle>
            <a:lvl1pPr>
              <a:defRPr/>
            </a:lvl1pPr>
          </a:lstStyle>
          <a:p>
            <a:r>
              <a:rPr lang="ru-RU"/>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a:t>Образец текста</a:t>
            </a:r>
          </a:p>
        </p:txBody>
      </p:sp>
      <p:sp>
        <p:nvSpPr>
          <p:cNvPr id="7" name="Дата 9"/>
          <p:cNvSpPr>
            <a:spLocks noGrp="1"/>
          </p:cNvSpPr>
          <p:nvPr>
            <p:ph type="dt" sz="half" idx="10"/>
          </p:nvPr>
        </p:nvSpPr>
        <p:spPr/>
        <p:txBody>
          <a:bodyPr rtlCol="0"/>
          <a:lstStyle>
            <a:lvl1pPr>
              <a:defRPr/>
            </a:lvl1pPr>
          </a:lstStyle>
          <a:p>
            <a:pPr>
              <a:defRPr/>
            </a:pPr>
            <a:fld id="{41CED015-FFEF-4F35-9BF3-5464575C4B40}" type="datetime1">
              <a:rPr lang="ru-RU">
                <a:solidFill>
                  <a:srgbClr val="775F55"/>
                </a:solidFill>
              </a:rPr>
              <a:pPr>
                <a:defRPr/>
              </a:pPr>
              <a:t>27.03.2024</a:t>
            </a:fld>
            <a:endParaRPr lang="ru-RU">
              <a:solidFill>
                <a:srgbClr val="775F55"/>
              </a:solidFill>
            </a:endParaRPr>
          </a:p>
        </p:txBody>
      </p:sp>
      <p:sp>
        <p:nvSpPr>
          <p:cNvPr id="8" name="Номер слайда 11"/>
          <p:cNvSpPr>
            <a:spLocks noGrp="1"/>
          </p:cNvSpPr>
          <p:nvPr>
            <p:ph type="sldNum" sz="quarter" idx="11"/>
          </p:nvPr>
        </p:nvSpPr>
        <p:spPr/>
        <p:txBody>
          <a:bodyPr rtlCol="0"/>
          <a:lstStyle>
            <a:lvl1pPr>
              <a:defRPr/>
            </a:lvl1pPr>
          </a:lstStyle>
          <a:p>
            <a:pPr>
              <a:defRPr/>
            </a:pPr>
            <a:fld id="{29095CDF-0FF1-4E0F-ACA9-78E2E8B468EE}"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170687841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ED8612E-A24B-48E1-924C-BEE3A86DD405}" type="datetime1">
              <a:rPr lang="ru-RU">
                <a:solidFill>
                  <a:srgbClr val="775F55"/>
                </a:solidFill>
              </a:rPr>
              <a:pPr>
                <a:defRPr/>
              </a:pPr>
              <a:t>27.03.2024</a:t>
            </a:fld>
            <a:endParaRPr lang="ru-RU">
              <a:solidFill>
                <a:srgbClr val="775F55"/>
              </a:solidFill>
            </a:endParaRPr>
          </a:p>
        </p:txBody>
      </p:sp>
      <p:sp>
        <p:nvSpPr>
          <p:cNvPr id="4"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5" name="Номер слайда 22"/>
          <p:cNvSpPr>
            <a:spLocks noGrp="1"/>
          </p:cNvSpPr>
          <p:nvPr>
            <p:ph type="sldNum" sz="quarter" idx="12"/>
          </p:nvPr>
        </p:nvSpPr>
        <p:spPr/>
        <p:txBody>
          <a:bodyPr/>
          <a:lstStyle>
            <a:lvl1pPr>
              <a:defRPr/>
            </a:lvl1pPr>
          </a:lstStyle>
          <a:p>
            <a:pPr>
              <a:defRPr/>
            </a:pPr>
            <a:fld id="{94C41120-8087-468C-8647-3A42B997F2D9}" type="slidenum">
              <a:rPr lang="ru-RU"/>
              <a:pPr>
                <a:defRPr/>
              </a:pPr>
              <a:t>‹#›</a:t>
            </a:fld>
            <a:endParaRPr lang="ru-RU"/>
          </a:p>
        </p:txBody>
      </p:sp>
    </p:spTree>
    <p:extLst>
      <p:ext uri="{BB962C8B-B14F-4D97-AF65-F5344CB8AC3E}">
        <p14:creationId xmlns:p14="http://schemas.microsoft.com/office/powerpoint/2010/main" val="1646964324"/>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A2120B11-D30F-4EA0-AB98-408A5945C7B0}"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42186C5E-E74A-479C-A8B2-983E1B6A091B}" type="slidenum">
              <a:rPr lang="ru-RU">
                <a:solidFill>
                  <a:srgbClr val="775F55"/>
                </a:solidFill>
              </a:rPr>
              <a:pPr>
                <a:defRPr/>
              </a:pPr>
              <a:t>‹#›</a:t>
            </a:fld>
            <a:endParaRPr lang="ru-RU">
              <a:solidFill>
                <a:srgbClr val="775F55"/>
              </a:solidFill>
            </a:endParaRPr>
          </a:p>
        </p:txBody>
      </p:sp>
    </p:spTree>
    <p:extLst>
      <p:ext uri="{BB962C8B-B14F-4D97-AF65-F5344CB8AC3E}">
        <p14:creationId xmlns:p14="http://schemas.microsoft.com/office/powerpoint/2010/main" val="4031871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BDA35068-C77F-4BCA-83CC-C2DE43DDBC93}"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smtClean="0"/>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4939DC3F-A798-4EFF-BEB2-BC1690D013A6}"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054832708"/>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lstStyle>
            <a:lvl1pPr algn="l">
              <a:buNone/>
              <a:defRPr sz="4400" b="0"/>
            </a:lvl1pPr>
          </a:lstStyle>
          <a:p>
            <a:r>
              <a:rPr lang="ru-RU"/>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E6383E98-0808-4507-901F-292321CFE994}" type="datetime1">
              <a:rPr lang="ru-RU">
                <a:solidFill>
                  <a:srgbClr val="775F55"/>
                </a:solidFill>
              </a:rPr>
              <a:pPr>
                <a:defRPr/>
              </a:pPr>
              <a:t>27.03.2024</a:t>
            </a:fld>
            <a:endParaRPr lang="ru-RU">
              <a:solidFill>
                <a:srgbClr val="775F55"/>
              </a:solidFill>
            </a:endParaRPr>
          </a:p>
        </p:txBody>
      </p:sp>
      <p:sp>
        <p:nvSpPr>
          <p:cNvPr id="6"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7" name="Номер слайда 22"/>
          <p:cNvSpPr>
            <a:spLocks noGrp="1"/>
          </p:cNvSpPr>
          <p:nvPr>
            <p:ph type="sldNum" sz="quarter" idx="12"/>
          </p:nvPr>
        </p:nvSpPr>
        <p:spPr/>
        <p:txBody>
          <a:bodyPr/>
          <a:lstStyle>
            <a:lvl1pPr>
              <a:defRPr/>
            </a:lvl1pPr>
          </a:lstStyle>
          <a:p>
            <a:pPr>
              <a:defRPr/>
            </a:pPr>
            <a:fld id="{EA38DEA8-C785-4DF3-93C5-63FE311A1887}" type="slidenum">
              <a:rPr lang="ru-RU"/>
              <a:pPr>
                <a:defRPr/>
              </a:pPr>
              <a:t>‹#›</a:t>
            </a:fld>
            <a:endParaRPr lang="ru-RU"/>
          </a:p>
        </p:txBody>
      </p:sp>
    </p:spTree>
    <p:extLst>
      <p:ext uri="{BB962C8B-B14F-4D97-AF65-F5344CB8AC3E}">
        <p14:creationId xmlns:p14="http://schemas.microsoft.com/office/powerpoint/2010/main" val="931427"/>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Прямоугольник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514A3524-3F9F-43F3-912D-C668382C570A}" type="datetime1">
              <a:rPr lang="ru-RU">
                <a:solidFill>
                  <a:srgbClr val="775F55"/>
                </a:solidFill>
              </a:rPr>
              <a:pPr>
                <a:defRPr/>
              </a:pPr>
              <a:t>27.03.2024</a:t>
            </a:fld>
            <a:endParaRPr lang="ru-RU">
              <a:solidFill>
                <a:srgbClr val="775F55"/>
              </a:solidFill>
            </a:endParaRPr>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E1D507C1-7005-42D9-83C0-86FD41F11754}"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a:lstStyle>
            <a:lvl1pPr>
              <a:defRPr/>
            </a:lvl1pPr>
          </a:lstStyle>
          <a:p>
            <a:endParaRPr lang="ru-RU" altLang="ru-RU">
              <a:solidFill>
                <a:srgbClr val="775F55"/>
              </a:solidFill>
            </a:endParaRPr>
          </a:p>
        </p:txBody>
      </p:sp>
    </p:spTree>
    <p:extLst>
      <p:ext uri="{BB962C8B-B14F-4D97-AF65-F5344CB8AC3E}">
        <p14:creationId xmlns:p14="http://schemas.microsoft.com/office/powerpoint/2010/main" val="2099928860"/>
      </p:ext>
    </p:extLst>
  </p:cSld>
  <p:clrMapOvr>
    <a:overrideClrMapping bg1="lt1" tx1="dk1" bg2="lt2" tx2="dk2" accent1="accent1" accent2="accent2" accent3="accent3" accent4="accent4" accent5="accent5" accent6="accent6" hlink="hlink" folHlink="folHlink"/>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C156406-A6F3-4166-8E09-919F42237252}" type="datetime1">
              <a:rPr lang="ru-RU">
                <a:solidFill>
                  <a:srgbClr val="775F55"/>
                </a:solidFill>
              </a:rPr>
              <a:pPr>
                <a:defRPr/>
              </a:pPr>
              <a:t>27.03.2024</a:t>
            </a:fld>
            <a:endParaRPr lang="ru-RU">
              <a:solidFill>
                <a:srgbClr val="775F55"/>
              </a:solidFill>
            </a:endParaRPr>
          </a:p>
        </p:txBody>
      </p:sp>
      <p:sp>
        <p:nvSpPr>
          <p:cNvPr id="5" name="Нижний колонтитул 2"/>
          <p:cNvSpPr>
            <a:spLocks noGrp="1"/>
          </p:cNvSpPr>
          <p:nvPr>
            <p:ph type="ftr" sz="quarter" idx="11"/>
          </p:nvPr>
        </p:nvSpPr>
        <p:spPr/>
        <p:txBody>
          <a:bodyPr/>
          <a:lstStyle>
            <a:lvl1pPr>
              <a:defRPr/>
            </a:lvl1pPr>
          </a:lstStyle>
          <a:p>
            <a:endParaRPr lang="ru-RU" altLang="ru-RU">
              <a:solidFill>
                <a:srgbClr val="775F55"/>
              </a:solidFill>
            </a:endParaRPr>
          </a:p>
        </p:txBody>
      </p:sp>
      <p:sp>
        <p:nvSpPr>
          <p:cNvPr id="6" name="Номер слайда 22"/>
          <p:cNvSpPr>
            <a:spLocks noGrp="1"/>
          </p:cNvSpPr>
          <p:nvPr>
            <p:ph type="sldNum" sz="quarter" idx="12"/>
          </p:nvPr>
        </p:nvSpPr>
        <p:spPr/>
        <p:txBody>
          <a:bodyPr/>
          <a:lstStyle>
            <a:lvl1pPr>
              <a:defRPr/>
            </a:lvl1pPr>
          </a:lstStyle>
          <a:p>
            <a:pPr>
              <a:defRPr/>
            </a:pPr>
            <a:fld id="{EF9E2116-6FB0-40F0-B044-1247F543F372}" type="slidenum">
              <a:rPr lang="ru-RU"/>
              <a:pPr>
                <a:defRPr/>
              </a:pPr>
              <a:t>‹#›</a:t>
            </a:fld>
            <a:endParaRPr lang="ru-RU"/>
          </a:p>
        </p:txBody>
      </p:sp>
    </p:spTree>
    <p:extLst>
      <p:ext uri="{BB962C8B-B14F-4D97-AF65-F5344CB8AC3E}">
        <p14:creationId xmlns:p14="http://schemas.microsoft.com/office/powerpoint/2010/main" val="2338986023"/>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Прямоугольник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Вертикальный заголовок 1"/>
          <p:cNvSpPr>
            <a:spLocks noGrp="1"/>
          </p:cNvSpPr>
          <p:nvPr>
            <p:ph type="title" orient="vert"/>
          </p:nvPr>
        </p:nvSpPr>
        <p:spPr>
          <a:xfrm>
            <a:off x="6553200" y="609600"/>
            <a:ext cx="2057400" cy="5516563"/>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A5D9D405-174F-4DCD-8897-8176E70B986B}" type="datetime1">
              <a:rPr lang="ru-RU">
                <a:solidFill>
                  <a:srgbClr val="775F55"/>
                </a:solidFill>
              </a:rPr>
              <a:pPr>
                <a:defRPr/>
              </a:pPr>
              <a:t>27.03.2024</a:t>
            </a:fld>
            <a:endParaRPr lang="ru-RU">
              <a:solidFill>
                <a:srgbClr val="775F55"/>
              </a:solidFill>
            </a:endParaRPr>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endParaRPr lang="ru-RU" altLang="ru-RU">
              <a:solidFill>
                <a:srgbClr val="775F55"/>
              </a:solidFill>
            </a:endParaRPr>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4B76E17C-B087-4B6C-A09E-9D97866D60BE}" type="slidenum">
              <a:rPr lang="ru-RU"/>
              <a:pPr>
                <a:defRPr/>
              </a:pPr>
              <a:t>‹#›</a:t>
            </a:fld>
            <a:endParaRPr lang="ru-RU"/>
          </a:p>
        </p:txBody>
      </p:sp>
    </p:spTree>
    <p:extLst>
      <p:ext uri="{BB962C8B-B14F-4D97-AF65-F5344CB8AC3E}">
        <p14:creationId xmlns:p14="http://schemas.microsoft.com/office/powerpoint/2010/main" val="2322320431"/>
      </p:ext>
    </p:extLst>
  </p:cSld>
  <p:clrMapOvr>
    <a:overrideClrMapping bg1="lt1" tx1="dk1" bg2="lt2" tx2="dk2" accent1="accent1" accent2="accent2" accent3="accent3" accent4="accent4" accent5="accent5" accent6="accent6" hlink="hlink" folHlink="folHlink"/>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a:xfrm>
            <a:off x="6096000" y="6248400"/>
            <a:ext cx="2667000" cy="365125"/>
          </a:xfrm>
        </p:spPr>
        <p:txBody>
          <a:bodyPr/>
          <a:lstStyle>
            <a:lvl1pPr>
              <a:defRPr/>
            </a:lvl1pPr>
          </a:lstStyle>
          <a:p>
            <a:pPr>
              <a:defRPr/>
            </a:pPr>
            <a:fld id="{8A98FE8D-FBDC-43E2-B642-23A760A77BFC}" type="datetime1">
              <a:rPr lang="ru-RU">
                <a:solidFill>
                  <a:srgbClr val="775F55"/>
                </a:solidFill>
              </a:rPr>
              <a:pPr>
                <a:defRPr/>
              </a:pPr>
              <a:t>27.03.2024</a:t>
            </a:fld>
            <a:endParaRPr lang="ru-RU">
              <a:solidFill>
                <a:srgbClr val="775F55"/>
              </a:solidFill>
            </a:endParaRPr>
          </a:p>
        </p:txBody>
      </p:sp>
      <p:sp>
        <p:nvSpPr>
          <p:cNvPr id="5" name="Нижний колонтитул 4"/>
          <p:cNvSpPr>
            <a:spLocks noGrp="1"/>
          </p:cNvSpPr>
          <p:nvPr>
            <p:ph type="ftr" sz="quarter" idx="11"/>
          </p:nvPr>
        </p:nvSpPr>
        <p:spPr>
          <a:xfrm>
            <a:off x="609600" y="6248400"/>
            <a:ext cx="5421313" cy="365125"/>
          </a:xfrm>
        </p:spPr>
        <p:txBody>
          <a:bodyPr/>
          <a:lstStyle>
            <a:lvl1pPr>
              <a:defRPr/>
            </a:lvl1pPr>
          </a:lstStyle>
          <a:p>
            <a:endParaRPr lang="ru-RU" altLang="ru-RU">
              <a:solidFill>
                <a:srgbClr val="775F55"/>
              </a:solidFill>
            </a:endParaRPr>
          </a:p>
        </p:txBody>
      </p:sp>
      <p:sp>
        <p:nvSpPr>
          <p:cNvPr id="6" name="Номер слайда 5"/>
          <p:cNvSpPr>
            <a:spLocks noGrp="1"/>
          </p:cNvSpPr>
          <p:nvPr>
            <p:ph type="sldNum" sz="quarter" idx="12"/>
          </p:nvPr>
        </p:nvSpPr>
        <p:spPr>
          <a:xfrm>
            <a:off x="0" y="1271588"/>
            <a:ext cx="533400" cy="244475"/>
          </a:xfrm>
        </p:spPr>
        <p:txBody>
          <a:bodyPr/>
          <a:lstStyle>
            <a:lvl1pPr>
              <a:defRPr/>
            </a:lvl1pPr>
          </a:lstStyle>
          <a:p>
            <a:pPr>
              <a:defRPr/>
            </a:pPr>
            <a:fld id="{7A296A7B-466B-42E1-9061-E53B9B7FCD43}" type="slidenum">
              <a:rPr lang="ru-RU"/>
              <a:pPr>
                <a:defRPr/>
              </a:pPr>
              <a:t>‹#›</a:t>
            </a:fld>
            <a:endParaRPr lang="ru-RU"/>
          </a:p>
        </p:txBody>
      </p:sp>
    </p:spTree>
    <p:extLst>
      <p:ext uri="{BB962C8B-B14F-4D97-AF65-F5344CB8AC3E}">
        <p14:creationId xmlns:p14="http://schemas.microsoft.com/office/powerpoint/2010/main" val="194672265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558276662"/>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60849796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4151879517"/>
      </p:ext>
    </p:extLst>
  </p:cSld>
  <p:clrMapOvr>
    <a:overrideClrMapping bg1="dk1" tx1="lt1" bg2="dk2" tx2="lt2" accent1="accent1" accent2="accent2" accent3="accent3" accent4="accent4" accent5="accent5" accent6="accent6" hlink="hlink" folHlink="folHlink"/>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5802627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950692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smtClean="0"/>
            </a:lvl1pPr>
          </a:lstStyle>
          <a:p>
            <a:pPr>
              <a:defRPr/>
            </a:pPr>
            <a:fld id="{4E053A00-3084-4189-BE42-7D79122D453F}"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smtClean="0"/>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C5AE8514-0DEB-43C1-BD1C-8BCE25FF45B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57931332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515148284"/>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90292576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369854244"/>
      </p:ext>
    </p:extLst>
  </p:cSld>
  <p:clrMapOvr>
    <a:overrideClrMapping bg1="dk1" tx1="lt1" bg2="dk2" tx2="lt2" accent1="accent1" accent2="accent2" accent3="accent3" accent4="accent4" accent5="accent5" accent6="accent6" hlink="hlink" folHlink="folHlink"/>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74138438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234428647"/>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27441850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97795177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83782250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198487609"/>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0121148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2998AEFD-4CF7-4351-AB55-FA764F152ECB}"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smtClean="0">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CE08C7CC-1BC2-4BD2-A20B-63D818B2B38B}" type="slidenum">
              <a:rPr lang="ru-RU"/>
              <a:pPr>
                <a:defRPr/>
              </a:pPr>
              <a:t>‹#›</a:t>
            </a:fld>
            <a:endParaRPr lang="ru-RU"/>
          </a:p>
        </p:txBody>
      </p:sp>
    </p:spTree>
    <p:extLst>
      <p:ext uri="{BB962C8B-B14F-4D97-AF65-F5344CB8AC3E}">
        <p14:creationId xmlns:p14="http://schemas.microsoft.com/office/powerpoint/2010/main" val="237094314"/>
      </p:ext>
    </p:extLst>
  </p:cSld>
  <p:clrMapOvr>
    <a:overrideClrMapping bg1="lt1" tx1="dk1" bg2="lt2" tx2="dk2" accent1="accent1" accent2="accent2" accent3="accent3" accent4="accent4" accent5="accent5" accent6="accent6" hlink="hlink" folHlink="folHlink"/>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308527153"/>
      </p:ext>
    </p:extLst>
  </p:cSld>
  <p:clrMapOvr>
    <a:overrideClrMapping bg1="dk1" tx1="lt1" bg2="dk2" tx2="lt2" accent1="accent1" accent2="accent2" accent3="accent3" accent4="accent4" accent5="accent5" accent6="accent6" hlink="hlink" folHlink="folHlink"/>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4187545296"/>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162845189"/>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050807879"/>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821445825"/>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000512960"/>
      </p:ext>
    </p:extLst>
  </p:cSld>
  <p:clrMapOvr>
    <a:overrideClrMapping bg1="dk1" tx1="lt1" bg2="dk2" tx2="lt2" accent1="accent1" accent2="accent2" accent3="accent3" accent4="accent4" accent5="accent5" accent6="accent6" hlink="hlink" folHlink="folHlink"/>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71741398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651759967"/>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970168786"/>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7518597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EA655FDB-5BD4-4169-AA11-339BB01900D8}"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21DD450D-BDD1-4BF3-955C-7739D6CDD6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62803792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03944848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684544893"/>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009795510"/>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795848002"/>
      </p:ext>
    </p:extLst>
  </p:cSld>
  <p:clrMapOvr>
    <a:overrideClrMapping bg1="dk1" tx1="lt1" bg2="dk2" tx2="lt2" accent1="accent1" accent2="accent2" accent3="accent3" accent4="accent4" accent5="accent5" accent6="accent6" hlink="hlink" folHlink="folHlink"/>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66727327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958166062"/>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793609520"/>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831800407"/>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4154461817"/>
      </p:ext>
    </p:extLst>
  </p:cSld>
  <p:clrMapOvr>
    <a:overrideClrMapping bg1="dk1" tx1="lt1" bg2="dk2" tx2="lt2" accent1="accent1" accent2="accent2" accent3="accent3" accent4="accent4" accent5="accent5" accent6="accent6" hlink="hlink" folHlink="folHlink"/>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2868547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7AF754A3-FF2C-44D2-9B40-BA4698683956}"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smtClean="0"/>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0D1A4E20-C133-4FE1-990C-FAA4905F374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66720480"/>
      </p:ext>
    </p:extLst>
  </p:cSld>
  <p:clrMapOvr>
    <a:overrideClrMapping bg1="lt1" tx1="dk1" bg2="lt2" tx2="dk2" accent1="accent1" accent2="accent2" accent3="accent3" accent4="accent4" accent5="accent5" accent6="accent6" hlink="hlink" folHlink="folHlink"/>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426600586"/>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439527585"/>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62619738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29959780"/>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69117627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361317090"/>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017831432"/>
      </p:ext>
    </p:extLst>
  </p:cSld>
  <p:clrMapOvr>
    <a:overrideClrMapping bg1="dk1" tx1="lt1" bg2="dk2" tx2="lt2" accent1="accent1" accent2="accent2" accent3="accent3" accent4="accent4" accent5="accent5" accent6="accent6" hlink="hlink" folHlink="folHlink"/>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041246482"/>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806349327"/>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8350253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179986E7-D69D-4BCC-AAF6-CD6536DB12F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E3422084-3049-4120-B6C4-5AF1ED73D5D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100642328"/>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27708993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820381423"/>
      </p:ext>
    </p:extLst>
  </p:cSld>
  <p:clrMapOvr>
    <a:overrideClrMapping bg1="dk1" tx1="lt1" bg2="dk2" tx2="lt2" accent1="accent1" accent2="accent2" accent3="accent3" accent4="accent4" accent5="accent5" accent6="accent6" hlink="hlink" folHlink="folHlink"/>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4041189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31633564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58525865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392599297"/>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763241902"/>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06308246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89168484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4426249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48639" name="Title 1"/>
          <p:cNvSpPr>
            <a:spLocks noGrp="1"/>
          </p:cNvSpPr>
          <p:nvPr>
            <p:ph type="title"/>
          </p:nvPr>
        </p:nvSpPr>
        <p:spPr/>
        <p:txBody>
          <a:bodyPr/>
          <a:lstStyle/>
          <a:p>
            <a:r>
              <a:rPr lang="ru-RU" altLang="zh-CN"/>
              <a:t>Образец заголовка</a:t>
            </a:r>
            <a:endParaRPr lang="en-US" dirty="0"/>
          </a:p>
        </p:txBody>
      </p:sp>
      <p:sp>
        <p:nvSpPr>
          <p:cNvPr id="1048640" name="Content Placeholder 2"/>
          <p:cNvSpPr>
            <a:spLocks noGrp="1"/>
          </p:cNvSpPr>
          <p:nvPr>
            <p:ph sz="half" idx="1"/>
          </p:nvPr>
        </p:nvSpPr>
        <p:spPr>
          <a:xfrm>
            <a:off x="628650" y="1825625"/>
            <a:ext cx="3886200" cy="4351338"/>
          </a:xfrm>
        </p:spPr>
        <p:txBody>
          <a:body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41" name="Content Placeholder 3"/>
          <p:cNvSpPr>
            <a:spLocks noGrp="1"/>
          </p:cNvSpPr>
          <p:nvPr>
            <p:ph sz="half" idx="2"/>
          </p:nvPr>
        </p:nvSpPr>
        <p:spPr>
          <a:xfrm>
            <a:off x="4629150" y="1825625"/>
            <a:ext cx="3886200" cy="4351338"/>
          </a:xfrm>
        </p:spPr>
        <p:txBody>
          <a:body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42" name="Date Placeholder 4"/>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43" name="Footer Placeholder 5"/>
          <p:cNvSpPr>
            <a:spLocks noGrp="1"/>
          </p:cNvSpPr>
          <p:nvPr>
            <p:ph type="ftr" sz="quarter" idx="11"/>
          </p:nvPr>
        </p:nvSpPr>
        <p:spPr/>
        <p:txBody>
          <a:bodyPr/>
          <a:lstStyle/>
          <a:p>
            <a:endParaRPr lang="zh-CN" altLang="en-US"/>
          </a:p>
        </p:txBody>
      </p:sp>
      <p:sp>
        <p:nvSpPr>
          <p:cNvPr id="1048644" name="Slide Number Placeholder 6"/>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C1AF3E8B-E2CC-44B4-A9A2-57BF758AECF4}"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87BF6514-BFF4-477C-886C-2D81DEE67CFC}"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12974257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743307927"/>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78593442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4158514649"/>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667442859"/>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81549448"/>
      </p:ext>
    </p:extLst>
  </p:cSld>
  <p:clrMapOvr>
    <a:overrideClrMapping bg1="dk1" tx1="lt1" bg2="dk2" tx2="lt2" accent1="accent1" accent2="accent2" accent3="accent3" accent4="accent4" accent5="accent5" accent6="accent6" hlink="hlink" folHlink="folHlink"/>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3244495"/>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01717582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383585978"/>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67522285"/>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1489812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536002C5-EE26-4604-864D-7A164A1A63F1}"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B4EFA137-6724-490C-9978-99E858ACB672}"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078965585"/>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35698109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4024877117"/>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725036622"/>
      </p:ext>
    </p:extLst>
  </p:cSld>
  <p:clrMapOvr>
    <a:overrideClrMapping bg1="dk1" tx1="lt1" bg2="dk2" tx2="lt2" accent1="accent1" accent2="accent2" accent3="accent3" accent4="accent4" accent5="accent5" accent6="accent6" hlink="hlink" folHlink="folHlink"/>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937343531"/>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47863717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03557354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797157662"/>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267075695"/>
      </p:ext>
    </p:extLst>
  </p:cSld>
  <p:clrMapOvr>
    <a:overrideClrMapping bg1="dk1" tx1="lt1" bg2="dk2" tx2="lt2" accent1="accent1" accent2="accent2" accent3="accent3" accent4="accent4" accent5="accent5" accent6="accent6" hlink="hlink" folHlink="folHlink"/>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21431115"/>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2886338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B0FED77D-7677-49EC-857B-193293D2EDCC}"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284FB1F1-B376-470D-973B-C0D327D816C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42900792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78658224"/>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224360139"/>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305198237"/>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97542632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4229621675"/>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90082298"/>
      </p:ext>
    </p:extLst>
  </p:cSld>
  <p:clrMapOvr>
    <a:overrideClrMapping bg1="dk1" tx1="lt1" bg2="dk2" tx2="lt2" accent1="accent1" accent2="accent2" accent3="accent3" accent4="accent4" accent5="accent5" accent6="accent6" hlink="hlink" folHlink="folHlink"/>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980465483"/>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8873796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856562420"/>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041853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0B09172F-4647-40AF-9FC6-514A9C1F64F4}"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EB85CEE6-44FC-4E5D-A807-145AC04169B1}"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80599410"/>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276218390"/>
      </p:ext>
    </p:extLst>
  </p:cSld>
  <p:clrMapOvr>
    <a:overrideClrMapping bg1="dk1" tx1="lt1" bg2="dk2" tx2="lt2" accent1="accent1" accent2="accent2" accent3="accent3" accent4="accent4" accent5="accent5" accent6="accent6" hlink="hlink" folHlink="folHlink"/>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326609883"/>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39034154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385958446"/>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224682442"/>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853263363"/>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235832774"/>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40455338"/>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4205685456"/>
      </p:ext>
    </p:extLst>
  </p:cSld>
  <p:clrMapOvr>
    <a:overrideClrMapping bg1="dk1" tx1="lt1" bg2="dk2" tx2="lt2" accent1="accent1" accent2="accent2" accent3="accent3" accent4="accent4" accent5="accent5" accent6="accent6" hlink="hlink" folHlink="folHlink"/>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5874348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CD19E580-0280-455B-AC67-FE4C2B5F31BE}"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smtClean="0"/>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ACB1D103-1154-4652-B74C-8803331125C9}"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1339138398"/>
      </p:ext>
    </p:extLst>
  </p:cSld>
  <p:clrMapOvr>
    <a:overrideClrMapping bg1="dk1" tx1="lt1" bg2="dk2" tx2="lt2" accent1="accent1" accent2="accent2" accent3="accent3" accent4="accent4" accent5="accent5" accent6="accent6" hlink="hlink" folHlink="folHlink"/>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458693755"/>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508667195"/>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273876834"/>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431297557"/>
      </p:ext>
    </p:extLst>
  </p:cSld>
  <p:clrMapOvr>
    <a:overrideClrMapping bg1="dk1" tx1="lt1" bg2="dk2" tx2="lt2" accent1="accent1" accent2="accent2" accent3="accent3" accent4="accent4" accent5="accent5" accent6="accent6" hlink="hlink" folHlink="folHlink"/>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10815529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8669829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61270522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875340659"/>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865808669"/>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F4F02A87-3E2A-4201-8C66-368ECEC4436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8F687E86-13A0-48E1-8640-9DB70BA75E3C}"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39307279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E66CA49E-3954-4C83-90E7-8C3970777237}"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F77D1E8-FE10-4A45-BD10-E4ED1F486B26}"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173923641"/>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918E230-74C4-4878-A090-D4EBBC92A01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smtClean="0"/>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5652C779-868E-4712-81F8-37ECA0251BA8}"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967734707"/>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FA4F1A1-E8B4-4CF2-BCF5-6E418EE40D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B76EAF64-63A8-4858-B1D2-9E73365632B7}"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2818708066"/>
      </p:ext>
    </p:extLst>
  </p:cSld>
  <p:clrMapOvr>
    <a:overrideClrMapping bg1="dk1" tx1="lt1" bg2="dk2" tx2="lt2" accent1="accent1" accent2="accent2" accent3="accent3" accent4="accent4" accent5="accent5" accent6="accent6" hlink="hlink" folHlink="folHlink"/>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78422553-951D-4B38-A88E-CD7761D814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smtClean="0"/>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7BED3950-B1C4-40DA-80B6-40B369CE836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943600588"/>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4184FD66-FCE5-4CC0-B0FA-41CEE4DDDF3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smtClean="0"/>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68BE98B7-6F85-430A-B995-66E339D9AD3F}"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28343715"/>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1B7754A8-698A-4311-B1D3-911ACF48E5B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smtClean="0"/>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AAD7761C-60E9-4030-9F6F-0A7E7F05EAE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2104707"/>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13AB003E-1D74-4C0A-B7E7-7EC1452A89B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40C2AA05-7BF1-4E66-9D56-1CCB3EC6244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2241307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64F94D5A-1217-4254-AA4E-FC29804D8DF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32BBF08-A12A-4EE1-AC18-91ECDBEFB7CF}"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503056847"/>
      </p:ext>
    </p:extLst>
  </p:cSld>
  <p:clrMapOvr>
    <a:overrideClrMapping bg1="dk1" tx1="lt1" bg2="dk2" tx2="lt2" accent1="accent1" accent2="accent2" accent3="accent3" accent4="accent4" accent5="accent5" accent6="accent6" hlink="hlink" folHlink="folHlink"/>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D04134AC-66D9-4483-95B8-53B012E8FC5E}"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4E7AD7D4-2FDE-4122-86F9-831B993B9AD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smtClean="0"/>
            </a:lvl1pPr>
          </a:lstStyle>
          <a:p>
            <a:pPr>
              <a:defRPr/>
            </a:pPr>
            <a:endParaRPr lang="ru-RU" altLang="ru-RU"/>
          </a:p>
        </p:txBody>
      </p:sp>
    </p:spTree>
    <p:extLst>
      <p:ext uri="{BB962C8B-B14F-4D97-AF65-F5344CB8AC3E}">
        <p14:creationId xmlns:p14="http://schemas.microsoft.com/office/powerpoint/2010/main" val="115647194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C4E13A3-92BC-4255-8C9D-F7EC99E0771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1E96E5F5-79F0-4729-A47A-552E0EFE8FA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75614184"/>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090D86B0-2E50-4C94-8304-1D78F00602D8}"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0052B21-B823-4C23-8B7D-D05A8C3D17F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914285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28A1C75-597A-4F13-A9AB-C8EF0AE3EB0C}"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smtClean="0"/>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0E3A4666-A99A-4BDE-B9B4-ACD91A70F89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45398228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EB020934-93D1-41A6-A933-F69FB12BCC3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CDBC3A9C-CF34-4839-99DA-71C5CF42EBD5}"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90608745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D9CC83E2-8734-4B6C-AD25-AF226F9C5C9F}"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A562CE49-6C48-47A2-B4FD-3B99528DE317}"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78695959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Заголовок 7"/>
          <p:cNvSpPr>
            <a:spLocks noGrp="1"/>
          </p:cNvSpPr>
          <p:nvPr>
            <p:ph type="ctrTitle"/>
          </p:nvPr>
        </p:nvSpPr>
        <p:spPr>
          <a:xfrm>
            <a:off x="464234" y="381001"/>
            <a:ext cx="8229600" cy="2209800"/>
          </a:xfrm>
        </p:spPr>
        <p:txBody>
          <a:bodyPr lIns="45720" rIns="228600"/>
          <a:lstStyle>
            <a:lvl1pPr marL="0" algn="r">
              <a:defRPr sz="4800"/>
            </a:lvl1pPr>
            <a:extLst/>
          </a:lstStyle>
          <a:p>
            <a:r>
              <a:rPr lang="ru-RU"/>
              <a:t>Образец заголовка</a:t>
            </a:r>
            <a:endParaRPr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5" name="Дата 9"/>
          <p:cNvSpPr>
            <a:spLocks noGrp="1"/>
          </p:cNvSpPr>
          <p:nvPr>
            <p:ph type="dt" sz="half" idx="10"/>
          </p:nvPr>
        </p:nvSpPr>
        <p:spPr>
          <a:xfrm>
            <a:off x="5562600" y="6508750"/>
            <a:ext cx="3001963" cy="274638"/>
          </a:xfrm>
        </p:spPr>
        <p:txBody>
          <a:bodyPr vert="horz" rtlCol="0"/>
          <a:lstStyle>
            <a:lvl1pPr>
              <a:defRPr/>
            </a:lvl1pPr>
            <a:extLst/>
          </a:lstStyle>
          <a:p>
            <a:pPr>
              <a:defRPr/>
            </a:pPr>
            <a:fld id="{E201E378-2CE8-4977-899A-41AFFED7FA1C}"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10"/>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EAE0BB0F-86F6-42C3-A71A-DE9E48E5AD22}"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11"/>
          <p:cNvSpPr>
            <a:spLocks noGrp="1"/>
          </p:cNvSpPr>
          <p:nvPr>
            <p:ph type="ftr" sz="quarter" idx="12"/>
          </p:nvPr>
        </p:nvSpPr>
        <p:spPr>
          <a:xfrm>
            <a:off x="1600200" y="6508750"/>
            <a:ext cx="3906838" cy="274638"/>
          </a:xfrm>
        </p:spPr>
        <p:txBody>
          <a:bodyPr/>
          <a:lstStyle>
            <a:lvl1pPr>
              <a:defRPr/>
            </a:lvl1pPr>
          </a:lstStyle>
          <a:p>
            <a:pPr>
              <a:defRPr/>
            </a:pPr>
            <a:endParaRPr lang="ru-RU" altLang="ru-RU"/>
          </a:p>
        </p:txBody>
      </p:sp>
    </p:spTree>
    <p:extLst>
      <p:ext uri="{BB962C8B-B14F-4D97-AF65-F5344CB8AC3E}">
        <p14:creationId xmlns:p14="http://schemas.microsoft.com/office/powerpoint/2010/main" val="936108538"/>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Прямоугольник 3"/>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3"/>
          <p:cNvSpPr>
            <a:spLocks noGrp="1"/>
          </p:cNvSpPr>
          <p:nvPr>
            <p:ph type="dt" sz="half" idx="10"/>
          </p:nvPr>
        </p:nvSpPr>
        <p:spPr/>
        <p:txBody>
          <a:bodyPr/>
          <a:lstStyle>
            <a:lvl1pPr>
              <a:defRPr/>
            </a:lvl1pPr>
            <a:extLst/>
          </a:lstStyle>
          <a:p>
            <a:pPr>
              <a:defRPr/>
            </a:pPr>
            <a:fld id="{06A46C11-B5D1-4C2D-B9D5-3C2759D9D31C}"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extLst/>
          </a:lstStyle>
          <a:p>
            <a:pPr>
              <a:defRPr/>
            </a:pPr>
            <a:fld id="{302E3AB4-1ECF-4671-BDAA-9E265170C8A3}"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562173601"/>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ru-RU"/>
              <a:t>Образец заголовка</a:t>
            </a:r>
            <a:endParaRPr lang="en-US"/>
          </a:p>
        </p:txBody>
      </p:sp>
      <p:sp>
        <p:nvSpPr>
          <p:cNvPr id="3" name="Текст 2"/>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5" name="Дата 7"/>
          <p:cNvSpPr>
            <a:spLocks noGrp="1"/>
          </p:cNvSpPr>
          <p:nvPr>
            <p:ph type="dt" sz="half" idx="10"/>
          </p:nvPr>
        </p:nvSpPr>
        <p:spPr>
          <a:xfrm>
            <a:off x="5562600" y="6513513"/>
            <a:ext cx="3001963" cy="274637"/>
          </a:xfrm>
        </p:spPr>
        <p:txBody>
          <a:bodyPr vert="horz" rtlCol="0"/>
          <a:lstStyle>
            <a:lvl1pPr>
              <a:defRPr/>
            </a:lvl1pPr>
            <a:extLst/>
          </a:lstStyle>
          <a:p>
            <a:pPr>
              <a:defRPr/>
            </a:pPr>
            <a:fld id="{BAF9FFEB-43E4-49DF-924A-090703D24F57}"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76EDB9D7-9ADF-41E5-BE69-27B5DF8E2172}"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13513"/>
            <a:ext cx="3906838" cy="274637"/>
          </a:xfrm>
        </p:spPr>
        <p:txBody>
          <a:bodyPr/>
          <a:lstStyle>
            <a:lvl1pPr>
              <a:defRPr/>
            </a:lvl1pPr>
          </a:lstStyle>
          <a:p>
            <a:pPr>
              <a:defRPr/>
            </a:pPr>
            <a:endParaRPr lang="ru-RU" altLang="ru-RU"/>
          </a:p>
        </p:txBody>
      </p:sp>
    </p:spTree>
    <p:extLst>
      <p:ext uri="{BB962C8B-B14F-4D97-AF65-F5344CB8AC3E}">
        <p14:creationId xmlns:p14="http://schemas.microsoft.com/office/powerpoint/2010/main" val="4185751090"/>
      </p:ext>
    </p:extLst>
  </p:cSld>
  <p:clrMapOvr>
    <a:overrideClrMapping bg1="dk1" tx1="lt1" bg2="dk2" tx2="lt2" accent1="accent1" accent2="accent2" accent3="accent3" accent4="accent4" accent5="accent5" accent6="accent6" hlink="hlink" folHlink="folHlink"/>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Прямоугольник 4"/>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4"/>
          <p:cNvSpPr>
            <a:spLocks noGrp="1"/>
          </p:cNvSpPr>
          <p:nvPr>
            <p:ph type="dt" sz="half" idx="10"/>
          </p:nvPr>
        </p:nvSpPr>
        <p:spPr/>
        <p:txBody>
          <a:bodyPr/>
          <a:lstStyle>
            <a:lvl1pPr>
              <a:defRPr/>
            </a:lvl1pPr>
            <a:extLst/>
          </a:lstStyle>
          <a:p>
            <a:pPr>
              <a:defRPr/>
            </a:pPr>
            <a:fld id="{35C4209E-81A7-4366-90AE-F3900E97BBE1}"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ижний колонтитул 5"/>
          <p:cNvSpPr>
            <a:spLocks noGrp="1"/>
          </p:cNvSpPr>
          <p:nvPr>
            <p:ph type="ftr" sz="quarter" idx="11"/>
          </p:nvPr>
        </p:nvSpPr>
        <p:spPr/>
        <p:txBody>
          <a:bodyPr/>
          <a:lstStyle>
            <a:lvl1pPr>
              <a:defRPr/>
            </a:lvl1pPr>
          </a:lstStyle>
          <a:p>
            <a:pPr>
              <a:defRPr/>
            </a:pPr>
            <a:endParaRPr lang="ru-RU" altLang="ru-RU"/>
          </a:p>
        </p:txBody>
      </p:sp>
      <p:sp>
        <p:nvSpPr>
          <p:cNvPr id="8" name="Номер слайда 6"/>
          <p:cNvSpPr>
            <a:spLocks noGrp="1"/>
          </p:cNvSpPr>
          <p:nvPr>
            <p:ph type="sldNum" sz="quarter" idx="12"/>
          </p:nvPr>
        </p:nvSpPr>
        <p:spPr>
          <a:xfrm>
            <a:off x="8640763" y="6515100"/>
            <a:ext cx="465137" cy="273050"/>
          </a:xfrm>
        </p:spPr>
        <p:txBody>
          <a:bodyPr/>
          <a:lstStyle>
            <a:lvl1pPr>
              <a:defRPr/>
            </a:lvl1pPr>
            <a:extLst/>
          </a:lstStyle>
          <a:p>
            <a:pPr>
              <a:defRPr/>
            </a:pPr>
            <a:fld id="{6DB7D7C3-EB22-4050-BAD4-2935CECA739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172789990"/>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оугольник 6"/>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8" name="Прямоугольник 7"/>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a:defRPr/>
            </a:pPr>
            <a:endParaRPr lang="en-US">
              <a:solidFill>
                <a:prstClr val="white"/>
              </a:solidFill>
            </a:endParaRPr>
          </a:p>
        </p:txBody>
      </p:sp>
      <p:sp>
        <p:nvSpPr>
          <p:cNvPr id="2" name="Заголовок 1"/>
          <p:cNvSpPr>
            <a:spLocks noGrp="1"/>
          </p:cNvSpPr>
          <p:nvPr>
            <p:ph type="title"/>
          </p:nvPr>
        </p:nvSpPr>
        <p:spPr>
          <a:xfrm>
            <a:off x="457200" y="251948"/>
            <a:ext cx="82296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9" name="Дата 6"/>
          <p:cNvSpPr>
            <a:spLocks noGrp="1"/>
          </p:cNvSpPr>
          <p:nvPr>
            <p:ph type="dt" sz="half" idx="10"/>
          </p:nvPr>
        </p:nvSpPr>
        <p:spPr/>
        <p:txBody>
          <a:bodyPr/>
          <a:lstStyle>
            <a:lvl1pPr>
              <a:defRPr/>
            </a:lvl1pPr>
            <a:extLst/>
          </a:lstStyle>
          <a:p>
            <a:pPr>
              <a:defRPr/>
            </a:pPr>
            <a:fld id="{B0CD5698-A683-42B3-9CC6-BB607E69297B}"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10" name="Нижний колонтитул 7"/>
          <p:cNvSpPr>
            <a:spLocks noGrp="1"/>
          </p:cNvSpPr>
          <p:nvPr>
            <p:ph type="ftr" sz="quarter" idx="11"/>
          </p:nvPr>
        </p:nvSpPr>
        <p:spPr/>
        <p:txBody>
          <a:bodyPr/>
          <a:lstStyle>
            <a:lvl1pPr>
              <a:defRPr/>
            </a:lvl1pPr>
          </a:lstStyle>
          <a:p>
            <a:pPr>
              <a:defRPr/>
            </a:pPr>
            <a:endParaRPr lang="ru-RU" altLang="ru-RU"/>
          </a:p>
        </p:txBody>
      </p:sp>
      <p:sp>
        <p:nvSpPr>
          <p:cNvPr id="11" name="Номер слайда 8"/>
          <p:cNvSpPr>
            <a:spLocks noGrp="1"/>
          </p:cNvSpPr>
          <p:nvPr>
            <p:ph type="sldNum" sz="quarter" idx="12"/>
          </p:nvPr>
        </p:nvSpPr>
        <p:spPr>
          <a:xfrm>
            <a:off x="8640763" y="6515100"/>
            <a:ext cx="465137" cy="273050"/>
          </a:xfrm>
        </p:spPr>
        <p:txBody>
          <a:bodyPr/>
          <a:lstStyle>
            <a:lvl1pPr>
              <a:defRPr/>
            </a:lvl1pPr>
            <a:extLst/>
          </a:lstStyle>
          <a:p>
            <a:pPr>
              <a:defRPr/>
            </a:pPr>
            <a:fld id="{EC94D107-669D-4A03-9FDC-9225AA5AAEC9}"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22669050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Прямоугольник 2"/>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57200" y="253218"/>
            <a:ext cx="8229600" cy="1143000"/>
          </a:xfrm>
        </p:spPr>
        <p:txBody>
          <a:bodyPr/>
          <a:lstStyle/>
          <a:p>
            <a:r>
              <a:rPr lang="ru-RU"/>
              <a:t>Образец заголовка</a:t>
            </a:r>
            <a:endParaRPr lang="en-US"/>
          </a:p>
        </p:txBody>
      </p:sp>
      <p:sp>
        <p:nvSpPr>
          <p:cNvPr id="4" name="Дата 2"/>
          <p:cNvSpPr>
            <a:spLocks noGrp="1"/>
          </p:cNvSpPr>
          <p:nvPr>
            <p:ph type="dt" sz="half" idx="10"/>
          </p:nvPr>
        </p:nvSpPr>
        <p:spPr/>
        <p:txBody>
          <a:bodyPr/>
          <a:lstStyle>
            <a:lvl1pPr>
              <a:defRPr/>
            </a:lvl1pPr>
            <a:extLst/>
          </a:lstStyle>
          <a:p>
            <a:pPr>
              <a:defRPr/>
            </a:pPr>
            <a:fld id="{D93551FD-88F5-4247-A049-2F9CE8FF0289}"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p>
        </p:txBody>
      </p:sp>
      <p:sp>
        <p:nvSpPr>
          <p:cNvPr id="6" name="Номер слайда 4"/>
          <p:cNvSpPr>
            <a:spLocks noGrp="1"/>
          </p:cNvSpPr>
          <p:nvPr>
            <p:ph type="sldNum" sz="quarter" idx="12"/>
          </p:nvPr>
        </p:nvSpPr>
        <p:spPr/>
        <p:txBody>
          <a:bodyPr/>
          <a:lstStyle>
            <a:lvl1pPr>
              <a:defRPr/>
            </a:lvl1pPr>
            <a:extLst/>
          </a:lstStyle>
          <a:p>
            <a:pPr>
              <a:defRPr/>
            </a:pPr>
            <a:fld id="{713F20B2-6841-4DA0-B965-48E065997FD6}"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695161501"/>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3" name="Дата 13"/>
          <p:cNvSpPr>
            <a:spLocks noGrp="1"/>
          </p:cNvSpPr>
          <p:nvPr>
            <p:ph type="dt" sz="half" idx="11"/>
          </p:nvPr>
        </p:nvSpPr>
        <p:spPr/>
        <p:txBody>
          <a:bodyPr/>
          <a:lstStyle>
            <a:lvl1pPr>
              <a:defRPr/>
            </a:lvl1pPr>
          </a:lstStyle>
          <a:p>
            <a:pPr>
              <a:defRPr/>
            </a:pPr>
            <a:fld id="{7521E6EC-8AB4-4C2A-B25E-1C6CBF991A8B}"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4" name="Номер слайда 22"/>
          <p:cNvSpPr>
            <a:spLocks noGrp="1"/>
          </p:cNvSpPr>
          <p:nvPr>
            <p:ph type="sldNum" sz="quarter" idx="12"/>
          </p:nvPr>
        </p:nvSpPr>
        <p:spPr/>
        <p:txBody>
          <a:bodyPr/>
          <a:lstStyle>
            <a:lvl1pPr>
              <a:defRPr/>
            </a:lvl1pPr>
          </a:lstStyle>
          <a:p>
            <a:pPr>
              <a:defRPr/>
            </a:pPr>
            <a:fld id="{901A377D-13A9-49D7-B4ED-44CD9CC688A0}"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3471860040"/>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solidFill>
          <a:schemeClr val="bg2"/>
        </a:solidFill>
        <a:effectLst/>
      </p:bgPr>
    </p:bg>
    <p:spTree>
      <p:nvGrpSpPr>
        <p:cNvPr id="1" name=""/>
        <p:cNvGrpSpPr/>
        <p:nvPr/>
      </p:nvGrpSpPr>
      <p:grpSpPr>
        <a:xfrm>
          <a:off x="0" y="0"/>
          <a:ext cx="0" cy="0"/>
          <a:chOff x="0" y="0"/>
          <a:chExt cx="0" cy="0"/>
        </a:xfrm>
      </p:grpSpPr>
      <p:sp>
        <p:nvSpPr>
          <p:cNvPr id="5" name="Прямоугольник 4"/>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4963136" y="304800"/>
            <a:ext cx="3931920" cy="762000"/>
          </a:xfrm>
        </p:spPr>
        <p:txBody>
          <a:bodyPr/>
          <a:lstStyle>
            <a:lvl1pPr marL="0" algn="r">
              <a:buNone/>
              <a:defRPr sz="2000" b="1"/>
            </a:lvl1pPr>
            <a:extLst/>
          </a:lstStyle>
          <a:p>
            <a:r>
              <a:rPr lang="ru-RU"/>
              <a:t>Образец заголовка</a:t>
            </a:r>
            <a:endParaRPr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8"/>
          <p:cNvSpPr>
            <a:spLocks noGrp="1"/>
          </p:cNvSpPr>
          <p:nvPr>
            <p:ph type="dt" sz="half" idx="10"/>
          </p:nvPr>
        </p:nvSpPr>
        <p:spPr>
          <a:xfrm>
            <a:off x="5562600" y="6513513"/>
            <a:ext cx="3001963" cy="274637"/>
          </a:xfrm>
        </p:spPr>
        <p:txBody>
          <a:bodyPr vert="horz" rtlCol="0"/>
          <a:lstStyle>
            <a:lvl1pPr>
              <a:defRPr/>
            </a:lvl1pPr>
            <a:extLst/>
          </a:lstStyle>
          <a:p>
            <a:pPr>
              <a:defRPr/>
            </a:pPr>
            <a:fld id="{23548557-1D02-4CC4-BDD8-96FE704415F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7" name="Номер слайда 9"/>
          <p:cNvSpPr>
            <a:spLocks noGrp="1"/>
          </p:cNvSpPr>
          <p:nvPr>
            <p:ph type="sldNum" sz="quarter" idx="11"/>
          </p:nvPr>
        </p:nvSpPr>
        <p:spPr>
          <a:xfrm>
            <a:off x="8639175" y="6513513"/>
            <a:ext cx="463550" cy="274637"/>
          </a:xfrm>
        </p:spPr>
        <p:txBody>
          <a:bodyPr vert="horz" rtlCol="0"/>
          <a:lstStyle>
            <a:lvl1pPr>
              <a:defRPr>
                <a:solidFill>
                  <a:schemeClr val="tx2">
                    <a:shade val="90000"/>
                  </a:schemeClr>
                </a:solidFill>
              </a:defRPr>
            </a:lvl1pPr>
            <a:extLst/>
          </a:lstStyle>
          <a:p>
            <a:pPr>
              <a:defRPr/>
            </a:pPr>
            <a:fld id="{C4D569F3-B626-411D-85FF-BE6310F424BD}" type="slidenum">
              <a:rPr lang="ru-RU">
                <a:solidFill>
                  <a:srgbClr val="EAEBDE">
                    <a:shade val="90000"/>
                  </a:srgbClr>
                </a:solidFill>
              </a:rPr>
              <a:pPr>
                <a:defRPr/>
              </a:pPr>
              <a:t>‹#›</a:t>
            </a:fld>
            <a:endParaRPr lang="ru-RU">
              <a:solidFill>
                <a:srgbClr val="EAEBDE">
                  <a:shade val="90000"/>
                </a:srgbClr>
              </a:solidFill>
            </a:endParaRPr>
          </a:p>
        </p:txBody>
      </p:sp>
      <p:sp>
        <p:nvSpPr>
          <p:cNvPr id="8" name="Нижний колонтитул 10"/>
          <p:cNvSpPr>
            <a:spLocks noGrp="1"/>
          </p:cNvSpPr>
          <p:nvPr>
            <p:ph type="ftr" sz="quarter" idx="12"/>
          </p:nvPr>
        </p:nvSpPr>
        <p:spPr>
          <a:xfrm>
            <a:off x="1600200" y="6513513"/>
            <a:ext cx="3906838" cy="274637"/>
          </a:xfrm>
        </p:spPr>
        <p:txBody>
          <a:bodyPr/>
          <a:lstStyle>
            <a:lvl1pPr>
              <a:defRPr/>
            </a:lvl1pPr>
          </a:lstStyle>
          <a:p>
            <a:pPr>
              <a:defRPr/>
            </a:pPr>
            <a:endParaRPr lang="ru-RU" altLang="ru-RU"/>
          </a:p>
        </p:txBody>
      </p:sp>
    </p:spTree>
    <p:extLst>
      <p:ext uri="{BB962C8B-B14F-4D97-AF65-F5344CB8AC3E}">
        <p14:creationId xmlns:p14="http://schemas.microsoft.com/office/powerpoint/2010/main" val="50795141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smtClean="0"/>
            </a:lvl1pPr>
          </a:lstStyle>
          <a:p>
            <a:pPr>
              <a:defRPr/>
            </a:pPr>
            <a:fld id="{DE1CF5AB-CDEF-41CE-AAC2-D3989142943D}"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smtClean="0"/>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5F038E11-5818-4813-8D0E-082AA84663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592431994"/>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lstStyle>
            <a:lvl1pPr marL="0" algn="r">
              <a:buNone/>
              <a:defRPr sz="2000" b="1"/>
            </a:lvl1pPr>
            <a:extLst/>
          </a:lstStyle>
          <a:p>
            <a:r>
              <a:rPr lang="ru-RU"/>
              <a:t>Образец заголовка</a:t>
            </a:r>
            <a:endParaRPr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ru-RU" noProof="0"/>
              <a:t>Вставка рисунка</a:t>
            </a:r>
            <a:endParaRPr lang="en-US" noProof="0" dirty="0"/>
          </a:p>
        </p:txBody>
      </p:sp>
      <p:sp>
        <p:nvSpPr>
          <p:cNvPr id="5" name="Дата 7"/>
          <p:cNvSpPr>
            <a:spLocks noGrp="1"/>
          </p:cNvSpPr>
          <p:nvPr>
            <p:ph type="dt" sz="half" idx="10"/>
          </p:nvPr>
        </p:nvSpPr>
        <p:spPr>
          <a:xfrm>
            <a:off x="5562600" y="6508750"/>
            <a:ext cx="3001963" cy="274638"/>
          </a:xfrm>
        </p:spPr>
        <p:txBody>
          <a:bodyPr vert="horz" rtlCol="0"/>
          <a:lstStyle>
            <a:lvl1pPr>
              <a:defRPr/>
            </a:lvl1pPr>
            <a:extLst/>
          </a:lstStyle>
          <a:p>
            <a:pPr>
              <a:defRPr/>
            </a:pPr>
            <a:fld id="{4DAD1336-D6C3-441D-BD5E-1F34F2EA8E64}"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8"/>
          <p:cNvSpPr>
            <a:spLocks noGrp="1"/>
          </p:cNvSpPr>
          <p:nvPr>
            <p:ph type="sldNum" sz="quarter" idx="11"/>
          </p:nvPr>
        </p:nvSpPr>
        <p:spPr>
          <a:xfrm>
            <a:off x="8639175" y="6508750"/>
            <a:ext cx="463550" cy="274638"/>
          </a:xfrm>
        </p:spPr>
        <p:txBody>
          <a:bodyPr vert="horz" rtlCol="0"/>
          <a:lstStyle>
            <a:lvl1pPr>
              <a:defRPr>
                <a:solidFill>
                  <a:schemeClr val="tx2">
                    <a:shade val="90000"/>
                  </a:schemeClr>
                </a:solidFill>
              </a:defRPr>
            </a:lvl1pPr>
            <a:extLst/>
          </a:lstStyle>
          <a:p>
            <a:pPr>
              <a:defRPr/>
            </a:pPr>
            <a:fld id="{5AC9EEB2-9A6D-4319-A261-4E0135478E34}" type="slidenum">
              <a:rPr lang="ru-RU">
                <a:solidFill>
                  <a:srgbClr val="EAEBDE">
                    <a:shade val="90000"/>
                  </a:srgbClr>
                </a:solidFill>
              </a:rPr>
              <a:pPr>
                <a:defRPr/>
              </a:pPr>
              <a:t>‹#›</a:t>
            </a:fld>
            <a:endParaRPr lang="ru-RU">
              <a:solidFill>
                <a:srgbClr val="EAEBDE">
                  <a:shade val="90000"/>
                </a:srgbClr>
              </a:solidFill>
            </a:endParaRPr>
          </a:p>
        </p:txBody>
      </p:sp>
      <p:sp>
        <p:nvSpPr>
          <p:cNvPr id="7" name="Нижний колонтитул 9"/>
          <p:cNvSpPr>
            <a:spLocks noGrp="1"/>
          </p:cNvSpPr>
          <p:nvPr>
            <p:ph type="ftr" sz="quarter" idx="12"/>
          </p:nvPr>
        </p:nvSpPr>
        <p:spPr>
          <a:xfrm>
            <a:off x="1600200" y="6508750"/>
            <a:ext cx="3906838" cy="274638"/>
          </a:xfrm>
        </p:spPr>
        <p:txBody>
          <a:bodyPr/>
          <a:lstStyle>
            <a:lvl1pPr>
              <a:defRPr/>
            </a:lvl1pPr>
          </a:lstStyle>
          <a:p>
            <a:pPr>
              <a:defRPr/>
            </a:pPr>
            <a:endParaRPr lang="ru-RU" altLang="ru-RU"/>
          </a:p>
        </p:txBody>
      </p:sp>
    </p:spTree>
    <p:extLst>
      <p:ext uri="{BB962C8B-B14F-4D97-AF65-F5344CB8AC3E}">
        <p14:creationId xmlns:p14="http://schemas.microsoft.com/office/powerpoint/2010/main" val="4269310338"/>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9ED70F45-6517-485D-8CEB-DECE8C14A17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D55552F8-EE61-434E-A665-FAFF7988E04A}"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002366353"/>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5968F41E-9439-4287-98BC-80F498620350}"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86F4B7F7-12D0-4813-A4BA-F46A6D10506C}"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40259147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obj"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4000"/>
            <a:ext cx="8229600" cy="1143000"/>
          </a:xfrm>
        </p:spPr>
        <p:txBody>
          <a:bodyPr/>
          <a:lstStyle/>
          <a:p>
            <a:r>
              <a:rPr lang="ru-RU"/>
              <a:t>Образец заголовка</a:t>
            </a:r>
          </a:p>
        </p:txBody>
      </p:sp>
      <p:sp>
        <p:nvSpPr>
          <p:cNvPr id="3" name="Объект 2"/>
          <p:cNvSpPr>
            <a:spLocks noGrp="1"/>
          </p:cNvSpPr>
          <p:nvPr>
            <p:ph idx="1"/>
          </p:nvPr>
        </p:nvSpPr>
        <p:spPr>
          <a:xfrm>
            <a:off x="457200" y="1646238"/>
            <a:ext cx="8229600" cy="45259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83BD68BC-4DCF-4D60-8A75-714E06E87C5C}"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BFAEA1F0-6442-485C-9D67-A8E19B3D5784}"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191511476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Нижний колонтитул 2"/>
          <p:cNvSpPr>
            <a:spLocks noGrp="1"/>
          </p:cNvSpPr>
          <p:nvPr>
            <p:ph type="ftr" sz="quarter" idx="10"/>
          </p:nvPr>
        </p:nvSpPr>
        <p:spPr/>
        <p:txBody>
          <a:bodyPr/>
          <a:lstStyle>
            <a:lvl1pPr>
              <a:defRPr/>
            </a:lvl1pPr>
          </a:lstStyle>
          <a:p>
            <a:pPr>
              <a:defRPr/>
            </a:pPr>
            <a:endParaRPr lang="ru-RU" altLang="ru-RU"/>
          </a:p>
        </p:txBody>
      </p:sp>
      <p:sp>
        <p:nvSpPr>
          <p:cNvPr id="5" name="Дата 13"/>
          <p:cNvSpPr>
            <a:spLocks noGrp="1"/>
          </p:cNvSpPr>
          <p:nvPr>
            <p:ph type="dt" sz="half" idx="11"/>
          </p:nvPr>
        </p:nvSpPr>
        <p:spPr/>
        <p:txBody>
          <a:bodyPr/>
          <a:lstStyle>
            <a:lvl1pPr>
              <a:defRPr/>
            </a:lvl1pPr>
          </a:lstStyle>
          <a:p>
            <a:pPr>
              <a:defRPr/>
            </a:pPr>
            <a:fld id="{60B157DA-78D2-4898-A1F2-70F6A24DAA22}"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6" name="Номер слайда 22"/>
          <p:cNvSpPr>
            <a:spLocks noGrp="1"/>
          </p:cNvSpPr>
          <p:nvPr>
            <p:ph type="sldNum" sz="quarter" idx="12"/>
          </p:nvPr>
        </p:nvSpPr>
        <p:spPr/>
        <p:txBody>
          <a:bodyPr/>
          <a:lstStyle>
            <a:lvl1pPr>
              <a:defRPr/>
            </a:lvl1pPr>
          </a:lstStyle>
          <a:p>
            <a:pPr>
              <a:defRPr/>
            </a:pPr>
            <a:fld id="{D635EC88-4D29-403B-B414-2A070530B611}" type="slidenum">
              <a:rPr lang="ru-RU">
                <a:solidFill>
                  <a:srgbClr val="EAEBDE">
                    <a:shade val="90000"/>
                  </a:srgbClr>
                </a:solidFill>
              </a:rPr>
              <a:pPr>
                <a:defRPr/>
              </a:pPr>
              <a:t>‹#›</a:t>
            </a:fld>
            <a:endParaRPr lang="ru-RU">
              <a:solidFill>
                <a:srgbClr val="EAEBDE">
                  <a:shade val="90000"/>
                </a:srgbClr>
              </a:solidFill>
            </a:endParaRPr>
          </a:p>
        </p:txBody>
      </p:sp>
    </p:spTree>
    <p:extLst>
      <p:ext uri="{BB962C8B-B14F-4D97-AF65-F5344CB8AC3E}">
        <p14:creationId xmlns:p14="http://schemas.microsoft.com/office/powerpoint/2010/main" val="24902277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13BD51B-39E1-4742-8101-53D340E49742}"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83C2BA5F-E297-4A26-9125-FEE9B231E64F}" type="slidenum">
              <a:rPr lang="ru-RU"/>
              <a:pPr>
                <a:defRPr/>
              </a:pPr>
              <a:t>‹#›</a:t>
            </a:fld>
            <a:endParaRPr lang="ru-RU"/>
          </a:p>
        </p:txBody>
      </p:sp>
    </p:spTree>
    <p:extLst>
      <p:ext uri="{BB962C8B-B14F-4D97-AF65-F5344CB8AC3E}">
        <p14:creationId xmlns:p14="http://schemas.microsoft.com/office/powerpoint/2010/main" val="115784438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051168EB-9D9E-4095-BEC6-E37FA472B436}"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24D00B1-BFEB-450F-8EE2-71C78E75AA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127874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48645" name="Title 1"/>
          <p:cNvSpPr>
            <a:spLocks noGrp="1"/>
          </p:cNvSpPr>
          <p:nvPr>
            <p:ph type="title"/>
          </p:nvPr>
        </p:nvSpPr>
        <p:spPr>
          <a:xfrm>
            <a:off x="629841" y="365126"/>
            <a:ext cx="7886700" cy="1325563"/>
          </a:xfrm>
        </p:spPr>
        <p:txBody>
          <a:bodyPr/>
          <a:lstStyle/>
          <a:p>
            <a:r>
              <a:rPr lang="ru-RU" altLang="zh-CN"/>
              <a:t>Образец заголовка</a:t>
            </a:r>
            <a:endParaRPr lang="en-US" dirty="0"/>
          </a:p>
        </p:txBody>
      </p:sp>
      <p:sp>
        <p:nvSpPr>
          <p:cNvPr id="1048646"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ltLang="zh-CN"/>
              <a:t>Образец текста</a:t>
            </a:r>
          </a:p>
        </p:txBody>
      </p:sp>
      <p:sp>
        <p:nvSpPr>
          <p:cNvPr id="1048647" name="Content Placeholder 3"/>
          <p:cNvSpPr>
            <a:spLocks noGrp="1"/>
          </p:cNvSpPr>
          <p:nvPr>
            <p:ph sz="half" idx="2"/>
          </p:nvPr>
        </p:nvSpPr>
        <p:spPr>
          <a:xfrm>
            <a:off x="629842" y="2505075"/>
            <a:ext cx="3868340" cy="3684588"/>
          </a:xfrm>
        </p:spPr>
        <p:txBody>
          <a:body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48"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ltLang="zh-CN"/>
              <a:t>Образец текста</a:t>
            </a:r>
          </a:p>
        </p:txBody>
      </p:sp>
      <p:sp>
        <p:nvSpPr>
          <p:cNvPr id="1048649" name="Content Placeholder 5"/>
          <p:cNvSpPr>
            <a:spLocks noGrp="1"/>
          </p:cNvSpPr>
          <p:nvPr>
            <p:ph sz="quarter" idx="4"/>
          </p:nvPr>
        </p:nvSpPr>
        <p:spPr>
          <a:xfrm>
            <a:off x="4629150" y="2505075"/>
            <a:ext cx="3887391" cy="3684588"/>
          </a:xfrm>
        </p:spPr>
        <p:txBody>
          <a:body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50" name="Date Placeholder 6"/>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51" name="Footer Placeholder 7"/>
          <p:cNvSpPr>
            <a:spLocks noGrp="1"/>
          </p:cNvSpPr>
          <p:nvPr>
            <p:ph type="ftr" sz="quarter" idx="11"/>
          </p:nvPr>
        </p:nvSpPr>
        <p:spPr/>
        <p:txBody>
          <a:bodyPr/>
          <a:lstStyle/>
          <a:p>
            <a:endParaRPr lang="zh-CN" altLang="en-US"/>
          </a:p>
        </p:txBody>
      </p:sp>
      <p:sp>
        <p:nvSpPr>
          <p:cNvPr id="1048652" name="Slide Number Placeholder 8"/>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72B451F-37AE-4691-8A3F-58D459DC2977}"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ABA417A4-6BBB-43EE-AB4F-7CDFE83026DD}"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315553841"/>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8A38779D-1F64-4A7D-8A08-2BEB7913908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6FA213C2-46A8-455D-8F6B-2EEAACB3487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1792811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CBF99F6-6F45-464C-AE89-EBE7AFC21353}"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AC3B7620-0AB3-4E45-90D4-0D088F39F07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1532813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F646A623-2C34-47DF-91AD-F969F611F6EE}"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38A5D0DD-FA8D-471C-8162-245F019785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3701263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3C731B80-9083-427C-8C32-1CA6F31CF7FF}"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DD74340C-F8F7-4A75-906F-25F96FC0E74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853983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3BC7083D-1434-43BD-82EC-E012252BD3C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419684D4-1692-44DE-B91C-678349182AA4}"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5762229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6F02E0C1-49FC-49DB-A58A-58CF0D4BA8E8}"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7D23E78E-29F0-4B05-B693-DC653ECAA427}"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3684812805"/>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7D464B4-79BA-4CD7-8727-26EF9F158392}"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CEDB916A-9D72-4EF2-BE5D-8E45BBF267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9023358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86D2268-E025-4514-B90E-CD43C92A6FB9}"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535B321A-226C-466E-9E0B-DE1175E3E59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0014552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a:lvl1pPr>
          </a:lstStyle>
          <a:p>
            <a:pPr>
              <a:defRPr/>
            </a:pPr>
            <a:fld id="{E8D69281-2516-4902-A56A-53B83434B238}"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7E0BB01-3808-4058-9E92-7F7B27E9512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14451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048614" name="Title 1"/>
          <p:cNvSpPr>
            <a:spLocks noGrp="1"/>
          </p:cNvSpPr>
          <p:nvPr>
            <p:ph type="title"/>
          </p:nvPr>
        </p:nvSpPr>
        <p:spPr/>
        <p:txBody>
          <a:bodyPr/>
          <a:lstStyle/>
          <a:p>
            <a:r>
              <a:rPr lang="ru-RU" altLang="zh-CN"/>
              <a:t>Образец заголовка</a:t>
            </a:r>
            <a:endParaRPr lang="en-US" dirty="0"/>
          </a:p>
        </p:txBody>
      </p:sp>
      <p:sp>
        <p:nvSpPr>
          <p:cNvPr id="1048615" name="Date Placeholder 2"/>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16" name="Footer Placeholder 3"/>
          <p:cNvSpPr>
            <a:spLocks noGrp="1"/>
          </p:cNvSpPr>
          <p:nvPr>
            <p:ph type="ftr" sz="quarter" idx="11"/>
          </p:nvPr>
        </p:nvSpPr>
        <p:spPr/>
        <p:txBody>
          <a:bodyPr/>
          <a:lstStyle/>
          <a:p>
            <a:endParaRPr lang="zh-CN" altLang="en-US"/>
          </a:p>
        </p:txBody>
      </p:sp>
      <p:sp>
        <p:nvSpPr>
          <p:cNvPr id="1048617" name="Slide Number Placeholder 4"/>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13BD51B-39E1-4742-8101-53D340E49742}"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83C2BA5F-E297-4A26-9125-FEE9B231E64F}" type="slidenum">
              <a:rPr lang="ru-RU"/>
              <a:pPr>
                <a:defRPr/>
              </a:pPr>
              <a:t>‹#›</a:t>
            </a:fld>
            <a:endParaRPr lang="ru-RU"/>
          </a:p>
        </p:txBody>
      </p:sp>
    </p:spTree>
    <p:extLst>
      <p:ext uri="{BB962C8B-B14F-4D97-AF65-F5344CB8AC3E}">
        <p14:creationId xmlns:p14="http://schemas.microsoft.com/office/powerpoint/2010/main" val="52636888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051168EB-9D9E-4095-BEC6-E37FA472B436}"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24D00B1-BFEB-450F-8EE2-71C78E75AA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8371277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72B451F-37AE-4691-8A3F-58D459DC2977}"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ABA417A4-6BBB-43EE-AB4F-7CDFE83026DD}"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2269825"/>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8A38779D-1F64-4A7D-8A08-2BEB7913908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6FA213C2-46A8-455D-8F6B-2EEAACB3487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9392232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CBF99F6-6F45-464C-AE89-EBE7AFC21353}"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AC3B7620-0AB3-4E45-90D4-0D088F39F07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2607837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F646A623-2C34-47DF-91AD-F969F611F6EE}"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38A5D0DD-FA8D-471C-8162-245F019785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400245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3C731B80-9083-427C-8C32-1CA6F31CF7FF}"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DD74340C-F8F7-4A75-906F-25F96FC0E74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5574280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3BC7083D-1434-43BD-82EC-E012252BD3C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419684D4-1692-44DE-B91C-678349182AA4}"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6624724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6F02E0C1-49FC-49DB-A58A-58CF0D4BA8E8}"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7D23E78E-29F0-4B05-B693-DC653ECAA427}"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2003386500"/>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7D464B4-79BA-4CD7-8727-26EF9F158392}"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CEDB916A-9D72-4EF2-BE5D-8E45BBF267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51294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048653" name="Date Placeholder 1"/>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54" name="Footer Placeholder 2"/>
          <p:cNvSpPr>
            <a:spLocks noGrp="1"/>
          </p:cNvSpPr>
          <p:nvPr>
            <p:ph type="ftr" sz="quarter" idx="11"/>
          </p:nvPr>
        </p:nvSpPr>
        <p:spPr/>
        <p:txBody>
          <a:bodyPr/>
          <a:lstStyle/>
          <a:p>
            <a:endParaRPr lang="zh-CN" altLang="en-US"/>
          </a:p>
        </p:txBody>
      </p:sp>
      <p:sp>
        <p:nvSpPr>
          <p:cNvPr id="1048655" name="Slide Number Placeholder 3"/>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86D2268-E025-4514-B90E-CD43C92A6FB9}"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535B321A-226C-466E-9E0B-DE1175E3E59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2355927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a:lvl1pPr>
          </a:lstStyle>
          <a:p>
            <a:pPr>
              <a:defRPr/>
            </a:pPr>
            <a:fld id="{E8D69281-2516-4902-A56A-53B83434B238}"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7E0BB01-3808-4058-9E92-7F7B27E9512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7304924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13BD51B-39E1-4742-8101-53D340E49742}"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83C2BA5F-E297-4A26-9125-FEE9B231E64F}" type="slidenum">
              <a:rPr lang="ru-RU"/>
              <a:pPr>
                <a:defRPr/>
              </a:pPr>
              <a:t>‹#›</a:t>
            </a:fld>
            <a:endParaRPr lang="ru-RU"/>
          </a:p>
        </p:txBody>
      </p:sp>
    </p:spTree>
    <p:extLst>
      <p:ext uri="{BB962C8B-B14F-4D97-AF65-F5344CB8AC3E}">
        <p14:creationId xmlns:p14="http://schemas.microsoft.com/office/powerpoint/2010/main" val="1717126972"/>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051168EB-9D9E-4095-BEC6-E37FA472B436}"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24D00B1-BFEB-450F-8EE2-71C78E75AA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7007776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72B451F-37AE-4691-8A3F-58D459DC2977}"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ABA417A4-6BBB-43EE-AB4F-7CDFE83026DD}"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40983833"/>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8A38779D-1F64-4A7D-8A08-2BEB7913908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6FA213C2-46A8-455D-8F6B-2EEAACB3487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627143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CBF99F6-6F45-464C-AE89-EBE7AFC21353}"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AC3B7620-0AB3-4E45-90D4-0D088F39F07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1032013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F646A623-2C34-47DF-91AD-F969F611F6EE}"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38A5D0DD-FA8D-471C-8162-245F019785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4370031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3C731B80-9083-427C-8C32-1CA6F31CF7FF}"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DD74340C-F8F7-4A75-906F-25F96FC0E74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6728195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3BC7083D-1434-43BD-82EC-E012252BD3C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419684D4-1692-44DE-B91C-678349182AA4}"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85675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48656" name="Title 1"/>
          <p:cNvSpPr>
            <a:spLocks noGrp="1"/>
          </p:cNvSpPr>
          <p:nvPr>
            <p:ph type="title"/>
          </p:nvPr>
        </p:nvSpPr>
        <p:spPr>
          <a:xfrm>
            <a:off x="629841" y="457200"/>
            <a:ext cx="2949178" cy="1600200"/>
          </a:xfrm>
        </p:spPr>
        <p:txBody>
          <a:bodyPr anchor="b"/>
          <a:lstStyle>
            <a:lvl1pPr>
              <a:defRPr sz="3200"/>
            </a:lvl1pPr>
          </a:lstStyle>
          <a:p>
            <a:r>
              <a:rPr lang="ru-RU" altLang="zh-CN"/>
              <a:t>Образец заголовка</a:t>
            </a:r>
            <a:endParaRPr lang="en-US" dirty="0"/>
          </a:p>
        </p:txBody>
      </p:sp>
      <p:sp>
        <p:nvSpPr>
          <p:cNvPr id="1048657"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658"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ltLang="zh-CN"/>
              <a:t>Образец текста</a:t>
            </a:r>
          </a:p>
        </p:txBody>
      </p:sp>
      <p:sp>
        <p:nvSpPr>
          <p:cNvPr id="1048659" name="Date Placeholder 4"/>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60" name="Footer Placeholder 5"/>
          <p:cNvSpPr>
            <a:spLocks noGrp="1"/>
          </p:cNvSpPr>
          <p:nvPr>
            <p:ph type="ftr" sz="quarter" idx="11"/>
          </p:nvPr>
        </p:nvSpPr>
        <p:spPr/>
        <p:txBody>
          <a:bodyPr/>
          <a:lstStyle/>
          <a:p>
            <a:endParaRPr lang="zh-CN" altLang="en-US"/>
          </a:p>
        </p:txBody>
      </p:sp>
      <p:sp>
        <p:nvSpPr>
          <p:cNvPr id="1048661" name="Slide Number Placeholder 6"/>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6F02E0C1-49FC-49DB-A58A-58CF0D4BA8E8}"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7D23E78E-29F0-4B05-B693-DC653ECAA427}"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1270567838"/>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7D464B4-79BA-4CD7-8727-26EF9F158392}"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CEDB916A-9D72-4EF2-BE5D-8E45BBF267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1140525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86D2268-E025-4514-B90E-CD43C92A6FB9}"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535B321A-226C-466E-9E0B-DE1175E3E59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07902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a:lvl1pPr>
          </a:lstStyle>
          <a:p>
            <a:pPr>
              <a:defRPr/>
            </a:pPr>
            <a:fld id="{E8D69281-2516-4902-A56A-53B83434B238}"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7E0BB01-3808-4058-9E92-7F7B27E9512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3687447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13BD51B-39E1-4742-8101-53D340E49742}"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83C2BA5F-E297-4A26-9125-FEE9B231E64F}" type="slidenum">
              <a:rPr lang="ru-RU"/>
              <a:pPr>
                <a:defRPr/>
              </a:pPr>
              <a:t>‹#›</a:t>
            </a:fld>
            <a:endParaRPr lang="ru-RU"/>
          </a:p>
        </p:txBody>
      </p:sp>
    </p:spTree>
    <p:extLst>
      <p:ext uri="{BB962C8B-B14F-4D97-AF65-F5344CB8AC3E}">
        <p14:creationId xmlns:p14="http://schemas.microsoft.com/office/powerpoint/2010/main" val="3373868863"/>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051168EB-9D9E-4095-BEC6-E37FA472B436}"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24D00B1-BFEB-450F-8EE2-71C78E75AA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8264142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72B451F-37AE-4691-8A3F-58D459DC2977}"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ABA417A4-6BBB-43EE-AB4F-7CDFE83026DD}"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664745112"/>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8A38779D-1F64-4A7D-8A08-2BEB7913908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6FA213C2-46A8-455D-8F6B-2EEAACB3487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8636787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26"/>
          <p:cNvSpPr>
            <a:spLocks noGrp="1"/>
          </p:cNvSpPr>
          <p:nvPr>
            <p:ph type="dt" sz="half" idx="10"/>
          </p:nvPr>
        </p:nvSpPr>
        <p:spPr/>
        <p:txBody>
          <a:bodyPr/>
          <a:lstStyle>
            <a:lvl1pPr>
              <a:defRPr/>
            </a:lvl1pPr>
          </a:lstStyle>
          <a:p>
            <a:pPr>
              <a:defRPr/>
            </a:pPr>
            <a:fld id="{0CBF99F6-6F45-464C-AE89-EBE7AFC21353}" type="datetime1">
              <a:rPr lang="ru-RU">
                <a:solidFill>
                  <a:srgbClr val="B13F9A"/>
                </a:solidFill>
              </a:rPr>
              <a:pPr>
                <a:defRPr/>
              </a:pPr>
              <a:t>27.03.2024</a:t>
            </a:fld>
            <a:endParaRPr lang="ru-RU">
              <a:solidFill>
                <a:srgbClr val="B13F9A"/>
              </a:solidFill>
            </a:endParaRPr>
          </a:p>
        </p:txBody>
      </p:sp>
      <p:sp>
        <p:nvSpPr>
          <p:cNvPr id="8"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9" name="Номер слайда 15"/>
          <p:cNvSpPr>
            <a:spLocks noGrp="1"/>
          </p:cNvSpPr>
          <p:nvPr>
            <p:ph type="sldNum" sz="quarter" idx="12"/>
          </p:nvPr>
        </p:nvSpPr>
        <p:spPr/>
        <p:txBody>
          <a:bodyPr/>
          <a:lstStyle>
            <a:lvl1pPr>
              <a:defRPr/>
            </a:lvl1pPr>
          </a:lstStyle>
          <a:p>
            <a:pPr>
              <a:defRPr/>
            </a:pPr>
            <a:fld id="{AC3B7620-0AB3-4E45-90D4-0D088F39F07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93416863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Дата 26"/>
          <p:cNvSpPr>
            <a:spLocks noGrp="1"/>
          </p:cNvSpPr>
          <p:nvPr>
            <p:ph type="dt" sz="half" idx="10"/>
          </p:nvPr>
        </p:nvSpPr>
        <p:spPr/>
        <p:txBody>
          <a:bodyPr/>
          <a:lstStyle>
            <a:lvl1pPr>
              <a:defRPr/>
            </a:lvl1pPr>
          </a:lstStyle>
          <a:p>
            <a:pPr>
              <a:defRPr/>
            </a:pPr>
            <a:fld id="{F646A623-2C34-47DF-91AD-F969F611F6EE}"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5" name="Номер слайда 15"/>
          <p:cNvSpPr>
            <a:spLocks noGrp="1"/>
          </p:cNvSpPr>
          <p:nvPr>
            <p:ph type="sldNum" sz="quarter" idx="12"/>
          </p:nvPr>
        </p:nvSpPr>
        <p:spPr/>
        <p:txBody>
          <a:bodyPr/>
          <a:lstStyle>
            <a:lvl1pPr>
              <a:defRPr/>
            </a:lvl1pPr>
          </a:lstStyle>
          <a:p>
            <a:pPr>
              <a:defRPr/>
            </a:pPr>
            <a:fld id="{38A5D0DD-FA8D-471C-8162-245F019785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67143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48623" name="Title 1"/>
          <p:cNvSpPr>
            <a:spLocks noGrp="1"/>
          </p:cNvSpPr>
          <p:nvPr>
            <p:ph type="title"/>
          </p:nvPr>
        </p:nvSpPr>
        <p:spPr>
          <a:xfrm>
            <a:off x="629841" y="457200"/>
            <a:ext cx="2949178" cy="1600200"/>
          </a:xfrm>
        </p:spPr>
        <p:txBody>
          <a:bodyPr anchor="b"/>
          <a:lstStyle>
            <a:lvl1pPr>
              <a:defRPr sz="3200"/>
            </a:lvl1pPr>
          </a:lstStyle>
          <a:p>
            <a:r>
              <a:rPr lang="ru-RU" altLang="zh-CN"/>
              <a:t>Образец заголовка</a:t>
            </a:r>
            <a:endParaRPr lang="en-US" dirty="0"/>
          </a:p>
        </p:txBody>
      </p:sp>
      <p:sp>
        <p:nvSpPr>
          <p:cNvPr id="1048624"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ltLang="zh-CN"/>
              <a:t>Вставка рисунка</a:t>
            </a:r>
            <a:endParaRPr lang="en-US" dirty="0"/>
          </a:p>
        </p:txBody>
      </p:sp>
      <p:sp>
        <p:nvSpPr>
          <p:cNvPr id="1048625"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ltLang="zh-CN"/>
              <a:t>Образец текста</a:t>
            </a:r>
          </a:p>
        </p:txBody>
      </p:sp>
      <p:sp>
        <p:nvSpPr>
          <p:cNvPr id="1048626" name="Date Placeholder 4"/>
          <p:cNvSpPr>
            <a:spLocks noGrp="1"/>
          </p:cNvSpPr>
          <p:nvPr>
            <p:ph type="dt" sz="half" idx="10"/>
          </p:nvPr>
        </p:nvSpPr>
        <p:spPr/>
        <p:txBody>
          <a:bodyPr/>
          <a:lstStyle/>
          <a:p>
            <a:fld id="{AB29C8F3-725A-4F9A-A507-94E9D5D4F6DB}" type="datetimeFigureOut">
              <a:rPr lang="zh-CN" altLang="en-US" smtClean="0"/>
              <a:t>2024/3/27</a:t>
            </a:fld>
            <a:endParaRPr lang="zh-CN" altLang="en-US"/>
          </a:p>
        </p:txBody>
      </p:sp>
      <p:sp>
        <p:nvSpPr>
          <p:cNvPr id="1048627" name="Footer Placeholder 5"/>
          <p:cNvSpPr>
            <a:spLocks noGrp="1"/>
          </p:cNvSpPr>
          <p:nvPr>
            <p:ph type="ftr" sz="quarter" idx="11"/>
          </p:nvPr>
        </p:nvSpPr>
        <p:spPr/>
        <p:txBody>
          <a:bodyPr/>
          <a:lstStyle/>
          <a:p>
            <a:endParaRPr lang="zh-CN" altLang="en-US"/>
          </a:p>
        </p:txBody>
      </p:sp>
      <p:sp>
        <p:nvSpPr>
          <p:cNvPr id="1048628" name="Slide Number Placeholder 6"/>
          <p:cNvSpPr>
            <a:spLocks noGrp="1"/>
          </p:cNvSpPr>
          <p:nvPr>
            <p:ph type="sldNum" sz="quarter" idx="12"/>
          </p:nvPr>
        </p:nvSpPr>
        <p:spPr/>
        <p:txBody>
          <a:bodyPr/>
          <a:lstStyle/>
          <a:p>
            <a:fld id="{7BE40409-DAE8-4674-9087-DC3CFB3688BD}" type="slidenum">
              <a:rPr lang="zh-CN" altLang="en-US" smtClean="0"/>
              <a:t>‹#›</a:t>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6"/>
          <p:cNvSpPr>
            <a:spLocks noGrp="1"/>
          </p:cNvSpPr>
          <p:nvPr>
            <p:ph type="dt" sz="half" idx="10"/>
          </p:nvPr>
        </p:nvSpPr>
        <p:spPr/>
        <p:txBody>
          <a:bodyPr/>
          <a:lstStyle>
            <a:lvl1pPr>
              <a:defRPr/>
            </a:lvl1pPr>
          </a:lstStyle>
          <a:p>
            <a:pPr>
              <a:defRPr/>
            </a:pPr>
            <a:fld id="{3C731B80-9083-427C-8C32-1CA6F31CF7FF}" type="datetime1">
              <a:rPr lang="ru-RU">
                <a:solidFill>
                  <a:srgbClr val="B13F9A"/>
                </a:solidFill>
              </a:rPr>
              <a:pPr>
                <a:defRPr/>
              </a:pPr>
              <a:t>27.03.2024</a:t>
            </a:fld>
            <a:endParaRPr lang="ru-RU">
              <a:solidFill>
                <a:srgbClr val="B13F9A"/>
              </a:solidFill>
            </a:endParaRPr>
          </a:p>
        </p:txBody>
      </p:sp>
      <p:sp>
        <p:nvSpPr>
          <p:cNvPr id="3"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4" name="Номер слайда 15"/>
          <p:cNvSpPr>
            <a:spLocks noGrp="1"/>
          </p:cNvSpPr>
          <p:nvPr>
            <p:ph type="sldNum" sz="quarter" idx="12"/>
          </p:nvPr>
        </p:nvSpPr>
        <p:spPr/>
        <p:txBody>
          <a:bodyPr/>
          <a:lstStyle>
            <a:lvl1pPr>
              <a:defRPr/>
            </a:lvl1pPr>
          </a:lstStyle>
          <a:p>
            <a:pPr>
              <a:defRPr/>
            </a:pPr>
            <a:fld id="{DD74340C-F8F7-4A75-906F-25F96FC0E748}"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8019249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ru-RU"/>
              <a:t>Образец заголовка</a:t>
            </a:r>
            <a:endParaRPr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3BC7083D-1434-43BD-82EC-E012252BD3CB}"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419684D4-1692-44DE-B91C-678349182AA4}"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5778384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Прямоугольник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Прямоугольник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Заголовок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ru-RU"/>
              <a:t>Образец заголовка</a:t>
            </a:r>
            <a:endParaRPr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ru-RU"/>
              <a:t>Образец текста</a:t>
            </a:r>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ru-RU" noProof="0"/>
              <a:t>Вставка рисунка</a:t>
            </a:r>
            <a:endParaRPr lang="en-US" noProof="0" dirty="0"/>
          </a:p>
        </p:txBody>
      </p:sp>
      <p:sp>
        <p:nvSpPr>
          <p:cNvPr id="7" name="Дата 4"/>
          <p:cNvSpPr>
            <a:spLocks noGrp="1"/>
          </p:cNvSpPr>
          <p:nvPr>
            <p:ph type="dt" sz="half" idx="10"/>
          </p:nvPr>
        </p:nvSpPr>
        <p:spPr/>
        <p:txBody>
          <a:bodyPr/>
          <a:lstStyle>
            <a:lvl1pPr>
              <a:defRPr/>
            </a:lvl1pPr>
            <a:extLst/>
          </a:lstStyle>
          <a:p>
            <a:pPr>
              <a:defRPr/>
            </a:pPr>
            <a:fld id="{6F02E0C1-49FC-49DB-A58A-58CF0D4BA8E8}" type="datetime1">
              <a:rPr lang="ru-RU">
                <a:solidFill>
                  <a:srgbClr val="F4E7ED"/>
                </a:solidFill>
              </a:rPr>
              <a:pPr>
                <a:defRPr/>
              </a:pPr>
              <a:t>27.03.2024</a:t>
            </a:fld>
            <a:endParaRPr lang="ru-RU">
              <a:solidFill>
                <a:srgbClr val="F4E7ED"/>
              </a:solidFill>
            </a:endParaRPr>
          </a:p>
        </p:txBody>
      </p:sp>
      <p:sp>
        <p:nvSpPr>
          <p:cNvPr id="8" name="Нижний колонтитул 5"/>
          <p:cNvSpPr>
            <a:spLocks noGrp="1"/>
          </p:cNvSpPr>
          <p:nvPr>
            <p:ph type="ftr" sz="quarter" idx="11"/>
          </p:nvPr>
        </p:nvSpPr>
        <p:spPr/>
        <p:txBody>
          <a:bodyPr/>
          <a:lstStyle>
            <a:lvl1pPr>
              <a:defRPr/>
            </a:lvl1pPr>
          </a:lstStyle>
          <a:p>
            <a:pPr>
              <a:defRPr/>
            </a:pPr>
            <a:endParaRPr lang="ru-RU" altLang="ru-RU">
              <a:solidFill>
                <a:srgbClr val="F4E7ED"/>
              </a:solidFill>
            </a:endParaRPr>
          </a:p>
        </p:txBody>
      </p:sp>
      <p:sp>
        <p:nvSpPr>
          <p:cNvPr id="9" name="Номер слайда 6"/>
          <p:cNvSpPr>
            <a:spLocks noGrp="1"/>
          </p:cNvSpPr>
          <p:nvPr>
            <p:ph type="sldNum" sz="quarter" idx="12"/>
          </p:nvPr>
        </p:nvSpPr>
        <p:spPr/>
        <p:txBody>
          <a:bodyPr/>
          <a:lstStyle>
            <a:lvl1pPr>
              <a:defRPr/>
            </a:lvl1pPr>
            <a:extLst/>
          </a:lstStyle>
          <a:p>
            <a:pPr>
              <a:defRPr/>
            </a:pPr>
            <a:fld id="{7D23E78E-29F0-4B05-B693-DC653ECAA427}" type="slidenum">
              <a:rPr lang="ru-RU">
                <a:solidFill>
                  <a:srgbClr val="F4E7ED"/>
                </a:solidFill>
              </a:rPr>
              <a:pPr>
                <a:defRPr/>
              </a:pPr>
              <a:t>‹#›</a:t>
            </a:fld>
            <a:endParaRPr lang="ru-RU">
              <a:solidFill>
                <a:srgbClr val="F4E7ED"/>
              </a:solidFill>
            </a:endParaRPr>
          </a:p>
        </p:txBody>
      </p:sp>
    </p:spTree>
    <p:extLst>
      <p:ext uri="{BB962C8B-B14F-4D97-AF65-F5344CB8AC3E}">
        <p14:creationId xmlns:p14="http://schemas.microsoft.com/office/powerpoint/2010/main" val="3907367744"/>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B7D464B4-79BA-4CD7-8727-26EF9F158392}"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CEDB916A-9D72-4EF2-BE5D-8E45BBF2677E}"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3584328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a:xfrm>
            <a:off x="4243388" y="6557963"/>
            <a:ext cx="2001837" cy="227012"/>
          </a:xfrm>
        </p:spPr>
        <p:txBody>
          <a:bodyPr/>
          <a:lstStyle>
            <a:lvl1pPr>
              <a:defRPr/>
            </a:lvl1pPr>
            <a:extLst/>
          </a:lstStyle>
          <a:p>
            <a:pPr>
              <a:defRPr/>
            </a:pPr>
            <a:fld id="{886D2268-E025-4514-B90E-CD43C92A6FB9}"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457200" y="6556375"/>
            <a:ext cx="3657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535B321A-226C-466E-9E0B-DE1175E3E59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03487792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533400"/>
            <a:ext cx="7543800" cy="1143000"/>
          </a:xfrm>
        </p:spPr>
        <p:txBody>
          <a:bodyPr/>
          <a:lstStyle/>
          <a:p>
            <a:r>
              <a:rPr lang="ru-RU"/>
              <a:t>Образец заголовка</a:t>
            </a:r>
          </a:p>
        </p:txBody>
      </p:sp>
      <p:sp>
        <p:nvSpPr>
          <p:cNvPr id="3" name="Клип 2"/>
          <p:cNvSpPr>
            <a:spLocks noGrp="1"/>
          </p:cNvSpPr>
          <p:nvPr>
            <p:ph type="clipArt" sz="half" idx="1"/>
          </p:nvPr>
        </p:nvSpPr>
        <p:spPr>
          <a:xfrm>
            <a:off x="1371600" y="1981200"/>
            <a:ext cx="3733800" cy="4114800"/>
          </a:xfrm>
        </p:spPr>
        <p:txBody>
          <a:bodyPr>
            <a:normAutofit/>
          </a:bodyPr>
          <a:lstStyle/>
          <a:p>
            <a:pPr lvl="0"/>
            <a:endParaRPr lang="ru-RU" noProof="0"/>
          </a:p>
        </p:txBody>
      </p:sp>
      <p:sp>
        <p:nvSpPr>
          <p:cNvPr id="4" name="Текст 3"/>
          <p:cNvSpPr>
            <a:spLocks noGrp="1"/>
          </p:cNvSpPr>
          <p:nvPr>
            <p:ph type="body" sz="half" idx="2"/>
          </p:nvPr>
        </p:nvSpPr>
        <p:spPr>
          <a:xfrm>
            <a:off x="5257800" y="1981200"/>
            <a:ext cx="3733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1371600" y="6248400"/>
            <a:ext cx="1676400" cy="457200"/>
          </a:xfrm>
        </p:spPr>
        <p:txBody>
          <a:bodyPr wrap="square" lIns="91440" rIns="91440" numCol="1" anchorCtr="0" compatLnSpc="1">
            <a:prstTxWarp prst="textNoShape">
              <a:avLst/>
            </a:prstTxWarp>
          </a:bodyPr>
          <a:lstStyle>
            <a:lvl1pPr fontAlgn="base">
              <a:spcBef>
                <a:spcPct val="0"/>
              </a:spcBef>
              <a:spcAft>
                <a:spcPct val="0"/>
              </a:spcAft>
              <a:defRPr/>
            </a:lvl1pPr>
          </a:lstStyle>
          <a:p>
            <a:pPr>
              <a:defRPr/>
            </a:pPr>
            <a:fld id="{E8D69281-2516-4902-A56A-53B83434B238}" type="datetime1">
              <a:rPr lang="ru-RU" altLang="ru-RU">
                <a:solidFill>
                  <a:srgbClr val="B13F9A"/>
                </a:solidFill>
              </a:rPr>
              <a:pPr>
                <a:defRPr/>
              </a:pPr>
              <a:t>27.03.2024</a:t>
            </a:fld>
            <a:endParaRPr lang="ru-RU" altLang="ru-RU">
              <a:solidFill>
                <a:srgbClr val="B13F9A"/>
              </a:solidFill>
            </a:endParaRPr>
          </a:p>
        </p:txBody>
      </p:sp>
      <p:sp>
        <p:nvSpPr>
          <p:cNvPr id="6" name="Нижний колонтитул 5"/>
          <p:cNvSpPr>
            <a:spLocks noGrp="1"/>
          </p:cNvSpPr>
          <p:nvPr>
            <p:ph type="ftr" sz="quarter" idx="11"/>
          </p:nvPr>
        </p:nvSpPr>
        <p:spPr>
          <a:xfrm>
            <a:off x="3429000" y="6248400"/>
            <a:ext cx="3429000" cy="457200"/>
          </a:xfrm>
        </p:spPr>
        <p:txBody>
          <a:bodyPr/>
          <a:lstStyle>
            <a:lvl1pPr>
              <a:defRPr/>
            </a:lvl1pPr>
          </a:lstStyle>
          <a:p>
            <a:pPr>
              <a:defRPr/>
            </a:pPr>
            <a:endParaRPr lang="ru-RU" altLang="ru-RU">
              <a:solidFill>
                <a:srgbClr val="B13F9A"/>
              </a:solidFill>
            </a:endParaRPr>
          </a:p>
        </p:txBody>
      </p:sp>
      <p:sp>
        <p:nvSpPr>
          <p:cNvPr id="7" name="Номер слайда 6"/>
          <p:cNvSpPr>
            <a:spLocks noGrp="1"/>
          </p:cNvSpPr>
          <p:nvPr>
            <p:ph type="sldNum" sz="quarter" idx="12"/>
          </p:nvPr>
        </p:nvSpPr>
        <p:spPr>
          <a:xfrm>
            <a:off x="7239000" y="6248400"/>
            <a:ext cx="1905000" cy="457200"/>
          </a:xfrm>
        </p:spPr>
        <p:txBody>
          <a:bodyPr/>
          <a:lstStyle>
            <a:lvl1pPr>
              <a:defRPr/>
            </a:lvl1pPr>
          </a:lstStyle>
          <a:p>
            <a:pPr>
              <a:defRPr/>
            </a:pPr>
            <a:fld id="{77E0BB01-3808-4058-9E92-7F7B27E9512B}"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24051750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flipH="1">
            <a:off x="2667000" y="0"/>
            <a:ext cx="6477000" cy="6858000"/>
          </a:xfrm>
          <a:prstGeom prst="rect">
            <a:avLst/>
          </a:prstGeom>
          <a:blipFill>
            <a:blip r:embed="rId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Прямая соединительная линия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p>
            <a:pPr>
              <a:defRPr/>
            </a:pPr>
            <a:endParaRPr lang="en-US">
              <a:solidFill>
                <a:prstClr val="black"/>
              </a:solidFill>
            </a:endParaRPr>
          </a:p>
        </p:txBody>
      </p:sp>
      <p:sp>
        <p:nvSpPr>
          <p:cNvPr id="12" name="Заголовок 11"/>
          <p:cNvSpPr>
            <a:spLocks noGrp="1"/>
          </p:cNvSpPr>
          <p:nvPr>
            <p:ph type="ctrTitle"/>
          </p:nvPr>
        </p:nvSpPr>
        <p:spPr>
          <a:xfrm>
            <a:off x="3366868" y="533400"/>
            <a:ext cx="5105400" cy="2868168"/>
          </a:xfrm>
        </p:spPr>
        <p:txBody>
          <a:bodyPr>
            <a:noAutofit/>
          </a:bodyPr>
          <a:lstStyle>
            <a:lvl1pPr algn="r">
              <a:defRPr sz="4200" b="1"/>
            </a:lvl1pPr>
            <a:extLst/>
          </a:lstStyle>
          <a:p>
            <a:r>
              <a:rPr lang="ru-RU"/>
              <a:t>Образец заголовка</a:t>
            </a:r>
            <a:endParaRPr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6" name="Дата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E13BD51B-39E1-4742-8101-53D340E49742}" type="datetime1">
              <a:rPr lang="ru-RU"/>
              <a:pPr>
                <a:defRPr/>
              </a:pPr>
              <a:t>27.03.2024</a:t>
            </a:fld>
            <a:endParaRPr lang="ru-RU"/>
          </a:p>
        </p:txBody>
      </p:sp>
      <p:sp>
        <p:nvSpPr>
          <p:cNvPr id="7" name="Нижний колонтитул 17"/>
          <p:cNvSpPr>
            <a:spLocks noGrp="1"/>
          </p:cNvSpPr>
          <p:nvPr>
            <p:ph type="ftr" sz="quarter" idx="11"/>
          </p:nvPr>
        </p:nvSpPr>
        <p:spPr>
          <a:xfrm>
            <a:off x="2819400" y="6557963"/>
            <a:ext cx="2927350" cy="228600"/>
          </a:xfrm>
        </p:spPr>
        <p:txBody>
          <a:bodyPr/>
          <a:lstStyle>
            <a:lvl1pPr>
              <a:defRPr>
                <a:solidFill>
                  <a:srgbClr val="FFFFFF"/>
                </a:solidFill>
              </a:defRPr>
            </a:lvl1pPr>
          </a:lstStyle>
          <a:p>
            <a:pPr>
              <a:defRPr/>
            </a:pPr>
            <a:endParaRPr lang="ru-RU" altLang="ru-RU"/>
          </a:p>
        </p:txBody>
      </p:sp>
      <p:sp>
        <p:nvSpPr>
          <p:cNvPr id="8" name="Номер слайда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83C2BA5F-E297-4A26-9125-FEE9B231E64F}" type="slidenum">
              <a:rPr lang="ru-RU"/>
              <a:pPr>
                <a:defRPr/>
              </a:pPr>
              <a:t>‹#›</a:t>
            </a:fld>
            <a:endParaRPr lang="ru-RU"/>
          </a:p>
        </p:txBody>
      </p:sp>
    </p:spTree>
    <p:extLst>
      <p:ext uri="{BB962C8B-B14F-4D97-AF65-F5344CB8AC3E}">
        <p14:creationId xmlns:p14="http://schemas.microsoft.com/office/powerpoint/2010/main" val="2183275072"/>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6"/>
          <p:cNvSpPr>
            <a:spLocks noGrp="1"/>
          </p:cNvSpPr>
          <p:nvPr>
            <p:ph type="dt" sz="half" idx="10"/>
          </p:nvPr>
        </p:nvSpPr>
        <p:spPr/>
        <p:txBody>
          <a:bodyPr/>
          <a:lstStyle>
            <a:lvl1pPr>
              <a:defRPr/>
            </a:lvl1pPr>
          </a:lstStyle>
          <a:p>
            <a:pPr>
              <a:defRPr/>
            </a:pPr>
            <a:fld id="{051168EB-9D9E-4095-BEC6-E37FA472B436}" type="datetime1">
              <a:rPr lang="ru-RU">
                <a:solidFill>
                  <a:srgbClr val="B13F9A"/>
                </a:solidFill>
              </a:rPr>
              <a:pPr>
                <a:defRPr/>
              </a:pPr>
              <a:t>27.03.2024</a:t>
            </a:fld>
            <a:endParaRPr lang="ru-RU">
              <a:solidFill>
                <a:srgbClr val="B13F9A"/>
              </a:solidFill>
            </a:endParaRPr>
          </a:p>
        </p:txBody>
      </p:sp>
      <p:sp>
        <p:nvSpPr>
          <p:cNvPr id="5"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6" name="Номер слайда 15"/>
          <p:cNvSpPr>
            <a:spLocks noGrp="1"/>
          </p:cNvSpPr>
          <p:nvPr>
            <p:ph type="sldNum" sz="quarter" idx="12"/>
          </p:nvPr>
        </p:nvSpPr>
        <p:spPr/>
        <p:txBody>
          <a:bodyPr/>
          <a:lstStyle>
            <a:lvl1pPr>
              <a:defRPr/>
            </a:lvl1pPr>
          </a:lstStyle>
          <a:p>
            <a:pPr>
              <a:defRPr/>
            </a:pPr>
            <a:fld id="{424D00B1-BFEB-450F-8EE2-71C78E75AAE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2653111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anchor="t"/>
          <a:lstStyle>
            <a:lvl1pPr algn="r">
              <a:buNone/>
              <a:defRPr sz="4200" b="1" cap="all"/>
            </a:lvl1pPr>
            <a:extLst/>
          </a:lstStyle>
          <a:p>
            <a:r>
              <a:rPr lang="ru-RU"/>
              <a:t>Образец заголовка</a:t>
            </a:r>
            <a:endParaRPr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4" name="Дата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72B451F-37AE-4691-8A3F-58D459DC2977}" type="datetime1">
              <a:rPr lang="ru-RU">
                <a:solidFill>
                  <a:srgbClr val="B13F9A"/>
                </a:solidFill>
              </a:rPr>
              <a:pPr>
                <a:defRPr/>
              </a:pPr>
              <a:t>27.03.2024</a:t>
            </a:fld>
            <a:endParaRPr lang="ru-RU">
              <a:solidFill>
                <a:srgbClr val="B13F9A"/>
              </a:solidFill>
            </a:endParaRPr>
          </a:p>
        </p:txBody>
      </p:sp>
      <p:sp>
        <p:nvSpPr>
          <p:cNvPr id="5" name="Нижний колонтитул 4"/>
          <p:cNvSpPr>
            <a:spLocks noGrp="1"/>
          </p:cNvSpPr>
          <p:nvPr>
            <p:ph type="ftr" sz="quarter" idx="11"/>
          </p:nvPr>
        </p:nvSpPr>
        <p:spPr>
          <a:xfrm>
            <a:off x="1735138" y="6556375"/>
            <a:ext cx="2895600" cy="228600"/>
          </a:xfrm>
        </p:spPr>
        <p:txBody>
          <a:bodyPr/>
          <a:lstStyle>
            <a:lvl1pPr>
              <a:defRPr/>
            </a:lvl1pPr>
          </a:lstStyle>
          <a:p>
            <a:pPr>
              <a:defRPr/>
            </a:pPr>
            <a:endParaRPr lang="ru-RU" altLang="ru-RU">
              <a:solidFill>
                <a:srgbClr val="B13F9A"/>
              </a:solidFill>
            </a:endParaRPr>
          </a:p>
        </p:txBody>
      </p:sp>
      <p:sp>
        <p:nvSpPr>
          <p:cNvPr id="6" name="Номер слайда 5"/>
          <p:cNvSpPr>
            <a:spLocks noGrp="1"/>
          </p:cNvSpPr>
          <p:nvPr>
            <p:ph type="sldNum" sz="quarter" idx="12"/>
          </p:nvPr>
        </p:nvSpPr>
        <p:spPr>
          <a:xfrm>
            <a:off x="6734175" y="6554788"/>
            <a:ext cx="587375" cy="228600"/>
          </a:xfrm>
        </p:spPr>
        <p:txBody>
          <a:bodyPr/>
          <a:lstStyle>
            <a:lvl1pPr>
              <a:defRPr/>
            </a:lvl1pPr>
            <a:extLst/>
          </a:lstStyle>
          <a:p>
            <a:pPr>
              <a:defRPr/>
            </a:pPr>
            <a:fld id="{ABA417A4-6BBB-43EE-AB4F-7CDFE83026DD}"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804901482"/>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lang="ru-RU"/>
              <a:t>Образец заголовка</a:t>
            </a:r>
            <a:endParaRPr lang="en-US"/>
          </a:p>
        </p:txBody>
      </p:sp>
      <p:sp>
        <p:nvSpPr>
          <p:cNvPr id="3" name="Содержимое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26"/>
          <p:cNvSpPr>
            <a:spLocks noGrp="1"/>
          </p:cNvSpPr>
          <p:nvPr>
            <p:ph type="dt" sz="half" idx="10"/>
          </p:nvPr>
        </p:nvSpPr>
        <p:spPr/>
        <p:txBody>
          <a:bodyPr/>
          <a:lstStyle>
            <a:lvl1pPr>
              <a:defRPr/>
            </a:lvl1pPr>
          </a:lstStyle>
          <a:p>
            <a:pPr>
              <a:defRPr/>
            </a:pPr>
            <a:fld id="{8A38779D-1F64-4A7D-8A08-2BEB79139082}" type="datetime1">
              <a:rPr lang="ru-RU">
                <a:solidFill>
                  <a:srgbClr val="B13F9A"/>
                </a:solidFill>
              </a:rPr>
              <a:pPr>
                <a:defRPr/>
              </a:pPr>
              <a:t>27.03.2024</a:t>
            </a:fld>
            <a:endParaRPr lang="ru-RU">
              <a:solidFill>
                <a:srgbClr val="B13F9A"/>
              </a:solidFill>
            </a:endParaRPr>
          </a:p>
        </p:txBody>
      </p:sp>
      <p:sp>
        <p:nvSpPr>
          <p:cNvPr id="6" name="Нижний колонтитул 3"/>
          <p:cNvSpPr>
            <a:spLocks noGrp="1"/>
          </p:cNvSpPr>
          <p:nvPr>
            <p:ph type="ftr" sz="quarter" idx="11"/>
          </p:nvPr>
        </p:nvSpPr>
        <p:spPr/>
        <p:txBody>
          <a:bodyPr/>
          <a:lstStyle>
            <a:lvl1pPr>
              <a:defRPr/>
            </a:lvl1pPr>
          </a:lstStyle>
          <a:p>
            <a:pPr>
              <a:defRPr/>
            </a:pPr>
            <a:endParaRPr lang="ru-RU" altLang="ru-RU">
              <a:solidFill>
                <a:srgbClr val="B13F9A"/>
              </a:solidFill>
            </a:endParaRPr>
          </a:p>
        </p:txBody>
      </p:sp>
      <p:sp>
        <p:nvSpPr>
          <p:cNvPr id="7" name="Номер слайда 15"/>
          <p:cNvSpPr>
            <a:spLocks noGrp="1"/>
          </p:cNvSpPr>
          <p:nvPr>
            <p:ph type="sldNum" sz="quarter" idx="12"/>
          </p:nvPr>
        </p:nvSpPr>
        <p:spPr/>
        <p:txBody>
          <a:bodyPr/>
          <a:lstStyle>
            <a:lvl1pPr>
              <a:defRPr/>
            </a:lvl1pPr>
          </a:lstStyle>
          <a:p>
            <a:pPr>
              <a:defRPr/>
            </a:pPr>
            <a:fld id="{6FA213C2-46A8-455D-8F6B-2EEAACB3487F}"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102962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 /><Relationship Id="rId13" Type="http://schemas.openxmlformats.org/officeDocument/2006/relationships/theme" Target="../theme/theme10.xml" /><Relationship Id="rId3" Type="http://schemas.openxmlformats.org/officeDocument/2006/relationships/slideLayout" Target="../slideLayouts/slideLayout110.xml" /><Relationship Id="rId7" Type="http://schemas.openxmlformats.org/officeDocument/2006/relationships/slideLayout" Target="../slideLayouts/slideLayout114.xml" /><Relationship Id="rId12" Type="http://schemas.openxmlformats.org/officeDocument/2006/relationships/slideLayout" Target="../slideLayouts/slideLayout119.xml" /><Relationship Id="rId2" Type="http://schemas.openxmlformats.org/officeDocument/2006/relationships/slideLayout" Target="../slideLayouts/slideLayout109.xml" /><Relationship Id="rId1" Type="http://schemas.openxmlformats.org/officeDocument/2006/relationships/slideLayout" Target="../slideLayouts/slideLayout108.xml" /><Relationship Id="rId6" Type="http://schemas.openxmlformats.org/officeDocument/2006/relationships/slideLayout" Target="../slideLayouts/slideLayout113.xml" /><Relationship Id="rId11" Type="http://schemas.openxmlformats.org/officeDocument/2006/relationships/slideLayout" Target="../slideLayouts/slideLayout118.xml" /><Relationship Id="rId5" Type="http://schemas.openxmlformats.org/officeDocument/2006/relationships/slideLayout" Target="../slideLayouts/slideLayout112.xml" /><Relationship Id="rId10" Type="http://schemas.openxmlformats.org/officeDocument/2006/relationships/slideLayout" Target="../slideLayouts/slideLayout117.xml" /><Relationship Id="rId4" Type="http://schemas.openxmlformats.org/officeDocument/2006/relationships/slideLayout" Target="../slideLayouts/slideLayout111.xml" /><Relationship Id="rId9" Type="http://schemas.openxmlformats.org/officeDocument/2006/relationships/slideLayout" Target="../slideLayouts/slideLayout116.xml" /><Relationship Id="rId14" Type="http://schemas.openxmlformats.org/officeDocument/2006/relationships/image" Target="../media/image1.jpeg" /></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 /><Relationship Id="rId3" Type="http://schemas.openxmlformats.org/officeDocument/2006/relationships/slideLayout" Target="../slideLayouts/slideLayout122.xml" /><Relationship Id="rId7" Type="http://schemas.openxmlformats.org/officeDocument/2006/relationships/slideLayout" Target="../slideLayouts/slideLayout126.xml" /><Relationship Id="rId12" Type="http://schemas.openxmlformats.org/officeDocument/2006/relationships/theme" Target="../theme/theme11.xml" /><Relationship Id="rId2" Type="http://schemas.openxmlformats.org/officeDocument/2006/relationships/slideLayout" Target="../slideLayouts/slideLayout121.xml" /><Relationship Id="rId1" Type="http://schemas.openxmlformats.org/officeDocument/2006/relationships/slideLayout" Target="../slideLayouts/slideLayout120.xml" /><Relationship Id="rId6" Type="http://schemas.openxmlformats.org/officeDocument/2006/relationships/slideLayout" Target="../slideLayouts/slideLayout125.xml" /><Relationship Id="rId11" Type="http://schemas.openxmlformats.org/officeDocument/2006/relationships/slideLayout" Target="../slideLayouts/slideLayout130.xml" /><Relationship Id="rId5" Type="http://schemas.openxmlformats.org/officeDocument/2006/relationships/slideLayout" Target="../slideLayouts/slideLayout124.xml" /><Relationship Id="rId10" Type="http://schemas.openxmlformats.org/officeDocument/2006/relationships/slideLayout" Target="../slideLayouts/slideLayout129.xml" /><Relationship Id="rId4" Type="http://schemas.openxmlformats.org/officeDocument/2006/relationships/slideLayout" Target="../slideLayouts/slideLayout123.xml" /><Relationship Id="rId9" Type="http://schemas.openxmlformats.org/officeDocument/2006/relationships/slideLayout" Target="../slideLayouts/slideLayout128.xml" /></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8.xml" /><Relationship Id="rId3" Type="http://schemas.openxmlformats.org/officeDocument/2006/relationships/slideLayout" Target="../slideLayouts/slideLayout133.xml" /><Relationship Id="rId7" Type="http://schemas.openxmlformats.org/officeDocument/2006/relationships/slideLayout" Target="../slideLayouts/slideLayout137.xml" /><Relationship Id="rId12" Type="http://schemas.openxmlformats.org/officeDocument/2006/relationships/theme" Target="../theme/theme12.xml" /><Relationship Id="rId2" Type="http://schemas.openxmlformats.org/officeDocument/2006/relationships/slideLayout" Target="../slideLayouts/slideLayout132.xml" /><Relationship Id="rId1" Type="http://schemas.openxmlformats.org/officeDocument/2006/relationships/slideLayout" Target="../slideLayouts/slideLayout131.xml" /><Relationship Id="rId6" Type="http://schemas.openxmlformats.org/officeDocument/2006/relationships/slideLayout" Target="../slideLayouts/slideLayout136.xml" /><Relationship Id="rId11" Type="http://schemas.openxmlformats.org/officeDocument/2006/relationships/slideLayout" Target="../slideLayouts/slideLayout141.xml" /><Relationship Id="rId5" Type="http://schemas.openxmlformats.org/officeDocument/2006/relationships/slideLayout" Target="../slideLayouts/slideLayout135.xml" /><Relationship Id="rId10" Type="http://schemas.openxmlformats.org/officeDocument/2006/relationships/slideLayout" Target="../slideLayouts/slideLayout140.xml" /><Relationship Id="rId4" Type="http://schemas.openxmlformats.org/officeDocument/2006/relationships/slideLayout" Target="../slideLayouts/slideLayout134.xml" /><Relationship Id="rId9" Type="http://schemas.openxmlformats.org/officeDocument/2006/relationships/slideLayout" Target="../slideLayouts/slideLayout139.xml" /></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9.xml" /><Relationship Id="rId3" Type="http://schemas.openxmlformats.org/officeDocument/2006/relationships/slideLayout" Target="../slideLayouts/slideLayout144.xml" /><Relationship Id="rId7" Type="http://schemas.openxmlformats.org/officeDocument/2006/relationships/slideLayout" Target="../slideLayouts/slideLayout148.xml" /><Relationship Id="rId12" Type="http://schemas.openxmlformats.org/officeDocument/2006/relationships/theme" Target="../theme/theme13.xml" /><Relationship Id="rId2" Type="http://schemas.openxmlformats.org/officeDocument/2006/relationships/slideLayout" Target="../slideLayouts/slideLayout143.xml" /><Relationship Id="rId1" Type="http://schemas.openxmlformats.org/officeDocument/2006/relationships/slideLayout" Target="../slideLayouts/slideLayout142.xml" /><Relationship Id="rId6" Type="http://schemas.openxmlformats.org/officeDocument/2006/relationships/slideLayout" Target="../slideLayouts/slideLayout147.xml" /><Relationship Id="rId11" Type="http://schemas.openxmlformats.org/officeDocument/2006/relationships/slideLayout" Target="../slideLayouts/slideLayout152.xml" /><Relationship Id="rId5" Type="http://schemas.openxmlformats.org/officeDocument/2006/relationships/slideLayout" Target="../slideLayouts/slideLayout146.xml" /><Relationship Id="rId10" Type="http://schemas.openxmlformats.org/officeDocument/2006/relationships/slideLayout" Target="../slideLayouts/slideLayout151.xml" /><Relationship Id="rId4" Type="http://schemas.openxmlformats.org/officeDocument/2006/relationships/slideLayout" Target="../slideLayouts/slideLayout145.xml" /><Relationship Id="rId9" Type="http://schemas.openxmlformats.org/officeDocument/2006/relationships/slideLayout" Target="../slideLayouts/slideLayout150.xml" /></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0.xml" /><Relationship Id="rId3" Type="http://schemas.openxmlformats.org/officeDocument/2006/relationships/slideLayout" Target="../slideLayouts/slideLayout155.xml" /><Relationship Id="rId7" Type="http://schemas.openxmlformats.org/officeDocument/2006/relationships/slideLayout" Target="../slideLayouts/slideLayout159.xml" /><Relationship Id="rId12" Type="http://schemas.openxmlformats.org/officeDocument/2006/relationships/theme" Target="../theme/theme14.xml" /><Relationship Id="rId2" Type="http://schemas.openxmlformats.org/officeDocument/2006/relationships/slideLayout" Target="../slideLayouts/slideLayout154.xml" /><Relationship Id="rId1" Type="http://schemas.openxmlformats.org/officeDocument/2006/relationships/slideLayout" Target="../slideLayouts/slideLayout153.xml" /><Relationship Id="rId6" Type="http://schemas.openxmlformats.org/officeDocument/2006/relationships/slideLayout" Target="../slideLayouts/slideLayout158.xml" /><Relationship Id="rId11" Type="http://schemas.openxmlformats.org/officeDocument/2006/relationships/slideLayout" Target="../slideLayouts/slideLayout163.xml" /><Relationship Id="rId5" Type="http://schemas.openxmlformats.org/officeDocument/2006/relationships/slideLayout" Target="../slideLayouts/slideLayout157.xml" /><Relationship Id="rId10" Type="http://schemas.openxmlformats.org/officeDocument/2006/relationships/slideLayout" Target="../slideLayouts/slideLayout162.xml" /><Relationship Id="rId4" Type="http://schemas.openxmlformats.org/officeDocument/2006/relationships/slideLayout" Target="../slideLayouts/slideLayout156.xml" /><Relationship Id="rId9" Type="http://schemas.openxmlformats.org/officeDocument/2006/relationships/slideLayout" Target="../slideLayouts/slideLayout161.xml" /></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1.xml" /><Relationship Id="rId3" Type="http://schemas.openxmlformats.org/officeDocument/2006/relationships/slideLayout" Target="../slideLayouts/slideLayout166.xml" /><Relationship Id="rId7" Type="http://schemas.openxmlformats.org/officeDocument/2006/relationships/slideLayout" Target="../slideLayouts/slideLayout170.xml" /><Relationship Id="rId12" Type="http://schemas.openxmlformats.org/officeDocument/2006/relationships/theme" Target="../theme/theme15.xml" /><Relationship Id="rId2" Type="http://schemas.openxmlformats.org/officeDocument/2006/relationships/slideLayout" Target="../slideLayouts/slideLayout165.xml" /><Relationship Id="rId1" Type="http://schemas.openxmlformats.org/officeDocument/2006/relationships/slideLayout" Target="../slideLayouts/slideLayout164.xml" /><Relationship Id="rId6" Type="http://schemas.openxmlformats.org/officeDocument/2006/relationships/slideLayout" Target="../slideLayouts/slideLayout169.xml" /><Relationship Id="rId11" Type="http://schemas.openxmlformats.org/officeDocument/2006/relationships/slideLayout" Target="../slideLayouts/slideLayout174.xml" /><Relationship Id="rId5" Type="http://schemas.openxmlformats.org/officeDocument/2006/relationships/slideLayout" Target="../slideLayouts/slideLayout168.xml" /><Relationship Id="rId10" Type="http://schemas.openxmlformats.org/officeDocument/2006/relationships/slideLayout" Target="../slideLayouts/slideLayout173.xml" /><Relationship Id="rId4" Type="http://schemas.openxmlformats.org/officeDocument/2006/relationships/slideLayout" Target="../slideLayouts/slideLayout167.xml" /><Relationship Id="rId9" Type="http://schemas.openxmlformats.org/officeDocument/2006/relationships/slideLayout" Target="../slideLayouts/slideLayout172.xml" /></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2.xml" /><Relationship Id="rId3" Type="http://schemas.openxmlformats.org/officeDocument/2006/relationships/slideLayout" Target="../slideLayouts/slideLayout177.xml" /><Relationship Id="rId7" Type="http://schemas.openxmlformats.org/officeDocument/2006/relationships/slideLayout" Target="../slideLayouts/slideLayout181.xml" /><Relationship Id="rId12" Type="http://schemas.openxmlformats.org/officeDocument/2006/relationships/theme" Target="../theme/theme16.xml" /><Relationship Id="rId2" Type="http://schemas.openxmlformats.org/officeDocument/2006/relationships/slideLayout" Target="../slideLayouts/slideLayout176.xml" /><Relationship Id="rId1" Type="http://schemas.openxmlformats.org/officeDocument/2006/relationships/slideLayout" Target="../slideLayouts/slideLayout175.xml" /><Relationship Id="rId6" Type="http://schemas.openxmlformats.org/officeDocument/2006/relationships/slideLayout" Target="../slideLayouts/slideLayout180.xml" /><Relationship Id="rId11" Type="http://schemas.openxmlformats.org/officeDocument/2006/relationships/slideLayout" Target="../slideLayouts/slideLayout185.xml" /><Relationship Id="rId5" Type="http://schemas.openxmlformats.org/officeDocument/2006/relationships/slideLayout" Target="../slideLayouts/slideLayout179.xml" /><Relationship Id="rId10" Type="http://schemas.openxmlformats.org/officeDocument/2006/relationships/slideLayout" Target="../slideLayouts/slideLayout184.xml" /><Relationship Id="rId4" Type="http://schemas.openxmlformats.org/officeDocument/2006/relationships/slideLayout" Target="../slideLayouts/slideLayout178.xml" /><Relationship Id="rId9" Type="http://schemas.openxmlformats.org/officeDocument/2006/relationships/slideLayout" Target="../slideLayouts/slideLayout183.xml" /></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3.xml" /><Relationship Id="rId3" Type="http://schemas.openxmlformats.org/officeDocument/2006/relationships/slideLayout" Target="../slideLayouts/slideLayout188.xml" /><Relationship Id="rId7" Type="http://schemas.openxmlformats.org/officeDocument/2006/relationships/slideLayout" Target="../slideLayouts/slideLayout192.xml" /><Relationship Id="rId12" Type="http://schemas.openxmlformats.org/officeDocument/2006/relationships/theme" Target="../theme/theme17.xml" /><Relationship Id="rId2" Type="http://schemas.openxmlformats.org/officeDocument/2006/relationships/slideLayout" Target="../slideLayouts/slideLayout187.xml" /><Relationship Id="rId1" Type="http://schemas.openxmlformats.org/officeDocument/2006/relationships/slideLayout" Target="../slideLayouts/slideLayout186.xml" /><Relationship Id="rId6" Type="http://schemas.openxmlformats.org/officeDocument/2006/relationships/slideLayout" Target="../slideLayouts/slideLayout191.xml" /><Relationship Id="rId11" Type="http://schemas.openxmlformats.org/officeDocument/2006/relationships/slideLayout" Target="../slideLayouts/slideLayout196.xml" /><Relationship Id="rId5" Type="http://schemas.openxmlformats.org/officeDocument/2006/relationships/slideLayout" Target="../slideLayouts/slideLayout190.xml" /><Relationship Id="rId10" Type="http://schemas.openxmlformats.org/officeDocument/2006/relationships/slideLayout" Target="../slideLayouts/slideLayout195.xml" /><Relationship Id="rId4" Type="http://schemas.openxmlformats.org/officeDocument/2006/relationships/slideLayout" Target="../slideLayouts/slideLayout189.xml" /><Relationship Id="rId9" Type="http://schemas.openxmlformats.org/officeDocument/2006/relationships/slideLayout" Target="../slideLayouts/slideLayout194.xml" /></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4.xml" /><Relationship Id="rId13" Type="http://schemas.openxmlformats.org/officeDocument/2006/relationships/slideLayout" Target="../slideLayouts/slideLayout209.xml" /><Relationship Id="rId18" Type="http://schemas.openxmlformats.org/officeDocument/2006/relationships/image" Target="../media/image5.jpeg" /><Relationship Id="rId3" Type="http://schemas.openxmlformats.org/officeDocument/2006/relationships/slideLayout" Target="../slideLayouts/slideLayout199.xml" /><Relationship Id="rId7" Type="http://schemas.openxmlformats.org/officeDocument/2006/relationships/slideLayout" Target="../slideLayouts/slideLayout203.xml" /><Relationship Id="rId12" Type="http://schemas.openxmlformats.org/officeDocument/2006/relationships/slideLayout" Target="../slideLayouts/slideLayout208.xml" /><Relationship Id="rId17" Type="http://schemas.openxmlformats.org/officeDocument/2006/relationships/theme" Target="../theme/theme18.xml" /><Relationship Id="rId2" Type="http://schemas.openxmlformats.org/officeDocument/2006/relationships/slideLayout" Target="../slideLayouts/slideLayout198.xml" /><Relationship Id="rId16" Type="http://schemas.openxmlformats.org/officeDocument/2006/relationships/slideLayout" Target="../slideLayouts/slideLayout212.xml" /><Relationship Id="rId1" Type="http://schemas.openxmlformats.org/officeDocument/2006/relationships/slideLayout" Target="../slideLayouts/slideLayout197.xml" /><Relationship Id="rId6" Type="http://schemas.openxmlformats.org/officeDocument/2006/relationships/slideLayout" Target="../slideLayouts/slideLayout202.xml" /><Relationship Id="rId11" Type="http://schemas.openxmlformats.org/officeDocument/2006/relationships/slideLayout" Target="../slideLayouts/slideLayout207.xml" /><Relationship Id="rId5" Type="http://schemas.openxmlformats.org/officeDocument/2006/relationships/slideLayout" Target="../slideLayouts/slideLayout201.xml" /><Relationship Id="rId15" Type="http://schemas.openxmlformats.org/officeDocument/2006/relationships/slideLayout" Target="../slideLayouts/slideLayout211.xml" /><Relationship Id="rId10" Type="http://schemas.openxmlformats.org/officeDocument/2006/relationships/slideLayout" Target="../slideLayouts/slideLayout206.xml" /><Relationship Id="rId4" Type="http://schemas.openxmlformats.org/officeDocument/2006/relationships/slideLayout" Target="../slideLayouts/slideLayout200.xml" /><Relationship Id="rId9" Type="http://schemas.openxmlformats.org/officeDocument/2006/relationships/slideLayout" Target="../slideLayouts/slideLayout205.xml" /><Relationship Id="rId14" Type="http://schemas.openxmlformats.org/officeDocument/2006/relationships/slideLayout" Target="../slideLayouts/slideLayout210.xml" /></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20.xml" /><Relationship Id="rId13" Type="http://schemas.openxmlformats.org/officeDocument/2006/relationships/slideLayout" Target="../slideLayouts/slideLayout225.xml" /><Relationship Id="rId18" Type="http://schemas.openxmlformats.org/officeDocument/2006/relationships/image" Target="../media/image5.jpeg" /><Relationship Id="rId3" Type="http://schemas.openxmlformats.org/officeDocument/2006/relationships/slideLayout" Target="../slideLayouts/slideLayout215.xml" /><Relationship Id="rId7" Type="http://schemas.openxmlformats.org/officeDocument/2006/relationships/slideLayout" Target="../slideLayouts/slideLayout219.xml" /><Relationship Id="rId12" Type="http://schemas.openxmlformats.org/officeDocument/2006/relationships/slideLayout" Target="../slideLayouts/slideLayout224.xml" /><Relationship Id="rId17" Type="http://schemas.openxmlformats.org/officeDocument/2006/relationships/theme" Target="../theme/theme19.xml" /><Relationship Id="rId2" Type="http://schemas.openxmlformats.org/officeDocument/2006/relationships/slideLayout" Target="../slideLayouts/slideLayout214.xml" /><Relationship Id="rId16" Type="http://schemas.openxmlformats.org/officeDocument/2006/relationships/slideLayout" Target="../slideLayouts/slideLayout228.xml" /><Relationship Id="rId1" Type="http://schemas.openxmlformats.org/officeDocument/2006/relationships/slideLayout" Target="../slideLayouts/slideLayout213.xml" /><Relationship Id="rId6" Type="http://schemas.openxmlformats.org/officeDocument/2006/relationships/slideLayout" Target="../slideLayouts/slideLayout218.xml" /><Relationship Id="rId11" Type="http://schemas.openxmlformats.org/officeDocument/2006/relationships/slideLayout" Target="../slideLayouts/slideLayout223.xml" /><Relationship Id="rId5" Type="http://schemas.openxmlformats.org/officeDocument/2006/relationships/slideLayout" Target="../slideLayouts/slideLayout217.xml" /><Relationship Id="rId15" Type="http://schemas.openxmlformats.org/officeDocument/2006/relationships/slideLayout" Target="../slideLayouts/slideLayout227.xml" /><Relationship Id="rId10" Type="http://schemas.openxmlformats.org/officeDocument/2006/relationships/slideLayout" Target="../slideLayouts/slideLayout222.xml" /><Relationship Id="rId4" Type="http://schemas.openxmlformats.org/officeDocument/2006/relationships/slideLayout" Target="../slideLayouts/slideLayout216.xml" /><Relationship Id="rId9" Type="http://schemas.openxmlformats.org/officeDocument/2006/relationships/slideLayout" Target="../slideLayouts/slideLayout221.xml" /><Relationship Id="rId14" Type="http://schemas.openxmlformats.org/officeDocument/2006/relationships/slideLayout" Target="../slideLayouts/slideLayout226.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13" Type="http://schemas.openxmlformats.org/officeDocument/2006/relationships/theme" Target="../theme/theme2.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slideLayout" Target="../slideLayouts/slideLayout23.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 Id="rId14" Type="http://schemas.openxmlformats.org/officeDocument/2006/relationships/image" Target="../media/image1.jpeg" /></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36.xml" /><Relationship Id="rId13" Type="http://schemas.openxmlformats.org/officeDocument/2006/relationships/slideLayout" Target="../slideLayouts/slideLayout241.xml" /><Relationship Id="rId18" Type="http://schemas.openxmlformats.org/officeDocument/2006/relationships/image" Target="../media/image5.jpeg" /><Relationship Id="rId3" Type="http://schemas.openxmlformats.org/officeDocument/2006/relationships/slideLayout" Target="../slideLayouts/slideLayout231.xml" /><Relationship Id="rId7" Type="http://schemas.openxmlformats.org/officeDocument/2006/relationships/slideLayout" Target="../slideLayouts/slideLayout235.xml" /><Relationship Id="rId12" Type="http://schemas.openxmlformats.org/officeDocument/2006/relationships/slideLayout" Target="../slideLayouts/slideLayout240.xml" /><Relationship Id="rId17" Type="http://schemas.openxmlformats.org/officeDocument/2006/relationships/theme" Target="../theme/theme20.xml" /><Relationship Id="rId2" Type="http://schemas.openxmlformats.org/officeDocument/2006/relationships/slideLayout" Target="../slideLayouts/slideLayout230.xml" /><Relationship Id="rId16" Type="http://schemas.openxmlformats.org/officeDocument/2006/relationships/slideLayout" Target="../slideLayouts/slideLayout244.xml" /><Relationship Id="rId1" Type="http://schemas.openxmlformats.org/officeDocument/2006/relationships/slideLayout" Target="../slideLayouts/slideLayout229.xml" /><Relationship Id="rId6" Type="http://schemas.openxmlformats.org/officeDocument/2006/relationships/slideLayout" Target="../slideLayouts/slideLayout234.xml" /><Relationship Id="rId11" Type="http://schemas.openxmlformats.org/officeDocument/2006/relationships/slideLayout" Target="../slideLayouts/slideLayout239.xml" /><Relationship Id="rId5" Type="http://schemas.openxmlformats.org/officeDocument/2006/relationships/slideLayout" Target="../slideLayouts/slideLayout233.xml" /><Relationship Id="rId15" Type="http://schemas.openxmlformats.org/officeDocument/2006/relationships/slideLayout" Target="../slideLayouts/slideLayout243.xml" /><Relationship Id="rId10" Type="http://schemas.openxmlformats.org/officeDocument/2006/relationships/slideLayout" Target="../slideLayouts/slideLayout238.xml" /><Relationship Id="rId4" Type="http://schemas.openxmlformats.org/officeDocument/2006/relationships/slideLayout" Target="../slideLayouts/slideLayout232.xml" /><Relationship Id="rId9" Type="http://schemas.openxmlformats.org/officeDocument/2006/relationships/slideLayout" Target="../slideLayouts/slideLayout237.xml" /><Relationship Id="rId14" Type="http://schemas.openxmlformats.org/officeDocument/2006/relationships/slideLayout" Target="../slideLayouts/slideLayout242.xml" /></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52.xml" /><Relationship Id="rId13" Type="http://schemas.openxmlformats.org/officeDocument/2006/relationships/slideLayout" Target="../slideLayouts/slideLayout257.xml" /><Relationship Id="rId18" Type="http://schemas.openxmlformats.org/officeDocument/2006/relationships/image" Target="../media/image5.jpeg" /><Relationship Id="rId3" Type="http://schemas.openxmlformats.org/officeDocument/2006/relationships/slideLayout" Target="../slideLayouts/slideLayout247.xml" /><Relationship Id="rId7" Type="http://schemas.openxmlformats.org/officeDocument/2006/relationships/slideLayout" Target="../slideLayouts/slideLayout251.xml" /><Relationship Id="rId12" Type="http://schemas.openxmlformats.org/officeDocument/2006/relationships/slideLayout" Target="../slideLayouts/slideLayout256.xml" /><Relationship Id="rId17" Type="http://schemas.openxmlformats.org/officeDocument/2006/relationships/theme" Target="../theme/theme21.xml" /><Relationship Id="rId2" Type="http://schemas.openxmlformats.org/officeDocument/2006/relationships/slideLayout" Target="../slideLayouts/slideLayout246.xml" /><Relationship Id="rId16" Type="http://schemas.openxmlformats.org/officeDocument/2006/relationships/slideLayout" Target="../slideLayouts/slideLayout260.xml" /><Relationship Id="rId1" Type="http://schemas.openxmlformats.org/officeDocument/2006/relationships/slideLayout" Target="../slideLayouts/slideLayout245.xml" /><Relationship Id="rId6" Type="http://schemas.openxmlformats.org/officeDocument/2006/relationships/slideLayout" Target="../slideLayouts/slideLayout250.xml" /><Relationship Id="rId11" Type="http://schemas.openxmlformats.org/officeDocument/2006/relationships/slideLayout" Target="../slideLayouts/slideLayout255.xml" /><Relationship Id="rId5" Type="http://schemas.openxmlformats.org/officeDocument/2006/relationships/slideLayout" Target="../slideLayouts/slideLayout249.xml" /><Relationship Id="rId15" Type="http://schemas.openxmlformats.org/officeDocument/2006/relationships/slideLayout" Target="../slideLayouts/slideLayout259.xml" /><Relationship Id="rId10" Type="http://schemas.openxmlformats.org/officeDocument/2006/relationships/slideLayout" Target="../slideLayouts/slideLayout254.xml" /><Relationship Id="rId4" Type="http://schemas.openxmlformats.org/officeDocument/2006/relationships/slideLayout" Target="../slideLayouts/slideLayout248.xml" /><Relationship Id="rId9" Type="http://schemas.openxmlformats.org/officeDocument/2006/relationships/slideLayout" Target="../slideLayouts/slideLayout253.xml" /><Relationship Id="rId14" Type="http://schemas.openxmlformats.org/officeDocument/2006/relationships/slideLayout" Target="../slideLayouts/slideLayout258.xml" /></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68.xml" /><Relationship Id="rId13" Type="http://schemas.openxmlformats.org/officeDocument/2006/relationships/theme" Target="../theme/theme22.xml" /><Relationship Id="rId3" Type="http://schemas.openxmlformats.org/officeDocument/2006/relationships/slideLayout" Target="../slideLayouts/slideLayout263.xml" /><Relationship Id="rId7" Type="http://schemas.openxmlformats.org/officeDocument/2006/relationships/slideLayout" Target="../slideLayouts/slideLayout267.xml" /><Relationship Id="rId12" Type="http://schemas.openxmlformats.org/officeDocument/2006/relationships/slideLayout" Target="../slideLayouts/slideLayout272.xml" /><Relationship Id="rId2" Type="http://schemas.openxmlformats.org/officeDocument/2006/relationships/slideLayout" Target="../slideLayouts/slideLayout262.xml" /><Relationship Id="rId1" Type="http://schemas.openxmlformats.org/officeDocument/2006/relationships/slideLayout" Target="../slideLayouts/slideLayout261.xml" /><Relationship Id="rId6" Type="http://schemas.openxmlformats.org/officeDocument/2006/relationships/slideLayout" Target="../slideLayouts/slideLayout266.xml" /><Relationship Id="rId11" Type="http://schemas.openxmlformats.org/officeDocument/2006/relationships/slideLayout" Target="../slideLayouts/slideLayout271.xml" /><Relationship Id="rId5" Type="http://schemas.openxmlformats.org/officeDocument/2006/relationships/slideLayout" Target="../slideLayouts/slideLayout265.xml" /><Relationship Id="rId10" Type="http://schemas.openxmlformats.org/officeDocument/2006/relationships/slideLayout" Target="../slideLayouts/slideLayout270.xml" /><Relationship Id="rId4" Type="http://schemas.openxmlformats.org/officeDocument/2006/relationships/slideLayout" Target="../slideLayouts/slideLayout264.xml" /><Relationship Id="rId9" Type="http://schemas.openxmlformats.org/officeDocument/2006/relationships/slideLayout" Target="../slideLayouts/slideLayout269.xml" /></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80.xml" /><Relationship Id="rId13" Type="http://schemas.openxmlformats.org/officeDocument/2006/relationships/theme" Target="../theme/theme23.xml" /><Relationship Id="rId3" Type="http://schemas.openxmlformats.org/officeDocument/2006/relationships/slideLayout" Target="../slideLayouts/slideLayout275.xml" /><Relationship Id="rId7" Type="http://schemas.openxmlformats.org/officeDocument/2006/relationships/slideLayout" Target="../slideLayouts/slideLayout279.xml" /><Relationship Id="rId12" Type="http://schemas.openxmlformats.org/officeDocument/2006/relationships/slideLayout" Target="../slideLayouts/slideLayout284.xml" /><Relationship Id="rId2" Type="http://schemas.openxmlformats.org/officeDocument/2006/relationships/slideLayout" Target="../slideLayouts/slideLayout274.xml" /><Relationship Id="rId1" Type="http://schemas.openxmlformats.org/officeDocument/2006/relationships/slideLayout" Target="../slideLayouts/slideLayout273.xml" /><Relationship Id="rId6" Type="http://schemas.openxmlformats.org/officeDocument/2006/relationships/slideLayout" Target="../slideLayouts/slideLayout278.xml" /><Relationship Id="rId11" Type="http://schemas.openxmlformats.org/officeDocument/2006/relationships/slideLayout" Target="../slideLayouts/slideLayout283.xml" /><Relationship Id="rId5" Type="http://schemas.openxmlformats.org/officeDocument/2006/relationships/slideLayout" Target="../slideLayouts/slideLayout277.xml" /><Relationship Id="rId10" Type="http://schemas.openxmlformats.org/officeDocument/2006/relationships/slideLayout" Target="../slideLayouts/slideLayout282.xml" /><Relationship Id="rId4" Type="http://schemas.openxmlformats.org/officeDocument/2006/relationships/slideLayout" Target="../slideLayouts/slideLayout276.xml" /><Relationship Id="rId9" Type="http://schemas.openxmlformats.org/officeDocument/2006/relationships/slideLayout" Target="../slideLayouts/slideLayout281.xml" /></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92.xml" /><Relationship Id="rId13" Type="http://schemas.openxmlformats.org/officeDocument/2006/relationships/theme" Target="../theme/theme24.xml" /><Relationship Id="rId3" Type="http://schemas.openxmlformats.org/officeDocument/2006/relationships/slideLayout" Target="../slideLayouts/slideLayout287.xml" /><Relationship Id="rId7" Type="http://schemas.openxmlformats.org/officeDocument/2006/relationships/slideLayout" Target="../slideLayouts/slideLayout291.xml" /><Relationship Id="rId12" Type="http://schemas.openxmlformats.org/officeDocument/2006/relationships/slideLayout" Target="../slideLayouts/slideLayout296.xml" /><Relationship Id="rId2" Type="http://schemas.openxmlformats.org/officeDocument/2006/relationships/slideLayout" Target="../slideLayouts/slideLayout286.xml" /><Relationship Id="rId1" Type="http://schemas.openxmlformats.org/officeDocument/2006/relationships/slideLayout" Target="../slideLayouts/slideLayout285.xml" /><Relationship Id="rId6" Type="http://schemas.openxmlformats.org/officeDocument/2006/relationships/slideLayout" Target="../slideLayouts/slideLayout290.xml" /><Relationship Id="rId11" Type="http://schemas.openxmlformats.org/officeDocument/2006/relationships/slideLayout" Target="../slideLayouts/slideLayout295.xml" /><Relationship Id="rId5" Type="http://schemas.openxmlformats.org/officeDocument/2006/relationships/slideLayout" Target="../slideLayouts/slideLayout289.xml" /><Relationship Id="rId10" Type="http://schemas.openxmlformats.org/officeDocument/2006/relationships/slideLayout" Target="../slideLayouts/slideLayout294.xml" /><Relationship Id="rId4" Type="http://schemas.openxmlformats.org/officeDocument/2006/relationships/slideLayout" Target="../slideLayouts/slideLayout288.xml" /><Relationship Id="rId9" Type="http://schemas.openxmlformats.org/officeDocument/2006/relationships/slideLayout" Target="../slideLayouts/slideLayout293.xml" /></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04.xml" /><Relationship Id="rId13" Type="http://schemas.openxmlformats.org/officeDocument/2006/relationships/theme" Target="../theme/theme25.xml" /><Relationship Id="rId3" Type="http://schemas.openxmlformats.org/officeDocument/2006/relationships/slideLayout" Target="../slideLayouts/slideLayout299.xml" /><Relationship Id="rId7" Type="http://schemas.openxmlformats.org/officeDocument/2006/relationships/slideLayout" Target="../slideLayouts/slideLayout303.xml" /><Relationship Id="rId12" Type="http://schemas.openxmlformats.org/officeDocument/2006/relationships/slideLayout" Target="../slideLayouts/slideLayout308.xml" /><Relationship Id="rId2" Type="http://schemas.openxmlformats.org/officeDocument/2006/relationships/slideLayout" Target="../slideLayouts/slideLayout298.xml" /><Relationship Id="rId1" Type="http://schemas.openxmlformats.org/officeDocument/2006/relationships/slideLayout" Target="../slideLayouts/slideLayout297.xml" /><Relationship Id="rId6" Type="http://schemas.openxmlformats.org/officeDocument/2006/relationships/slideLayout" Target="../slideLayouts/slideLayout302.xml" /><Relationship Id="rId11" Type="http://schemas.openxmlformats.org/officeDocument/2006/relationships/slideLayout" Target="../slideLayouts/slideLayout307.xml" /><Relationship Id="rId5" Type="http://schemas.openxmlformats.org/officeDocument/2006/relationships/slideLayout" Target="../slideLayouts/slideLayout301.xml" /><Relationship Id="rId10" Type="http://schemas.openxmlformats.org/officeDocument/2006/relationships/slideLayout" Target="../slideLayouts/slideLayout306.xml" /><Relationship Id="rId4" Type="http://schemas.openxmlformats.org/officeDocument/2006/relationships/slideLayout" Target="../slideLayouts/slideLayout300.xml" /><Relationship Id="rId9" Type="http://schemas.openxmlformats.org/officeDocument/2006/relationships/slideLayout" Target="../slideLayouts/slideLayout305.xml" /></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16.xml" /><Relationship Id="rId13" Type="http://schemas.openxmlformats.org/officeDocument/2006/relationships/theme" Target="../theme/theme26.xml" /><Relationship Id="rId3" Type="http://schemas.openxmlformats.org/officeDocument/2006/relationships/slideLayout" Target="../slideLayouts/slideLayout311.xml" /><Relationship Id="rId7" Type="http://schemas.openxmlformats.org/officeDocument/2006/relationships/slideLayout" Target="../slideLayouts/slideLayout315.xml" /><Relationship Id="rId12" Type="http://schemas.openxmlformats.org/officeDocument/2006/relationships/slideLayout" Target="../slideLayouts/slideLayout320.xml" /><Relationship Id="rId2" Type="http://schemas.openxmlformats.org/officeDocument/2006/relationships/slideLayout" Target="../slideLayouts/slideLayout310.xml" /><Relationship Id="rId1" Type="http://schemas.openxmlformats.org/officeDocument/2006/relationships/slideLayout" Target="../slideLayouts/slideLayout309.xml" /><Relationship Id="rId6" Type="http://schemas.openxmlformats.org/officeDocument/2006/relationships/slideLayout" Target="../slideLayouts/slideLayout314.xml" /><Relationship Id="rId11" Type="http://schemas.openxmlformats.org/officeDocument/2006/relationships/slideLayout" Target="../slideLayouts/slideLayout319.xml" /><Relationship Id="rId5" Type="http://schemas.openxmlformats.org/officeDocument/2006/relationships/slideLayout" Target="../slideLayouts/slideLayout313.xml" /><Relationship Id="rId10" Type="http://schemas.openxmlformats.org/officeDocument/2006/relationships/slideLayout" Target="../slideLayouts/slideLayout318.xml" /><Relationship Id="rId4" Type="http://schemas.openxmlformats.org/officeDocument/2006/relationships/slideLayout" Target="../slideLayouts/slideLayout312.xml" /><Relationship Id="rId9" Type="http://schemas.openxmlformats.org/officeDocument/2006/relationships/slideLayout" Target="../slideLayouts/slideLayout317.xml" /></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28.xml" /><Relationship Id="rId13" Type="http://schemas.openxmlformats.org/officeDocument/2006/relationships/theme" Target="../theme/theme27.xml" /><Relationship Id="rId3" Type="http://schemas.openxmlformats.org/officeDocument/2006/relationships/slideLayout" Target="../slideLayouts/slideLayout323.xml" /><Relationship Id="rId7" Type="http://schemas.openxmlformats.org/officeDocument/2006/relationships/slideLayout" Target="../slideLayouts/slideLayout327.xml" /><Relationship Id="rId12" Type="http://schemas.openxmlformats.org/officeDocument/2006/relationships/slideLayout" Target="../slideLayouts/slideLayout332.xml" /><Relationship Id="rId2" Type="http://schemas.openxmlformats.org/officeDocument/2006/relationships/slideLayout" Target="../slideLayouts/slideLayout322.xml" /><Relationship Id="rId1" Type="http://schemas.openxmlformats.org/officeDocument/2006/relationships/slideLayout" Target="../slideLayouts/slideLayout321.xml" /><Relationship Id="rId6" Type="http://schemas.openxmlformats.org/officeDocument/2006/relationships/slideLayout" Target="../slideLayouts/slideLayout326.xml" /><Relationship Id="rId11" Type="http://schemas.openxmlformats.org/officeDocument/2006/relationships/slideLayout" Target="../slideLayouts/slideLayout331.xml" /><Relationship Id="rId5" Type="http://schemas.openxmlformats.org/officeDocument/2006/relationships/slideLayout" Target="../slideLayouts/slideLayout325.xml" /><Relationship Id="rId10" Type="http://schemas.openxmlformats.org/officeDocument/2006/relationships/slideLayout" Target="../slideLayouts/slideLayout330.xml" /><Relationship Id="rId4" Type="http://schemas.openxmlformats.org/officeDocument/2006/relationships/slideLayout" Target="../slideLayouts/slideLayout324.xml" /><Relationship Id="rId9" Type="http://schemas.openxmlformats.org/officeDocument/2006/relationships/slideLayout" Target="../slideLayouts/slideLayout329.xml" /></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40.xml" /><Relationship Id="rId13" Type="http://schemas.openxmlformats.org/officeDocument/2006/relationships/theme" Target="../theme/theme28.xml" /><Relationship Id="rId3" Type="http://schemas.openxmlformats.org/officeDocument/2006/relationships/slideLayout" Target="../slideLayouts/slideLayout335.xml" /><Relationship Id="rId7" Type="http://schemas.openxmlformats.org/officeDocument/2006/relationships/slideLayout" Target="../slideLayouts/slideLayout339.xml" /><Relationship Id="rId12" Type="http://schemas.openxmlformats.org/officeDocument/2006/relationships/slideLayout" Target="../slideLayouts/slideLayout344.xml" /><Relationship Id="rId2" Type="http://schemas.openxmlformats.org/officeDocument/2006/relationships/slideLayout" Target="../slideLayouts/slideLayout334.xml" /><Relationship Id="rId1" Type="http://schemas.openxmlformats.org/officeDocument/2006/relationships/slideLayout" Target="../slideLayouts/slideLayout333.xml" /><Relationship Id="rId6" Type="http://schemas.openxmlformats.org/officeDocument/2006/relationships/slideLayout" Target="../slideLayouts/slideLayout338.xml" /><Relationship Id="rId11" Type="http://schemas.openxmlformats.org/officeDocument/2006/relationships/slideLayout" Target="../slideLayouts/slideLayout343.xml" /><Relationship Id="rId5" Type="http://schemas.openxmlformats.org/officeDocument/2006/relationships/slideLayout" Target="../slideLayouts/slideLayout337.xml" /><Relationship Id="rId10" Type="http://schemas.openxmlformats.org/officeDocument/2006/relationships/slideLayout" Target="../slideLayouts/slideLayout342.xml" /><Relationship Id="rId4" Type="http://schemas.openxmlformats.org/officeDocument/2006/relationships/slideLayout" Target="../slideLayouts/slideLayout336.xml" /><Relationship Id="rId9" Type="http://schemas.openxmlformats.org/officeDocument/2006/relationships/slideLayout" Target="../slideLayouts/slideLayout341.xml" /></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52.xml" /><Relationship Id="rId13" Type="http://schemas.openxmlformats.org/officeDocument/2006/relationships/slideLayout" Target="../slideLayouts/slideLayout357.xml" /><Relationship Id="rId3" Type="http://schemas.openxmlformats.org/officeDocument/2006/relationships/slideLayout" Target="../slideLayouts/slideLayout347.xml" /><Relationship Id="rId7" Type="http://schemas.openxmlformats.org/officeDocument/2006/relationships/slideLayout" Target="../slideLayouts/slideLayout351.xml" /><Relationship Id="rId12" Type="http://schemas.openxmlformats.org/officeDocument/2006/relationships/slideLayout" Target="../slideLayouts/slideLayout356.xml" /><Relationship Id="rId2" Type="http://schemas.openxmlformats.org/officeDocument/2006/relationships/slideLayout" Target="../slideLayouts/slideLayout346.xml" /><Relationship Id="rId1" Type="http://schemas.openxmlformats.org/officeDocument/2006/relationships/slideLayout" Target="../slideLayouts/slideLayout345.xml" /><Relationship Id="rId6" Type="http://schemas.openxmlformats.org/officeDocument/2006/relationships/slideLayout" Target="../slideLayouts/slideLayout350.xml" /><Relationship Id="rId11" Type="http://schemas.openxmlformats.org/officeDocument/2006/relationships/slideLayout" Target="../slideLayouts/slideLayout355.xml" /><Relationship Id="rId5" Type="http://schemas.openxmlformats.org/officeDocument/2006/relationships/slideLayout" Target="../slideLayouts/slideLayout349.xml" /><Relationship Id="rId15" Type="http://schemas.openxmlformats.org/officeDocument/2006/relationships/image" Target="../media/image12.jpeg" /><Relationship Id="rId10" Type="http://schemas.openxmlformats.org/officeDocument/2006/relationships/slideLayout" Target="../slideLayouts/slideLayout354.xml" /><Relationship Id="rId4" Type="http://schemas.openxmlformats.org/officeDocument/2006/relationships/slideLayout" Target="../slideLayouts/slideLayout348.xml" /><Relationship Id="rId9" Type="http://schemas.openxmlformats.org/officeDocument/2006/relationships/slideLayout" Target="../slideLayouts/slideLayout353.xml" /><Relationship Id="rId14" Type="http://schemas.openxmlformats.org/officeDocument/2006/relationships/theme" Target="../theme/theme29.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 /><Relationship Id="rId13" Type="http://schemas.openxmlformats.org/officeDocument/2006/relationships/theme" Target="../theme/theme3.xml" /><Relationship Id="rId3" Type="http://schemas.openxmlformats.org/officeDocument/2006/relationships/slideLayout" Target="../slideLayouts/slideLayout26.xml" /><Relationship Id="rId7" Type="http://schemas.openxmlformats.org/officeDocument/2006/relationships/slideLayout" Target="../slideLayouts/slideLayout30.xml" /><Relationship Id="rId12" Type="http://schemas.openxmlformats.org/officeDocument/2006/relationships/slideLayout" Target="../slideLayouts/slideLayout35.xml" /><Relationship Id="rId2" Type="http://schemas.openxmlformats.org/officeDocument/2006/relationships/slideLayout" Target="../slideLayouts/slideLayout25.xml" /><Relationship Id="rId1" Type="http://schemas.openxmlformats.org/officeDocument/2006/relationships/slideLayout" Target="../slideLayouts/slideLayout24.xml" /><Relationship Id="rId6" Type="http://schemas.openxmlformats.org/officeDocument/2006/relationships/slideLayout" Target="../slideLayouts/slideLayout29.xml" /><Relationship Id="rId11" Type="http://schemas.openxmlformats.org/officeDocument/2006/relationships/slideLayout" Target="../slideLayouts/slideLayout34.xml" /><Relationship Id="rId5" Type="http://schemas.openxmlformats.org/officeDocument/2006/relationships/slideLayout" Target="../slideLayouts/slideLayout28.xml" /><Relationship Id="rId10" Type="http://schemas.openxmlformats.org/officeDocument/2006/relationships/slideLayout" Target="../slideLayouts/slideLayout33.xml" /><Relationship Id="rId4" Type="http://schemas.openxmlformats.org/officeDocument/2006/relationships/slideLayout" Target="../slideLayouts/slideLayout27.xml" /><Relationship Id="rId9" Type="http://schemas.openxmlformats.org/officeDocument/2006/relationships/slideLayout" Target="../slideLayouts/slideLayout32.xml" /><Relationship Id="rId14" Type="http://schemas.openxmlformats.org/officeDocument/2006/relationships/image" Target="../media/image1.jpeg" /></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65.xml" /><Relationship Id="rId13" Type="http://schemas.openxmlformats.org/officeDocument/2006/relationships/slideLayout" Target="../slideLayouts/slideLayout370.xml" /><Relationship Id="rId3" Type="http://schemas.openxmlformats.org/officeDocument/2006/relationships/slideLayout" Target="../slideLayouts/slideLayout360.xml" /><Relationship Id="rId7" Type="http://schemas.openxmlformats.org/officeDocument/2006/relationships/slideLayout" Target="../slideLayouts/slideLayout364.xml" /><Relationship Id="rId12" Type="http://schemas.openxmlformats.org/officeDocument/2006/relationships/slideLayout" Target="../slideLayouts/slideLayout369.xml" /><Relationship Id="rId2" Type="http://schemas.openxmlformats.org/officeDocument/2006/relationships/slideLayout" Target="../slideLayouts/slideLayout359.xml" /><Relationship Id="rId1" Type="http://schemas.openxmlformats.org/officeDocument/2006/relationships/slideLayout" Target="../slideLayouts/slideLayout358.xml" /><Relationship Id="rId6" Type="http://schemas.openxmlformats.org/officeDocument/2006/relationships/slideLayout" Target="../slideLayouts/slideLayout363.xml" /><Relationship Id="rId11" Type="http://schemas.openxmlformats.org/officeDocument/2006/relationships/slideLayout" Target="../slideLayouts/slideLayout368.xml" /><Relationship Id="rId5" Type="http://schemas.openxmlformats.org/officeDocument/2006/relationships/slideLayout" Target="../slideLayouts/slideLayout362.xml" /><Relationship Id="rId15" Type="http://schemas.openxmlformats.org/officeDocument/2006/relationships/image" Target="../media/image12.jpeg" /><Relationship Id="rId10" Type="http://schemas.openxmlformats.org/officeDocument/2006/relationships/slideLayout" Target="../slideLayouts/slideLayout367.xml" /><Relationship Id="rId4" Type="http://schemas.openxmlformats.org/officeDocument/2006/relationships/slideLayout" Target="../slideLayouts/slideLayout361.xml" /><Relationship Id="rId9" Type="http://schemas.openxmlformats.org/officeDocument/2006/relationships/slideLayout" Target="../slideLayouts/slideLayout366.xml" /><Relationship Id="rId14" Type="http://schemas.openxmlformats.org/officeDocument/2006/relationships/theme" Target="../theme/theme30.xml" /></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78.xml" /><Relationship Id="rId13" Type="http://schemas.openxmlformats.org/officeDocument/2006/relationships/slideLayout" Target="../slideLayouts/slideLayout383.xml" /><Relationship Id="rId3" Type="http://schemas.openxmlformats.org/officeDocument/2006/relationships/slideLayout" Target="../slideLayouts/slideLayout373.xml" /><Relationship Id="rId7" Type="http://schemas.openxmlformats.org/officeDocument/2006/relationships/slideLayout" Target="../slideLayouts/slideLayout377.xml" /><Relationship Id="rId12" Type="http://schemas.openxmlformats.org/officeDocument/2006/relationships/slideLayout" Target="../slideLayouts/slideLayout382.xml" /><Relationship Id="rId2" Type="http://schemas.openxmlformats.org/officeDocument/2006/relationships/slideLayout" Target="../slideLayouts/slideLayout372.xml" /><Relationship Id="rId1" Type="http://schemas.openxmlformats.org/officeDocument/2006/relationships/slideLayout" Target="../slideLayouts/slideLayout371.xml" /><Relationship Id="rId6" Type="http://schemas.openxmlformats.org/officeDocument/2006/relationships/slideLayout" Target="../slideLayouts/slideLayout376.xml" /><Relationship Id="rId11" Type="http://schemas.openxmlformats.org/officeDocument/2006/relationships/slideLayout" Target="../slideLayouts/slideLayout381.xml" /><Relationship Id="rId5" Type="http://schemas.openxmlformats.org/officeDocument/2006/relationships/slideLayout" Target="../slideLayouts/slideLayout375.xml" /><Relationship Id="rId15" Type="http://schemas.openxmlformats.org/officeDocument/2006/relationships/image" Target="../media/image12.jpeg" /><Relationship Id="rId10" Type="http://schemas.openxmlformats.org/officeDocument/2006/relationships/slideLayout" Target="../slideLayouts/slideLayout380.xml" /><Relationship Id="rId4" Type="http://schemas.openxmlformats.org/officeDocument/2006/relationships/slideLayout" Target="../slideLayouts/slideLayout374.xml" /><Relationship Id="rId9" Type="http://schemas.openxmlformats.org/officeDocument/2006/relationships/slideLayout" Target="../slideLayouts/slideLayout379.xml" /><Relationship Id="rId14" Type="http://schemas.openxmlformats.org/officeDocument/2006/relationships/theme" Target="../theme/theme31.xml" /></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91.xml" /><Relationship Id="rId13" Type="http://schemas.openxmlformats.org/officeDocument/2006/relationships/slideLayout" Target="../slideLayouts/slideLayout396.xml" /><Relationship Id="rId3" Type="http://schemas.openxmlformats.org/officeDocument/2006/relationships/slideLayout" Target="../slideLayouts/slideLayout386.xml" /><Relationship Id="rId7" Type="http://schemas.openxmlformats.org/officeDocument/2006/relationships/slideLayout" Target="../slideLayouts/slideLayout390.xml" /><Relationship Id="rId12" Type="http://schemas.openxmlformats.org/officeDocument/2006/relationships/slideLayout" Target="../slideLayouts/slideLayout395.xml" /><Relationship Id="rId2" Type="http://schemas.openxmlformats.org/officeDocument/2006/relationships/slideLayout" Target="../slideLayouts/slideLayout385.xml" /><Relationship Id="rId1" Type="http://schemas.openxmlformats.org/officeDocument/2006/relationships/slideLayout" Target="../slideLayouts/slideLayout384.xml" /><Relationship Id="rId6" Type="http://schemas.openxmlformats.org/officeDocument/2006/relationships/slideLayout" Target="../slideLayouts/slideLayout389.xml" /><Relationship Id="rId11" Type="http://schemas.openxmlformats.org/officeDocument/2006/relationships/slideLayout" Target="../slideLayouts/slideLayout394.xml" /><Relationship Id="rId5" Type="http://schemas.openxmlformats.org/officeDocument/2006/relationships/slideLayout" Target="../slideLayouts/slideLayout388.xml" /><Relationship Id="rId15" Type="http://schemas.openxmlformats.org/officeDocument/2006/relationships/image" Target="../media/image12.jpeg" /><Relationship Id="rId10" Type="http://schemas.openxmlformats.org/officeDocument/2006/relationships/slideLayout" Target="../slideLayouts/slideLayout393.xml" /><Relationship Id="rId4" Type="http://schemas.openxmlformats.org/officeDocument/2006/relationships/slideLayout" Target="../slideLayouts/slideLayout387.xml" /><Relationship Id="rId9" Type="http://schemas.openxmlformats.org/officeDocument/2006/relationships/slideLayout" Target="../slideLayouts/slideLayout392.xml" /><Relationship Id="rId14" Type="http://schemas.openxmlformats.org/officeDocument/2006/relationships/theme" Target="../theme/theme32.xml" /></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404.xml" /><Relationship Id="rId13" Type="http://schemas.openxmlformats.org/officeDocument/2006/relationships/slideLayout" Target="../slideLayouts/slideLayout409.xml" /><Relationship Id="rId3" Type="http://schemas.openxmlformats.org/officeDocument/2006/relationships/slideLayout" Target="../slideLayouts/slideLayout399.xml" /><Relationship Id="rId7" Type="http://schemas.openxmlformats.org/officeDocument/2006/relationships/slideLayout" Target="../slideLayouts/slideLayout403.xml" /><Relationship Id="rId12" Type="http://schemas.openxmlformats.org/officeDocument/2006/relationships/slideLayout" Target="../slideLayouts/slideLayout408.xml" /><Relationship Id="rId2" Type="http://schemas.openxmlformats.org/officeDocument/2006/relationships/slideLayout" Target="../slideLayouts/slideLayout398.xml" /><Relationship Id="rId1" Type="http://schemas.openxmlformats.org/officeDocument/2006/relationships/slideLayout" Target="../slideLayouts/slideLayout397.xml" /><Relationship Id="rId6" Type="http://schemas.openxmlformats.org/officeDocument/2006/relationships/slideLayout" Target="../slideLayouts/slideLayout402.xml" /><Relationship Id="rId11" Type="http://schemas.openxmlformats.org/officeDocument/2006/relationships/slideLayout" Target="../slideLayouts/slideLayout407.xml" /><Relationship Id="rId5" Type="http://schemas.openxmlformats.org/officeDocument/2006/relationships/slideLayout" Target="../slideLayouts/slideLayout401.xml" /><Relationship Id="rId15" Type="http://schemas.openxmlformats.org/officeDocument/2006/relationships/image" Target="../media/image12.jpeg" /><Relationship Id="rId10" Type="http://schemas.openxmlformats.org/officeDocument/2006/relationships/slideLayout" Target="../slideLayouts/slideLayout406.xml" /><Relationship Id="rId4" Type="http://schemas.openxmlformats.org/officeDocument/2006/relationships/slideLayout" Target="../slideLayouts/slideLayout400.xml" /><Relationship Id="rId9" Type="http://schemas.openxmlformats.org/officeDocument/2006/relationships/slideLayout" Target="../slideLayouts/slideLayout405.xml" /><Relationship Id="rId14" Type="http://schemas.openxmlformats.org/officeDocument/2006/relationships/theme" Target="../theme/theme33.xml" /></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417.xml" /><Relationship Id="rId13" Type="http://schemas.openxmlformats.org/officeDocument/2006/relationships/slideLayout" Target="../slideLayouts/slideLayout422.xml" /><Relationship Id="rId3" Type="http://schemas.openxmlformats.org/officeDocument/2006/relationships/slideLayout" Target="../slideLayouts/slideLayout412.xml" /><Relationship Id="rId7" Type="http://schemas.openxmlformats.org/officeDocument/2006/relationships/slideLayout" Target="../slideLayouts/slideLayout416.xml" /><Relationship Id="rId12" Type="http://schemas.openxmlformats.org/officeDocument/2006/relationships/slideLayout" Target="../slideLayouts/slideLayout421.xml" /><Relationship Id="rId2" Type="http://schemas.openxmlformats.org/officeDocument/2006/relationships/slideLayout" Target="../slideLayouts/slideLayout411.xml" /><Relationship Id="rId1" Type="http://schemas.openxmlformats.org/officeDocument/2006/relationships/slideLayout" Target="../slideLayouts/slideLayout410.xml" /><Relationship Id="rId6" Type="http://schemas.openxmlformats.org/officeDocument/2006/relationships/slideLayout" Target="../slideLayouts/slideLayout415.xml" /><Relationship Id="rId11" Type="http://schemas.openxmlformats.org/officeDocument/2006/relationships/slideLayout" Target="../slideLayouts/slideLayout420.xml" /><Relationship Id="rId5" Type="http://schemas.openxmlformats.org/officeDocument/2006/relationships/slideLayout" Target="../slideLayouts/slideLayout414.xml" /><Relationship Id="rId15" Type="http://schemas.openxmlformats.org/officeDocument/2006/relationships/image" Target="../media/image12.jpeg" /><Relationship Id="rId10" Type="http://schemas.openxmlformats.org/officeDocument/2006/relationships/slideLayout" Target="../slideLayouts/slideLayout419.xml" /><Relationship Id="rId4" Type="http://schemas.openxmlformats.org/officeDocument/2006/relationships/slideLayout" Target="../slideLayouts/slideLayout413.xml" /><Relationship Id="rId9" Type="http://schemas.openxmlformats.org/officeDocument/2006/relationships/slideLayout" Target="../slideLayouts/slideLayout418.xml" /><Relationship Id="rId14" Type="http://schemas.openxmlformats.org/officeDocument/2006/relationships/theme" Target="../theme/theme34.xml" /></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430.xml" /><Relationship Id="rId13" Type="http://schemas.openxmlformats.org/officeDocument/2006/relationships/slideLayout" Target="../slideLayouts/slideLayout435.xml" /><Relationship Id="rId3" Type="http://schemas.openxmlformats.org/officeDocument/2006/relationships/slideLayout" Target="../slideLayouts/slideLayout425.xml" /><Relationship Id="rId7" Type="http://schemas.openxmlformats.org/officeDocument/2006/relationships/slideLayout" Target="../slideLayouts/slideLayout429.xml" /><Relationship Id="rId12" Type="http://schemas.openxmlformats.org/officeDocument/2006/relationships/slideLayout" Target="../slideLayouts/slideLayout434.xml" /><Relationship Id="rId2" Type="http://schemas.openxmlformats.org/officeDocument/2006/relationships/slideLayout" Target="../slideLayouts/slideLayout424.xml" /><Relationship Id="rId1" Type="http://schemas.openxmlformats.org/officeDocument/2006/relationships/slideLayout" Target="../slideLayouts/slideLayout423.xml" /><Relationship Id="rId6" Type="http://schemas.openxmlformats.org/officeDocument/2006/relationships/slideLayout" Target="../slideLayouts/slideLayout428.xml" /><Relationship Id="rId11" Type="http://schemas.openxmlformats.org/officeDocument/2006/relationships/slideLayout" Target="../slideLayouts/slideLayout433.xml" /><Relationship Id="rId5" Type="http://schemas.openxmlformats.org/officeDocument/2006/relationships/slideLayout" Target="../slideLayouts/slideLayout427.xml" /><Relationship Id="rId15" Type="http://schemas.openxmlformats.org/officeDocument/2006/relationships/image" Target="../media/image12.jpeg" /><Relationship Id="rId10" Type="http://schemas.openxmlformats.org/officeDocument/2006/relationships/slideLayout" Target="../slideLayouts/slideLayout432.xml" /><Relationship Id="rId4" Type="http://schemas.openxmlformats.org/officeDocument/2006/relationships/slideLayout" Target="../slideLayouts/slideLayout426.xml" /><Relationship Id="rId9" Type="http://schemas.openxmlformats.org/officeDocument/2006/relationships/slideLayout" Target="../slideLayouts/slideLayout431.xml" /><Relationship Id="rId14" Type="http://schemas.openxmlformats.org/officeDocument/2006/relationships/theme" Target="../theme/theme35.xml" /></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443.xml" /><Relationship Id="rId13" Type="http://schemas.openxmlformats.org/officeDocument/2006/relationships/slideLayout" Target="../slideLayouts/slideLayout448.xml" /><Relationship Id="rId3" Type="http://schemas.openxmlformats.org/officeDocument/2006/relationships/slideLayout" Target="../slideLayouts/slideLayout438.xml" /><Relationship Id="rId7" Type="http://schemas.openxmlformats.org/officeDocument/2006/relationships/slideLayout" Target="../slideLayouts/slideLayout442.xml" /><Relationship Id="rId12" Type="http://schemas.openxmlformats.org/officeDocument/2006/relationships/slideLayout" Target="../slideLayouts/slideLayout447.xml" /><Relationship Id="rId2" Type="http://schemas.openxmlformats.org/officeDocument/2006/relationships/slideLayout" Target="../slideLayouts/slideLayout437.xml" /><Relationship Id="rId1" Type="http://schemas.openxmlformats.org/officeDocument/2006/relationships/slideLayout" Target="../slideLayouts/slideLayout436.xml" /><Relationship Id="rId6" Type="http://schemas.openxmlformats.org/officeDocument/2006/relationships/slideLayout" Target="../slideLayouts/slideLayout441.xml" /><Relationship Id="rId11" Type="http://schemas.openxmlformats.org/officeDocument/2006/relationships/slideLayout" Target="../slideLayouts/slideLayout446.xml" /><Relationship Id="rId5" Type="http://schemas.openxmlformats.org/officeDocument/2006/relationships/slideLayout" Target="../slideLayouts/slideLayout440.xml" /><Relationship Id="rId15" Type="http://schemas.openxmlformats.org/officeDocument/2006/relationships/image" Target="../media/image12.jpeg" /><Relationship Id="rId10" Type="http://schemas.openxmlformats.org/officeDocument/2006/relationships/slideLayout" Target="../slideLayouts/slideLayout445.xml" /><Relationship Id="rId4" Type="http://schemas.openxmlformats.org/officeDocument/2006/relationships/slideLayout" Target="../slideLayouts/slideLayout439.xml" /><Relationship Id="rId9" Type="http://schemas.openxmlformats.org/officeDocument/2006/relationships/slideLayout" Target="../slideLayouts/slideLayout444.xml" /><Relationship Id="rId14" Type="http://schemas.openxmlformats.org/officeDocument/2006/relationships/theme" Target="../theme/theme36.xml" /></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56.xml" /><Relationship Id="rId13" Type="http://schemas.openxmlformats.org/officeDocument/2006/relationships/slideLayout" Target="../slideLayouts/slideLayout461.xml" /><Relationship Id="rId3" Type="http://schemas.openxmlformats.org/officeDocument/2006/relationships/slideLayout" Target="../slideLayouts/slideLayout451.xml" /><Relationship Id="rId7" Type="http://schemas.openxmlformats.org/officeDocument/2006/relationships/slideLayout" Target="../slideLayouts/slideLayout455.xml" /><Relationship Id="rId12" Type="http://schemas.openxmlformats.org/officeDocument/2006/relationships/slideLayout" Target="../slideLayouts/slideLayout460.xml" /><Relationship Id="rId2" Type="http://schemas.openxmlformats.org/officeDocument/2006/relationships/slideLayout" Target="../slideLayouts/slideLayout450.xml" /><Relationship Id="rId1" Type="http://schemas.openxmlformats.org/officeDocument/2006/relationships/slideLayout" Target="../slideLayouts/slideLayout449.xml" /><Relationship Id="rId6" Type="http://schemas.openxmlformats.org/officeDocument/2006/relationships/slideLayout" Target="../slideLayouts/slideLayout454.xml" /><Relationship Id="rId11" Type="http://schemas.openxmlformats.org/officeDocument/2006/relationships/slideLayout" Target="../slideLayouts/slideLayout459.xml" /><Relationship Id="rId5" Type="http://schemas.openxmlformats.org/officeDocument/2006/relationships/slideLayout" Target="../slideLayouts/slideLayout453.xml" /><Relationship Id="rId15" Type="http://schemas.openxmlformats.org/officeDocument/2006/relationships/image" Target="../media/image12.jpeg" /><Relationship Id="rId10" Type="http://schemas.openxmlformats.org/officeDocument/2006/relationships/slideLayout" Target="../slideLayouts/slideLayout458.xml" /><Relationship Id="rId4" Type="http://schemas.openxmlformats.org/officeDocument/2006/relationships/slideLayout" Target="../slideLayouts/slideLayout452.xml" /><Relationship Id="rId9" Type="http://schemas.openxmlformats.org/officeDocument/2006/relationships/slideLayout" Target="../slideLayouts/slideLayout457.xml" /><Relationship Id="rId14" Type="http://schemas.openxmlformats.org/officeDocument/2006/relationships/theme" Target="../theme/theme37.xml" /></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69.xml" /><Relationship Id="rId13" Type="http://schemas.openxmlformats.org/officeDocument/2006/relationships/slideLayout" Target="../slideLayouts/slideLayout474.xml" /><Relationship Id="rId3" Type="http://schemas.openxmlformats.org/officeDocument/2006/relationships/slideLayout" Target="../slideLayouts/slideLayout464.xml" /><Relationship Id="rId7" Type="http://schemas.openxmlformats.org/officeDocument/2006/relationships/slideLayout" Target="../slideLayouts/slideLayout468.xml" /><Relationship Id="rId12" Type="http://schemas.openxmlformats.org/officeDocument/2006/relationships/slideLayout" Target="../slideLayouts/slideLayout473.xml" /><Relationship Id="rId2" Type="http://schemas.openxmlformats.org/officeDocument/2006/relationships/slideLayout" Target="../slideLayouts/slideLayout463.xml" /><Relationship Id="rId1" Type="http://schemas.openxmlformats.org/officeDocument/2006/relationships/slideLayout" Target="../slideLayouts/slideLayout462.xml" /><Relationship Id="rId6" Type="http://schemas.openxmlformats.org/officeDocument/2006/relationships/slideLayout" Target="../slideLayouts/slideLayout467.xml" /><Relationship Id="rId11" Type="http://schemas.openxmlformats.org/officeDocument/2006/relationships/slideLayout" Target="../slideLayouts/slideLayout472.xml" /><Relationship Id="rId5" Type="http://schemas.openxmlformats.org/officeDocument/2006/relationships/slideLayout" Target="../slideLayouts/slideLayout466.xml" /><Relationship Id="rId15" Type="http://schemas.openxmlformats.org/officeDocument/2006/relationships/image" Target="../media/image12.jpeg" /><Relationship Id="rId10" Type="http://schemas.openxmlformats.org/officeDocument/2006/relationships/slideLayout" Target="../slideLayouts/slideLayout471.xml" /><Relationship Id="rId4" Type="http://schemas.openxmlformats.org/officeDocument/2006/relationships/slideLayout" Target="../slideLayouts/slideLayout465.xml" /><Relationship Id="rId9" Type="http://schemas.openxmlformats.org/officeDocument/2006/relationships/slideLayout" Target="../slideLayouts/slideLayout470.xml" /><Relationship Id="rId14" Type="http://schemas.openxmlformats.org/officeDocument/2006/relationships/theme" Target="../theme/theme38.xml" /></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 /><Relationship Id="rId13" Type="http://schemas.openxmlformats.org/officeDocument/2006/relationships/theme" Target="../theme/theme4.xml" /><Relationship Id="rId3" Type="http://schemas.openxmlformats.org/officeDocument/2006/relationships/slideLayout" Target="../slideLayouts/slideLayout38.xml" /><Relationship Id="rId7" Type="http://schemas.openxmlformats.org/officeDocument/2006/relationships/slideLayout" Target="../slideLayouts/slideLayout42.xml" /><Relationship Id="rId12" Type="http://schemas.openxmlformats.org/officeDocument/2006/relationships/slideLayout" Target="../slideLayouts/slideLayout47.xml" /><Relationship Id="rId2" Type="http://schemas.openxmlformats.org/officeDocument/2006/relationships/slideLayout" Target="../slideLayouts/slideLayout37.xml" /><Relationship Id="rId1" Type="http://schemas.openxmlformats.org/officeDocument/2006/relationships/slideLayout" Target="../slideLayouts/slideLayout36.xml" /><Relationship Id="rId6" Type="http://schemas.openxmlformats.org/officeDocument/2006/relationships/slideLayout" Target="../slideLayouts/slideLayout41.xml" /><Relationship Id="rId11" Type="http://schemas.openxmlformats.org/officeDocument/2006/relationships/slideLayout" Target="../slideLayouts/slideLayout46.xml" /><Relationship Id="rId5" Type="http://schemas.openxmlformats.org/officeDocument/2006/relationships/slideLayout" Target="../slideLayouts/slideLayout40.xml" /><Relationship Id="rId10" Type="http://schemas.openxmlformats.org/officeDocument/2006/relationships/slideLayout" Target="../slideLayouts/slideLayout45.xml" /><Relationship Id="rId4" Type="http://schemas.openxmlformats.org/officeDocument/2006/relationships/slideLayout" Target="../slideLayouts/slideLayout39.xml" /><Relationship Id="rId9" Type="http://schemas.openxmlformats.org/officeDocument/2006/relationships/slideLayout" Target="../slideLayouts/slideLayout44.xml" /><Relationship Id="rId14" Type="http://schemas.openxmlformats.org/officeDocument/2006/relationships/image" Target="../media/image1.jpeg" /></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 /><Relationship Id="rId13" Type="http://schemas.openxmlformats.org/officeDocument/2006/relationships/theme" Target="../theme/theme5.xml" /><Relationship Id="rId3" Type="http://schemas.openxmlformats.org/officeDocument/2006/relationships/slideLayout" Target="../slideLayouts/slideLayout50.xml" /><Relationship Id="rId7" Type="http://schemas.openxmlformats.org/officeDocument/2006/relationships/slideLayout" Target="../slideLayouts/slideLayout54.xml" /><Relationship Id="rId12" Type="http://schemas.openxmlformats.org/officeDocument/2006/relationships/slideLayout" Target="../slideLayouts/slideLayout59.xml" /><Relationship Id="rId2" Type="http://schemas.openxmlformats.org/officeDocument/2006/relationships/slideLayout" Target="../slideLayouts/slideLayout49.xml" /><Relationship Id="rId1" Type="http://schemas.openxmlformats.org/officeDocument/2006/relationships/slideLayout" Target="../slideLayouts/slideLayout48.xml" /><Relationship Id="rId6" Type="http://schemas.openxmlformats.org/officeDocument/2006/relationships/slideLayout" Target="../slideLayouts/slideLayout53.xml" /><Relationship Id="rId11" Type="http://schemas.openxmlformats.org/officeDocument/2006/relationships/slideLayout" Target="../slideLayouts/slideLayout58.xml" /><Relationship Id="rId5" Type="http://schemas.openxmlformats.org/officeDocument/2006/relationships/slideLayout" Target="../slideLayouts/slideLayout52.xml" /><Relationship Id="rId10" Type="http://schemas.openxmlformats.org/officeDocument/2006/relationships/slideLayout" Target="../slideLayouts/slideLayout57.xml" /><Relationship Id="rId4" Type="http://schemas.openxmlformats.org/officeDocument/2006/relationships/slideLayout" Target="../slideLayouts/slideLayout51.xml" /><Relationship Id="rId9" Type="http://schemas.openxmlformats.org/officeDocument/2006/relationships/slideLayout" Target="../slideLayouts/slideLayout56.xml" /><Relationship Id="rId14" Type="http://schemas.openxmlformats.org/officeDocument/2006/relationships/image" Target="../media/image1.jpeg" /></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 /><Relationship Id="rId13" Type="http://schemas.openxmlformats.org/officeDocument/2006/relationships/theme" Target="../theme/theme6.xml" /><Relationship Id="rId3" Type="http://schemas.openxmlformats.org/officeDocument/2006/relationships/slideLayout" Target="../slideLayouts/slideLayout62.xml" /><Relationship Id="rId7" Type="http://schemas.openxmlformats.org/officeDocument/2006/relationships/slideLayout" Target="../slideLayouts/slideLayout66.xml" /><Relationship Id="rId12" Type="http://schemas.openxmlformats.org/officeDocument/2006/relationships/slideLayout" Target="../slideLayouts/slideLayout71.xml" /><Relationship Id="rId2" Type="http://schemas.openxmlformats.org/officeDocument/2006/relationships/slideLayout" Target="../slideLayouts/slideLayout61.xml" /><Relationship Id="rId1" Type="http://schemas.openxmlformats.org/officeDocument/2006/relationships/slideLayout" Target="../slideLayouts/slideLayout60.xml" /><Relationship Id="rId6" Type="http://schemas.openxmlformats.org/officeDocument/2006/relationships/slideLayout" Target="../slideLayouts/slideLayout65.xml" /><Relationship Id="rId11" Type="http://schemas.openxmlformats.org/officeDocument/2006/relationships/slideLayout" Target="../slideLayouts/slideLayout70.xml" /><Relationship Id="rId5" Type="http://schemas.openxmlformats.org/officeDocument/2006/relationships/slideLayout" Target="../slideLayouts/slideLayout64.xml" /><Relationship Id="rId10" Type="http://schemas.openxmlformats.org/officeDocument/2006/relationships/slideLayout" Target="../slideLayouts/slideLayout69.xml" /><Relationship Id="rId4" Type="http://schemas.openxmlformats.org/officeDocument/2006/relationships/slideLayout" Target="../slideLayouts/slideLayout63.xml" /><Relationship Id="rId9" Type="http://schemas.openxmlformats.org/officeDocument/2006/relationships/slideLayout" Target="../slideLayouts/slideLayout68.xml" /><Relationship Id="rId14" Type="http://schemas.openxmlformats.org/officeDocument/2006/relationships/image" Target="../media/image1.jpeg" /></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 /><Relationship Id="rId13" Type="http://schemas.openxmlformats.org/officeDocument/2006/relationships/theme" Target="../theme/theme7.xml" /><Relationship Id="rId3" Type="http://schemas.openxmlformats.org/officeDocument/2006/relationships/slideLayout" Target="../slideLayouts/slideLayout74.xml" /><Relationship Id="rId7" Type="http://schemas.openxmlformats.org/officeDocument/2006/relationships/slideLayout" Target="../slideLayouts/slideLayout78.xml" /><Relationship Id="rId12" Type="http://schemas.openxmlformats.org/officeDocument/2006/relationships/slideLayout" Target="../slideLayouts/slideLayout83.xml" /><Relationship Id="rId2" Type="http://schemas.openxmlformats.org/officeDocument/2006/relationships/slideLayout" Target="../slideLayouts/slideLayout73.xml" /><Relationship Id="rId1" Type="http://schemas.openxmlformats.org/officeDocument/2006/relationships/slideLayout" Target="../slideLayouts/slideLayout72.xml" /><Relationship Id="rId6" Type="http://schemas.openxmlformats.org/officeDocument/2006/relationships/slideLayout" Target="../slideLayouts/slideLayout77.xml" /><Relationship Id="rId11" Type="http://schemas.openxmlformats.org/officeDocument/2006/relationships/slideLayout" Target="../slideLayouts/slideLayout82.xml" /><Relationship Id="rId5" Type="http://schemas.openxmlformats.org/officeDocument/2006/relationships/slideLayout" Target="../slideLayouts/slideLayout76.xml" /><Relationship Id="rId10" Type="http://schemas.openxmlformats.org/officeDocument/2006/relationships/slideLayout" Target="../slideLayouts/slideLayout81.xml" /><Relationship Id="rId4" Type="http://schemas.openxmlformats.org/officeDocument/2006/relationships/slideLayout" Target="../slideLayouts/slideLayout75.xml" /><Relationship Id="rId9" Type="http://schemas.openxmlformats.org/officeDocument/2006/relationships/slideLayout" Target="../slideLayouts/slideLayout80.xml" /><Relationship Id="rId14" Type="http://schemas.openxmlformats.org/officeDocument/2006/relationships/image" Target="../media/image1.jpeg" /></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 /><Relationship Id="rId13" Type="http://schemas.openxmlformats.org/officeDocument/2006/relationships/theme" Target="../theme/theme8.xml" /><Relationship Id="rId3" Type="http://schemas.openxmlformats.org/officeDocument/2006/relationships/slideLayout" Target="../slideLayouts/slideLayout86.xml" /><Relationship Id="rId7" Type="http://schemas.openxmlformats.org/officeDocument/2006/relationships/slideLayout" Target="../slideLayouts/slideLayout90.xml" /><Relationship Id="rId12" Type="http://schemas.openxmlformats.org/officeDocument/2006/relationships/slideLayout" Target="../slideLayouts/slideLayout95.xml" /><Relationship Id="rId2" Type="http://schemas.openxmlformats.org/officeDocument/2006/relationships/slideLayout" Target="../slideLayouts/slideLayout85.xml" /><Relationship Id="rId1" Type="http://schemas.openxmlformats.org/officeDocument/2006/relationships/slideLayout" Target="../slideLayouts/slideLayout84.xml" /><Relationship Id="rId6" Type="http://schemas.openxmlformats.org/officeDocument/2006/relationships/slideLayout" Target="../slideLayouts/slideLayout89.xml" /><Relationship Id="rId11" Type="http://schemas.openxmlformats.org/officeDocument/2006/relationships/slideLayout" Target="../slideLayouts/slideLayout94.xml" /><Relationship Id="rId5" Type="http://schemas.openxmlformats.org/officeDocument/2006/relationships/slideLayout" Target="../slideLayouts/slideLayout88.xml" /><Relationship Id="rId10" Type="http://schemas.openxmlformats.org/officeDocument/2006/relationships/slideLayout" Target="../slideLayouts/slideLayout93.xml" /><Relationship Id="rId4" Type="http://schemas.openxmlformats.org/officeDocument/2006/relationships/slideLayout" Target="../slideLayouts/slideLayout87.xml" /><Relationship Id="rId9" Type="http://schemas.openxmlformats.org/officeDocument/2006/relationships/slideLayout" Target="../slideLayouts/slideLayout92.xml" /><Relationship Id="rId14" Type="http://schemas.openxmlformats.org/officeDocument/2006/relationships/image" Target="../media/image1.jpeg" /></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 /><Relationship Id="rId13" Type="http://schemas.openxmlformats.org/officeDocument/2006/relationships/theme" Target="../theme/theme9.xml" /><Relationship Id="rId3" Type="http://schemas.openxmlformats.org/officeDocument/2006/relationships/slideLayout" Target="../slideLayouts/slideLayout98.xml" /><Relationship Id="rId7" Type="http://schemas.openxmlformats.org/officeDocument/2006/relationships/slideLayout" Target="../slideLayouts/slideLayout102.xml" /><Relationship Id="rId12" Type="http://schemas.openxmlformats.org/officeDocument/2006/relationships/slideLayout" Target="../slideLayouts/slideLayout107.xml" /><Relationship Id="rId2" Type="http://schemas.openxmlformats.org/officeDocument/2006/relationships/slideLayout" Target="../slideLayouts/slideLayout97.xml" /><Relationship Id="rId1" Type="http://schemas.openxmlformats.org/officeDocument/2006/relationships/slideLayout" Target="../slideLayouts/slideLayout96.xml" /><Relationship Id="rId6" Type="http://schemas.openxmlformats.org/officeDocument/2006/relationships/slideLayout" Target="../slideLayouts/slideLayout101.xml" /><Relationship Id="rId11" Type="http://schemas.openxmlformats.org/officeDocument/2006/relationships/slideLayout" Target="../slideLayouts/slideLayout106.xml" /><Relationship Id="rId5" Type="http://schemas.openxmlformats.org/officeDocument/2006/relationships/slideLayout" Target="../slideLayouts/slideLayout100.xml" /><Relationship Id="rId10" Type="http://schemas.openxmlformats.org/officeDocument/2006/relationships/slideLayout" Target="../slideLayouts/slideLayout105.xml" /><Relationship Id="rId4" Type="http://schemas.openxmlformats.org/officeDocument/2006/relationships/slideLayout" Target="../slideLayouts/slideLayout99.xml" /><Relationship Id="rId9" Type="http://schemas.openxmlformats.org/officeDocument/2006/relationships/slideLayout" Target="../slideLayouts/slideLayout104.xml" /><Relationship Id="rId14" Type="http://schemas.openxmlformats.org/officeDocument/2006/relationships/image" Target="../media/image1.jpe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ltLang="zh-CN"/>
              <a:t>Образец заголовка</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ltLang="zh-CN"/>
              <a:t>Образец текста</a:t>
            </a:r>
          </a:p>
          <a:p>
            <a:pPr lvl="1"/>
            <a:r>
              <a:rPr lang="ru-RU" altLang="zh-CN"/>
              <a:t>Второй уровень</a:t>
            </a:r>
          </a:p>
          <a:p>
            <a:pPr lvl="2"/>
            <a:r>
              <a:rPr lang="ru-RU" altLang="zh-CN"/>
              <a:t>Третий уровень</a:t>
            </a:r>
          </a:p>
          <a:p>
            <a:pPr lvl="3"/>
            <a:r>
              <a:rPr lang="ru-RU" altLang="zh-CN"/>
              <a:t>Четвертый уровень</a:t>
            </a:r>
          </a:p>
          <a:p>
            <a:pPr lvl="4"/>
            <a:r>
              <a:rPr lang="ru-RU" altLang="zh-CN"/>
              <a:t>Пятый уровень</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29C8F3-725A-4F9A-A507-94E9D5D4F6DB}" type="datetimeFigureOut">
              <a:rPr lang="zh-CN" altLang="en-US" smtClean="0"/>
              <a:t>2024/3/27</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E40409-DAE8-4674-9087-DC3CFB3688B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31086741-5325-4418-B4D8-A8E0D9C57765}"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7A69EA46-79AB-4038-BF41-4A481BE492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02629907"/>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6705EF72-2D82-4520-8156-8149758F0603}"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latin typeface="Times New Roman" pitchFamily="18" charset="0"/>
              </a:defRPr>
            </a:lvl1pPr>
          </a:lstStyle>
          <a:p>
            <a:pPr fontAlgn="base">
              <a:spcBef>
                <a:spcPct val="0"/>
              </a:spcBef>
              <a:spcAft>
                <a:spcPct val="0"/>
              </a:spcAft>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1F369B38-C2DE-4E9C-B2FB-9A0A4374D38D}"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814002992"/>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ftr="0" dt="0"/>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Arial" charset="0"/>
        </a:defRPr>
      </a:lvl2pPr>
      <a:lvl3pPr algn="ctr" rtl="0" fontAlgn="base">
        <a:spcBef>
          <a:spcPct val="0"/>
        </a:spcBef>
        <a:spcAft>
          <a:spcPct val="0"/>
        </a:spcAft>
        <a:defRPr sz="4100" b="1">
          <a:solidFill>
            <a:schemeClr val="tx1"/>
          </a:solidFill>
          <a:latin typeface="Arial" charset="0"/>
        </a:defRPr>
      </a:lvl3pPr>
      <a:lvl4pPr algn="ctr" rtl="0" fontAlgn="base">
        <a:spcBef>
          <a:spcPct val="0"/>
        </a:spcBef>
        <a:spcAft>
          <a:spcPct val="0"/>
        </a:spcAft>
        <a:defRPr sz="4100" b="1">
          <a:solidFill>
            <a:schemeClr val="tx1"/>
          </a:solidFill>
          <a:latin typeface="Arial" charset="0"/>
        </a:defRPr>
      </a:lvl4pPr>
      <a:lvl5pPr algn="ctr" rtl="0" fontAlgn="base">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6705EF72-2D82-4520-8156-8149758F0603}"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latin typeface="Times New Roman" pitchFamily="18" charset="0"/>
              </a:defRPr>
            </a:lvl1pPr>
          </a:lstStyle>
          <a:p>
            <a:pPr fontAlgn="base">
              <a:spcBef>
                <a:spcPct val="0"/>
              </a:spcBef>
              <a:spcAft>
                <a:spcPct val="0"/>
              </a:spcAft>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1F369B38-C2DE-4E9C-B2FB-9A0A4374D38D}"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896668478"/>
      </p:ext>
    </p:extLst>
  </p:cSld>
  <p:clrMap bg1="dk1" tx1="lt1" bg2="dk2" tx2="lt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hf hdr="0" ftr="0" dt="0"/>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Arial" charset="0"/>
        </a:defRPr>
      </a:lvl2pPr>
      <a:lvl3pPr algn="ctr" rtl="0" fontAlgn="base">
        <a:spcBef>
          <a:spcPct val="0"/>
        </a:spcBef>
        <a:spcAft>
          <a:spcPct val="0"/>
        </a:spcAft>
        <a:defRPr sz="4100" b="1">
          <a:solidFill>
            <a:schemeClr val="tx1"/>
          </a:solidFill>
          <a:latin typeface="Arial" charset="0"/>
        </a:defRPr>
      </a:lvl3pPr>
      <a:lvl4pPr algn="ctr" rtl="0" fontAlgn="base">
        <a:spcBef>
          <a:spcPct val="0"/>
        </a:spcBef>
        <a:spcAft>
          <a:spcPct val="0"/>
        </a:spcAft>
        <a:defRPr sz="4100" b="1">
          <a:solidFill>
            <a:schemeClr val="tx1"/>
          </a:solidFill>
          <a:latin typeface="Arial" charset="0"/>
        </a:defRPr>
      </a:lvl4pPr>
      <a:lvl5pPr algn="ctr" rtl="0" fontAlgn="base">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6705EF72-2D82-4520-8156-8149758F0603}"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latin typeface="Times New Roman" pitchFamily="18" charset="0"/>
              </a:defRPr>
            </a:lvl1pPr>
          </a:lstStyle>
          <a:p>
            <a:pPr fontAlgn="base">
              <a:spcBef>
                <a:spcPct val="0"/>
              </a:spcBef>
              <a:spcAft>
                <a:spcPct val="0"/>
              </a:spcAft>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defRPr>
            </a:lvl1pPr>
          </a:lstStyle>
          <a:p>
            <a:pPr>
              <a:defRPr/>
            </a:pPr>
            <a:fld id="{1F369B38-C2DE-4E9C-B2FB-9A0A4374D38D}"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3944686190"/>
      </p:ext>
    </p:extLst>
  </p:cSld>
  <p:clrMap bg1="dk1" tx1="lt1" bg2="dk2" tx2="lt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hf hdr="0" ftr="0" dt="0"/>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Arial" charset="0"/>
        </a:defRPr>
      </a:lvl2pPr>
      <a:lvl3pPr algn="ctr" rtl="0" fontAlgn="base">
        <a:spcBef>
          <a:spcPct val="0"/>
        </a:spcBef>
        <a:spcAft>
          <a:spcPct val="0"/>
        </a:spcAft>
        <a:defRPr sz="4100" b="1">
          <a:solidFill>
            <a:schemeClr val="tx1"/>
          </a:solidFill>
          <a:latin typeface="Arial" charset="0"/>
        </a:defRPr>
      </a:lvl3pPr>
      <a:lvl4pPr algn="ctr" rtl="0" fontAlgn="base">
        <a:spcBef>
          <a:spcPct val="0"/>
        </a:spcBef>
        <a:spcAft>
          <a:spcPct val="0"/>
        </a:spcAft>
        <a:defRPr sz="4100" b="1">
          <a:solidFill>
            <a:schemeClr val="tx1"/>
          </a:solidFill>
          <a:latin typeface="Arial" charset="0"/>
        </a:defRPr>
      </a:lvl4pPr>
      <a:lvl5pPr algn="ctr" rtl="0" fontAlgn="base">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8F11C41D-1CDF-480D-B81A-E1342488E6FF}"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smtClean="0">
                <a:solidFill>
                  <a:srgbClr val="BCBCBC"/>
                </a:solidFill>
                <a:latin typeface="Times New Roman" pitchFamily="18" charset="0"/>
              </a:defRPr>
            </a:lvl1pPr>
          </a:lstStyle>
          <a:p>
            <a:pPr fontAlgn="base">
              <a:spcBef>
                <a:spcPct val="0"/>
              </a:spcBef>
              <a:spcAft>
                <a:spcPct val="0"/>
              </a:spcAft>
              <a:defRPr/>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4DF6814E-98AE-4FBE-AB3D-B14BE81CEDED}"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2429367855"/>
      </p:ext>
    </p:extLst>
  </p:cSld>
  <p:clrMap bg1="dk1" tx1="lt1" bg2="dk2" tx2="lt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hf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CBDAE5AA-F535-4757-9166-DA81C28A9C5E}"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latin typeface="Times New Roman" pitchFamily="18" charset="0"/>
              </a:defRPr>
            </a:lvl1pPr>
          </a:lstStyle>
          <a:p>
            <a:pPr fontAlgn="base">
              <a:spcBef>
                <a:spcPct val="0"/>
              </a:spcBef>
              <a:spcAft>
                <a:spcPct val="0"/>
              </a:spcAft>
              <a:defRPr/>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C7FC78CA-759F-460A-955D-3F1C264D2E4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10046413"/>
      </p:ext>
    </p:extLst>
  </p:cSld>
  <p:clrMap bg1="dk1" tx1="lt1" bg2="dk2" tx2="lt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hf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CBDAE5AA-F535-4757-9166-DA81C28A9C5E}"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latin typeface="Times New Roman" pitchFamily="18" charset="0"/>
              </a:defRPr>
            </a:lvl1pPr>
          </a:lstStyle>
          <a:p>
            <a:pPr fontAlgn="base">
              <a:spcBef>
                <a:spcPct val="0"/>
              </a:spcBef>
              <a:spcAft>
                <a:spcPct val="0"/>
              </a:spcAft>
              <a:defRPr/>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C7FC78CA-759F-460A-955D-3F1C264D2E4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100906084"/>
      </p:ext>
    </p:extLst>
  </p:cSld>
  <p:clrMap bg1="dk1" tx1="lt1" bg2="dk2" tx2="lt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hf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CBDAE5AA-F535-4757-9166-DA81C28A9C5E}" type="datetime1">
              <a:rPr lang="ru-RU">
                <a:solidFill>
                  <a:prstClr val="white">
                    <a:shade val="50000"/>
                  </a:prstClr>
                </a:solidFill>
              </a:rPr>
              <a:pPr>
                <a:defRPr/>
              </a:pPr>
              <a:t>27.03.2024</a:t>
            </a:fld>
            <a:endParaRPr lang="ru-RU">
              <a:solidFill>
                <a:prstClr val="white">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CBCBC"/>
                </a:solidFill>
                <a:latin typeface="Times New Roman" pitchFamily="18" charset="0"/>
              </a:defRPr>
            </a:lvl1pPr>
          </a:lstStyle>
          <a:p>
            <a:pPr fontAlgn="base">
              <a:spcBef>
                <a:spcPct val="0"/>
              </a:spcBef>
              <a:spcAft>
                <a:spcPct val="0"/>
              </a:spcAft>
              <a:defRPr/>
            </a:pPr>
            <a:endParaRPr lang="ru-RU" alt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C7FC78CA-759F-460A-955D-3F1C264D2E43}" type="slidenum">
              <a:rPr lang="ru-RU">
                <a:solidFill>
                  <a:prstClr val="white">
                    <a:shade val="50000"/>
                  </a:prstClr>
                </a:solidFill>
              </a:rPr>
              <a:pPr>
                <a:defRPr/>
              </a:pPr>
              <a:t>‹#›</a:t>
            </a:fld>
            <a:endParaRPr lang="ru-RU">
              <a:solidFill>
                <a:prstClr val="white">
                  <a:shade val="50000"/>
                </a:prstClr>
              </a:solidFill>
            </a:endParaRPr>
          </a:p>
        </p:txBody>
      </p:sp>
    </p:spTree>
    <p:extLst>
      <p:ext uri="{BB962C8B-B14F-4D97-AF65-F5344CB8AC3E}">
        <p14:creationId xmlns:p14="http://schemas.microsoft.com/office/powerpoint/2010/main" val="1253403500"/>
      </p:ext>
    </p:extLst>
  </p:cSld>
  <p:clrMap bg1="dk1" tx1="lt1" bg2="dk2" tx2="lt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hf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ru-RU" altLang="ru-RU"/>
              <a:t>Образец заголовка</a:t>
            </a:r>
          </a:p>
        </p:txBody>
      </p:sp>
      <p:sp>
        <p:nvSpPr>
          <p:cNvPr id="18435"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a:lvl1pPr>
          </a:lstStyle>
          <a:p>
            <a:pPr fontAlgn="base">
              <a:spcAft>
                <a:spcPct val="0"/>
              </a:spcAft>
              <a:defRPr/>
            </a:pPr>
            <a:fld id="{EB653B3F-4E10-4A0A-9D19-51D2A8B4EF37}" type="datetime1">
              <a:rPr lang="ru-RU">
                <a:solidFill>
                  <a:srgbClr val="000000"/>
                </a:solidFill>
              </a:rPr>
              <a:pPr fontAlgn="base">
                <a:spcAft>
                  <a:spcPct val="0"/>
                </a:spcAft>
                <a:defRPr/>
              </a:pPr>
              <a:t>27.03.2024</a:t>
            </a:fld>
            <a:endParaRPr lang="ru-RU">
              <a:solidFill>
                <a:srgbClr val="000000"/>
              </a:solidFill>
            </a:endParaRPr>
          </a:p>
        </p:txBody>
      </p:sp>
      <p:sp>
        <p:nvSpPr>
          <p:cNvPr id="18436"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a:lvl1pPr>
          </a:lstStyle>
          <a:p>
            <a:pPr fontAlgn="base">
              <a:spcAft>
                <a:spcPct val="0"/>
              </a:spcAft>
              <a:defRPr/>
            </a:pPr>
            <a:endParaRPr lang="ru-RU">
              <a:solidFill>
                <a:srgbClr val="000000"/>
              </a:solidFill>
            </a:endParaRPr>
          </a:p>
        </p:txBody>
      </p:sp>
      <p:sp>
        <p:nvSpPr>
          <p:cNvPr id="18437"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a:lvl1pPr>
          </a:lstStyle>
          <a:p>
            <a:pPr fontAlgn="base">
              <a:spcAft>
                <a:spcPct val="0"/>
              </a:spcAft>
              <a:defRPr/>
            </a:pPr>
            <a:fld id="{B45D6AC8-D54C-4335-8AE2-4BD2681697F8}" type="slidenum">
              <a:rPr lang="ru-RU">
                <a:solidFill>
                  <a:srgbClr val="000000"/>
                </a:solidFill>
              </a:rPr>
              <a:pPr fontAlgn="base">
                <a:spcAft>
                  <a:spcPct val="0"/>
                </a:spcAft>
                <a:defRPr/>
              </a:pPr>
              <a:t>‹#›</a:t>
            </a:fld>
            <a:endParaRPr lang="ru-RU">
              <a:solidFill>
                <a:srgbClr val="000000"/>
              </a:solidFill>
            </a:endParaRPr>
          </a:p>
        </p:txBody>
      </p:sp>
      <p:pic>
        <p:nvPicPr>
          <p:cNvPr id="3078" name="Picture 6" descr="strtegic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Tree>
    <p:extLst>
      <p:ext uri="{BB962C8B-B14F-4D97-AF65-F5344CB8AC3E}">
        <p14:creationId xmlns:p14="http://schemas.microsoft.com/office/powerpoint/2010/main" val="2858889003"/>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ru-RU" altLang="ru-RU"/>
              <a:t>Образец заголовка</a:t>
            </a:r>
          </a:p>
        </p:txBody>
      </p:sp>
      <p:sp>
        <p:nvSpPr>
          <p:cNvPr id="18435"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a:lvl1pPr>
          </a:lstStyle>
          <a:p>
            <a:pPr fontAlgn="base">
              <a:spcAft>
                <a:spcPct val="0"/>
              </a:spcAft>
              <a:defRPr/>
            </a:pPr>
            <a:fld id="{EB653B3F-4E10-4A0A-9D19-51D2A8B4EF37}" type="datetime1">
              <a:rPr lang="ru-RU">
                <a:solidFill>
                  <a:srgbClr val="000000"/>
                </a:solidFill>
              </a:rPr>
              <a:pPr fontAlgn="base">
                <a:spcAft>
                  <a:spcPct val="0"/>
                </a:spcAft>
                <a:defRPr/>
              </a:pPr>
              <a:t>27.03.2024</a:t>
            </a:fld>
            <a:endParaRPr lang="ru-RU">
              <a:solidFill>
                <a:srgbClr val="000000"/>
              </a:solidFill>
            </a:endParaRPr>
          </a:p>
        </p:txBody>
      </p:sp>
      <p:sp>
        <p:nvSpPr>
          <p:cNvPr id="18436"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a:lvl1pPr>
          </a:lstStyle>
          <a:p>
            <a:pPr fontAlgn="base">
              <a:spcAft>
                <a:spcPct val="0"/>
              </a:spcAft>
              <a:defRPr/>
            </a:pPr>
            <a:endParaRPr lang="ru-RU">
              <a:solidFill>
                <a:srgbClr val="000000"/>
              </a:solidFill>
            </a:endParaRPr>
          </a:p>
        </p:txBody>
      </p:sp>
      <p:sp>
        <p:nvSpPr>
          <p:cNvPr id="18437"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a:lvl1pPr>
          </a:lstStyle>
          <a:p>
            <a:pPr fontAlgn="base">
              <a:spcAft>
                <a:spcPct val="0"/>
              </a:spcAft>
              <a:defRPr/>
            </a:pPr>
            <a:fld id="{B45D6AC8-D54C-4335-8AE2-4BD2681697F8}" type="slidenum">
              <a:rPr lang="ru-RU">
                <a:solidFill>
                  <a:srgbClr val="000000"/>
                </a:solidFill>
              </a:rPr>
              <a:pPr fontAlgn="base">
                <a:spcAft>
                  <a:spcPct val="0"/>
                </a:spcAft>
                <a:defRPr/>
              </a:pPr>
              <a:t>‹#›</a:t>
            </a:fld>
            <a:endParaRPr lang="ru-RU">
              <a:solidFill>
                <a:srgbClr val="000000"/>
              </a:solidFill>
            </a:endParaRPr>
          </a:p>
        </p:txBody>
      </p:sp>
      <p:pic>
        <p:nvPicPr>
          <p:cNvPr id="3078" name="Picture 6" descr="strtegic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Tree>
    <p:extLst>
      <p:ext uri="{BB962C8B-B14F-4D97-AF65-F5344CB8AC3E}">
        <p14:creationId xmlns:p14="http://schemas.microsoft.com/office/powerpoint/2010/main" val="3260798160"/>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 id="2147483891" r:id="rId13"/>
    <p:sldLayoutId id="2147483892" r:id="rId14"/>
    <p:sldLayoutId id="2147483893" r:id="rId15"/>
    <p:sldLayoutId id="2147483894" r:id="rId1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AA918EFE-EAA0-4FF1-AFFD-6DA44EFF466C}"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smtClean="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64E4F987-5265-4939-9989-E64E979FEA9C}"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13733119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ru-RU" altLang="ru-RU"/>
              <a:t>Образец заголовка</a:t>
            </a:r>
          </a:p>
        </p:txBody>
      </p:sp>
      <p:sp>
        <p:nvSpPr>
          <p:cNvPr id="18435"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a:lvl1pPr>
          </a:lstStyle>
          <a:p>
            <a:pPr fontAlgn="base">
              <a:spcAft>
                <a:spcPct val="0"/>
              </a:spcAft>
              <a:defRPr/>
            </a:pPr>
            <a:fld id="{EB653B3F-4E10-4A0A-9D19-51D2A8B4EF37}" type="datetime1">
              <a:rPr lang="ru-RU">
                <a:solidFill>
                  <a:srgbClr val="000000"/>
                </a:solidFill>
              </a:rPr>
              <a:pPr fontAlgn="base">
                <a:spcAft>
                  <a:spcPct val="0"/>
                </a:spcAft>
                <a:defRPr/>
              </a:pPr>
              <a:t>27.03.2024</a:t>
            </a:fld>
            <a:endParaRPr lang="ru-RU">
              <a:solidFill>
                <a:srgbClr val="000000"/>
              </a:solidFill>
            </a:endParaRPr>
          </a:p>
        </p:txBody>
      </p:sp>
      <p:sp>
        <p:nvSpPr>
          <p:cNvPr id="18436"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a:lvl1pPr>
          </a:lstStyle>
          <a:p>
            <a:pPr fontAlgn="base">
              <a:spcAft>
                <a:spcPct val="0"/>
              </a:spcAft>
              <a:defRPr/>
            </a:pPr>
            <a:endParaRPr lang="ru-RU">
              <a:solidFill>
                <a:srgbClr val="000000"/>
              </a:solidFill>
            </a:endParaRPr>
          </a:p>
        </p:txBody>
      </p:sp>
      <p:sp>
        <p:nvSpPr>
          <p:cNvPr id="18437"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a:lvl1pPr>
          </a:lstStyle>
          <a:p>
            <a:pPr fontAlgn="base">
              <a:spcAft>
                <a:spcPct val="0"/>
              </a:spcAft>
              <a:defRPr/>
            </a:pPr>
            <a:fld id="{B45D6AC8-D54C-4335-8AE2-4BD2681697F8}" type="slidenum">
              <a:rPr lang="ru-RU">
                <a:solidFill>
                  <a:srgbClr val="000000"/>
                </a:solidFill>
              </a:rPr>
              <a:pPr fontAlgn="base">
                <a:spcAft>
                  <a:spcPct val="0"/>
                </a:spcAft>
                <a:defRPr/>
              </a:pPr>
              <a:t>‹#›</a:t>
            </a:fld>
            <a:endParaRPr lang="ru-RU">
              <a:solidFill>
                <a:srgbClr val="000000"/>
              </a:solidFill>
            </a:endParaRPr>
          </a:p>
        </p:txBody>
      </p:sp>
      <p:pic>
        <p:nvPicPr>
          <p:cNvPr id="3078" name="Picture 6" descr="strtegic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Tree>
    <p:extLst>
      <p:ext uri="{BB962C8B-B14F-4D97-AF65-F5344CB8AC3E}">
        <p14:creationId xmlns:p14="http://schemas.microsoft.com/office/powerpoint/2010/main" val="79456093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371600" y="5334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ru-RU" altLang="ru-RU"/>
              <a:t>Образец заголовка</a:t>
            </a:r>
          </a:p>
        </p:txBody>
      </p:sp>
      <p:sp>
        <p:nvSpPr>
          <p:cNvPr id="18435"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defRPr sz="1400"/>
            </a:lvl1pPr>
          </a:lstStyle>
          <a:p>
            <a:pPr fontAlgn="base">
              <a:spcAft>
                <a:spcPct val="0"/>
              </a:spcAft>
              <a:defRPr/>
            </a:pPr>
            <a:fld id="{EB653B3F-4E10-4A0A-9D19-51D2A8B4EF37}" type="datetime1">
              <a:rPr lang="ru-RU">
                <a:solidFill>
                  <a:srgbClr val="000000"/>
                </a:solidFill>
              </a:rPr>
              <a:pPr fontAlgn="base">
                <a:spcAft>
                  <a:spcPct val="0"/>
                </a:spcAft>
                <a:defRPr/>
              </a:pPr>
              <a:t>27.03.2024</a:t>
            </a:fld>
            <a:endParaRPr lang="ru-RU">
              <a:solidFill>
                <a:srgbClr val="000000"/>
              </a:solidFill>
            </a:endParaRPr>
          </a:p>
        </p:txBody>
      </p:sp>
      <p:sp>
        <p:nvSpPr>
          <p:cNvPr id="18436"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defRPr sz="1400"/>
            </a:lvl1pPr>
          </a:lstStyle>
          <a:p>
            <a:pPr fontAlgn="base">
              <a:spcAft>
                <a:spcPct val="0"/>
              </a:spcAft>
              <a:defRPr/>
            </a:pPr>
            <a:endParaRPr lang="ru-RU">
              <a:solidFill>
                <a:srgbClr val="000000"/>
              </a:solidFill>
            </a:endParaRPr>
          </a:p>
        </p:txBody>
      </p:sp>
      <p:sp>
        <p:nvSpPr>
          <p:cNvPr id="18437"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defRPr sz="1400"/>
            </a:lvl1pPr>
          </a:lstStyle>
          <a:p>
            <a:pPr fontAlgn="base">
              <a:spcAft>
                <a:spcPct val="0"/>
              </a:spcAft>
              <a:defRPr/>
            </a:pPr>
            <a:fld id="{B45D6AC8-D54C-4335-8AE2-4BD2681697F8}" type="slidenum">
              <a:rPr lang="ru-RU">
                <a:solidFill>
                  <a:srgbClr val="000000"/>
                </a:solidFill>
              </a:rPr>
              <a:pPr fontAlgn="base">
                <a:spcAft>
                  <a:spcPct val="0"/>
                </a:spcAft>
                <a:defRPr/>
              </a:pPr>
              <a:t>‹#›</a:t>
            </a:fld>
            <a:endParaRPr lang="ru-RU">
              <a:solidFill>
                <a:srgbClr val="000000"/>
              </a:solidFill>
            </a:endParaRPr>
          </a:p>
        </p:txBody>
      </p:sp>
      <p:pic>
        <p:nvPicPr>
          <p:cNvPr id="3078" name="Picture 6" descr="strtegic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1219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7"/>
          <p:cNvSpPr>
            <a:spLocks noGrp="1" noChangeArrowheads="1"/>
          </p:cNvSpPr>
          <p:nvPr>
            <p:ph type="body" idx="1"/>
          </p:nvPr>
        </p:nvSpPr>
        <p:spPr bwMode="auto">
          <a:xfrm>
            <a:off x="1371600" y="19812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Tree>
    <p:extLst>
      <p:ext uri="{BB962C8B-B14F-4D97-AF65-F5344CB8AC3E}">
        <p14:creationId xmlns:p14="http://schemas.microsoft.com/office/powerpoint/2010/main" val="1780641145"/>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 id="2147483943" r:id="rId14"/>
    <p:sldLayoutId id="2147483944" r:id="rId15"/>
    <p:sldLayoutId id="2147483945" r:id="rId1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9500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759329772"/>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1364674273"/>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2432873322"/>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3989933314"/>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 id="2147483997"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4074125148"/>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2409493007"/>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23"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Текст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defRPr>
            </a:lvl1pPr>
          </a:lstStyle>
          <a:p>
            <a:pPr>
              <a:defRPr/>
            </a:pPr>
            <a:fld id="{0C2C6AFF-3347-42E8-B2E2-8FA5AB5017D1}" type="datetime1">
              <a:rPr lang="ru-RU">
                <a:solidFill>
                  <a:srgbClr val="775F55"/>
                </a:solidFill>
              </a:rPr>
              <a:pPr>
                <a:defRPr/>
              </a:pPr>
              <a:t>27.03.2024</a:t>
            </a:fld>
            <a:endParaRPr lang="ru-RU">
              <a:solidFill>
                <a:srgbClr val="775F55"/>
              </a:solidFill>
            </a:endParaRPr>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alibri" pitchFamily="34" charset="0"/>
              </a:defRPr>
            </a:lvl1pPr>
          </a:lstStyle>
          <a:p>
            <a:pPr fontAlgn="base">
              <a:spcBef>
                <a:spcPct val="0"/>
              </a:spcBef>
              <a:spcAft>
                <a:spcPct val="0"/>
              </a:spcAft>
            </a:pPr>
            <a:endParaRPr lang="ru-RU" altLang="ru-RU">
              <a:solidFill>
                <a:srgbClr val="775F55"/>
              </a:solidFill>
            </a:endParaRPr>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defRPr>
            </a:lvl1pPr>
          </a:lstStyle>
          <a:p>
            <a:pPr>
              <a:defRPr/>
            </a:pPr>
            <a:fld id="{B52DD7C5-EB0F-47EE-8183-7E95A8F50DC5}" type="slidenum">
              <a:rPr lang="ru-RU"/>
              <a:pPr>
                <a:defRPr/>
              </a:pPr>
              <a:t>‹#›</a:t>
            </a:fld>
            <a:endParaRPr lang="ru-RU"/>
          </a:p>
        </p:txBody>
      </p:sp>
    </p:spTree>
    <p:extLst>
      <p:ext uri="{BB962C8B-B14F-4D97-AF65-F5344CB8AC3E}">
        <p14:creationId xmlns:p14="http://schemas.microsoft.com/office/powerpoint/2010/main" val="2054017605"/>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Lst>
  <p:hf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2260303029"/>
      </p:ext>
    </p:extLst>
  </p:cSld>
  <p:clrMap bg1="dk1" tx1="lt1" bg2="dk2" tx2="lt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 id="2147484050"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A587510A-8113-4093-831B-C6776DA08F8A}"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smtClean="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A3C69269-1805-4E6E-A94E-0422D3058FDC}"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4538389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2460122322"/>
      </p:ext>
    </p:extLst>
  </p:cSld>
  <p:clrMap bg1="dk1" tx1="lt1" bg2="dk2" tx2="lt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 id="2147484077" r:id="rId12"/>
    <p:sldLayoutId id="2147484078"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3527979585"/>
      </p:ext>
    </p:extLst>
  </p:cSld>
  <p:clrMap bg1="dk1" tx1="lt1" bg2="dk2" tx2="lt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1193950274"/>
      </p:ext>
    </p:extLst>
  </p:cSld>
  <p:clrMap bg1="dk1" tx1="lt1" bg2="dk2" tx2="lt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 id="2147484105" r:id="rId12"/>
    <p:sldLayoutId id="2147484106"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1787638855"/>
      </p:ext>
    </p:extLst>
  </p:cSld>
  <p:clrMap bg1="dk1" tx1="lt1" bg2="dk2" tx2="lt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 id="2147484120"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220839389"/>
      </p:ext>
    </p:extLst>
  </p:cSld>
  <p:clrMap bg1="dk1" tx1="lt1" bg2="dk2" tx2="lt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 id="2147484133" r:id="rId12"/>
    <p:sldLayoutId id="2147484134"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1752207598"/>
      </p:ext>
    </p:extLst>
  </p:cSld>
  <p:clrMap bg1="dk1" tx1="lt1" bg2="dk2" tx2="lt2" accent1="accent1" accent2="accent2" accent3="accent3" accent4="accent4" accent5="accent5" accent6="accent6" hlink="hlink" folHlink="folHlink"/>
  <p:sldLayoutIdLst>
    <p:sldLayoutId id="214748413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5" r:id="rId10"/>
    <p:sldLayoutId id="2147484146" r:id="rId11"/>
    <p:sldLayoutId id="2147484147" r:id="rId12"/>
    <p:sldLayoutId id="2147484148"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3611825426"/>
      </p:ext>
    </p:extLst>
  </p:cSld>
  <p:clrMap bg1="dk1" tx1="lt1" bg2="dk2" tx2="lt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 id="2147484161" r:id="rId12"/>
    <p:sldLayoutId id="2147484162"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smtClean="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88A38EA5-6E55-4A10-BC68-072491C2E0A6}"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4D7315C6-BF15-4154-8683-14B0FA45D6BE}"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2416131042"/>
      </p:ext>
    </p:extLst>
  </p:cSld>
  <p:clrMap bg1="dk1" tx1="lt1" bg2="dk2" tx2="lt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 id="2147484176"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Нижний колонтитул 2"/>
          <p:cNvSpPr>
            <a:spLocks noGrp="1"/>
          </p:cNvSpPr>
          <p:nvPr>
            <p:ph type="ftr" sz="quarter" idx="3"/>
          </p:nvPr>
        </p:nvSpPr>
        <p:spPr>
          <a:xfrm>
            <a:off x="1295400" y="6400800"/>
            <a:ext cx="4211638" cy="274638"/>
          </a:xfrm>
          <a:prstGeom prst="rect">
            <a:avLst/>
          </a:prstGeom>
        </p:spPr>
        <p:txBody>
          <a:bodyPr vert="horz" wrap="square" lIns="91440" tIns="45720" rIns="91440" bIns="45720" numCol="1" anchor="t" anchorCtr="0" compatLnSpc="1">
            <a:prstTxWarp prst="textNoShape">
              <a:avLst/>
            </a:prstTxWarp>
          </a:bodyPr>
          <a:lstStyle>
            <a:lvl1pPr>
              <a:defRPr sz="1300">
                <a:solidFill>
                  <a:srgbClr val="B9BBB2"/>
                </a:solidFill>
                <a:latin typeface="Cambria" pitchFamily="18" charset="0"/>
              </a:defRPr>
            </a:lvl1pPr>
          </a:lstStyle>
          <a:p>
            <a:pPr algn="r" fontAlgn="base">
              <a:spcBef>
                <a:spcPct val="0"/>
              </a:spcBef>
              <a:spcAft>
                <a:spcPct val="0"/>
              </a:spcAft>
              <a:defRPr/>
            </a:pPr>
            <a:endParaRPr lang="ru-RU" altLang="ru-RU"/>
          </a:p>
        </p:txBody>
      </p:sp>
      <p:sp>
        <p:nvSpPr>
          <p:cNvPr id="14" name="Дата 13"/>
          <p:cNvSpPr>
            <a:spLocks noGrp="1"/>
          </p:cNvSpPr>
          <p:nvPr>
            <p:ph type="dt" sz="half" idx="2"/>
          </p:nvPr>
        </p:nvSpPr>
        <p:spPr>
          <a:xfrm>
            <a:off x="5562600" y="6400800"/>
            <a:ext cx="3001963" cy="274638"/>
          </a:xfrm>
          <a:prstGeom prst="rect">
            <a:avLst/>
          </a:prstGeom>
        </p:spPr>
        <p:txBody>
          <a:bodyPr/>
          <a:lstStyle>
            <a:lvl1pPr algn="l" eaLnBrk="1" fontAlgn="auto" latinLnBrk="0" hangingPunct="1">
              <a:spcBef>
                <a:spcPts val="0"/>
              </a:spcBef>
              <a:spcAft>
                <a:spcPts val="0"/>
              </a:spcAft>
              <a:defRPr kumimoji="0" sz="1300">
                <a:solidFill>
                  <a:schemeClr val="bg2">
                    <a:tint val="60000"/>
                    <a:satMod val="155000"/>
                  </a:schemeClr>
                </a:solidFill>
                <a:latin typeface="+mn-lt"/>
              </a:defRPr>
            </a:lvl1pPr>
            <a:extLst/>
          </a:lstStyle>
          <a:p>
            <a:pPr>
              <a:defRPr/>
            </a:pPr>
            <a:fld id="{A816CB41-8D7A-4B30-8F56-D6086C033F70}" type="datetime1">
              <a:rPr lang="ru-RU">
                <a:solidFill>
                  <a:srgbClr val="676A55">
                    <a:tint val="60000"/>
                    <a:satMod val="155000"/>
                  </a:srgbClr>
                </a:solidFill>
              </a:rPr>
              <a:pPr>
                <a:defRPr/>
              </a:pPr>
              <a:t>27.03.2024</a:t>
            </a:fld>
            <a:endParaRPr lang="ru-RU">
              <a:solidFill>
                <a:srgbClr val="676A55">
                  <a:tint val="60000"/>
                  <a:satMod val="155000"/>
                </a:srgbClr>
              </a:solidFill>
            </a:endParaRPr>
          </a:p>
        </p:txBody>
      </p:sp>
      <p:sp>
        <p:nvSpPr>
          <p:cNvPr id="23" name="Номер слайда 22"/>
          <p:cNvSpPr>
            <a:spLocks noGrp="1"/>
          </p:cNvSpPr>
          <p:nvPr>
            <p:ph type="sldNum" sz="quarter" idx="4"/>
          </p:nvPr>
        </p:nvSpPr>
        <p:spPr>
          <a:xfrm>
            <a:off x="8639175" y="6515100"/>
            <a:ext cx="463550" cy="273050"/>
          </a:xfrm>
          <a:prstGeom prst="rect">
            <a:avLst/>
          </a:prstGeom>
        </p:spPr>
        <p:txBody>
          <a:bodyPr anchor="ctr"/>
          <a:lstStyle>
            <a:lvl1pPr algn="r" eaLnBrk="1" fontAlgn="auto" latinLnBrk="0" hangingPunct="1">
              <a:spcBef>
                <a:spcPts val="0"/>
              </a:spcBef>
              <a:spcAft>
                <a:spcPts val="0"/>
              </a:spcAft>
              <a:defRPr kumimoji="0" sz="1600">
                <a:solidFill>
                  <a:schemeClr val="tx2">
                    <a:shade val="90000"/>
                  </a:schemeClr>
                </a:solidFill>
                <a:effectLst/>
                <a:latin typeface="+mn-lt"/>
              </a:defRPr>
            </a:lvl1pPr>
            <a:extLst/>
          </a:lstStyle>
          <a:p>
            <a:pPr>
              <a:defRPr/>
            </a:pPr>
            <a:fld id="{A1A532D1-B7D6-4E91-9415-B8E79A94BE95}" type="slidenum">
              <a:rPr lang="ru-RU">
                <a:solidFill>
                  <a:srgbClr val="EAEBDE">
                    <a:shade val="90000"/>
                  </a:srgbClr>
                </a:solidFill>
              </a:rPr>
              <a:pPr>
                <a:defRPr/>
              </a:pPr>
              <a:t>‹#›</a:t>
            </a:fld>
            <a:endParaRPr lang="ru-RU">
              <a:solidFill>
                <a:srgbClr val="EAEBDE">
                  <a:shade val="90000"/>
                </a:srgbClr>
              </a:solidFill>
            </a:endParaRPr>
          </a:p>
        </p:txBody>
      </p:sp>
      <p:sp>
        <p:nvSpPr>
          <p:cNvPr id="22" name="Заголовок 21"/>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lang="ru-RU"/>
              <a:t>Образец заголовка</a:t>
            </a:r>
            <a:endParaRPr lang="en-US"/>
          </a:p>
        </p:txBody>
      </p:sp>
      <p:sp>
        <p:nvSpPr>
          <p:cNvPr id="1033" name="Текст 12"/>
          <p:cNvSpPr>
            <a:spLocks noGrp="1"/>
          </p:cNvSpPr>
          <p:nvPr>
            <p:ph type="body" idx="1"/>
          </p:nvPr>
        </p:nvSpPr>
        <p:spPr bwMode="auto">
          <a:xfrm>
            <a:off x="457200" y="16462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2529295192"/>
      </p:ext>
    </p:extLst>
  </p:cSld>
  <p:clrMap bg1="dk1" tx1="lt1" bg2="dk2" tx2="lt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Lst>
  <p:hf hdr="0" ftr="0" dt="0"/>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mj-lt"/>
          <a:ea typeface="+mj-ea"/>
          <a:cs typeface="+mj-cs"/>
        </a:defRPr>
      </a:lvl1pPr>
      <a:lvl2pPr marL="53975" indent="-53975" algn="r" rtl="0" eaLnBrk="0" fontAlgn="base" hangingPunct="0">
        <a:spcBef>
          <a:spcPct val="0"/>
        </a:spcBef>
        <a:spcAft>
          <a:spcPct val="0"/>
        </a:spcAft>
        <a:defRPr sz="4600">
          <a:solidFill>
            <a:srgbClr val="E7EACB"/>
          </a:solidFill>
          <a:latin typeface="Cambria" pitchFamily="18" charset="0"/>
        </a:defRPr>
      </a:lvl2pPr>
      <a:lvl3pPr marL="53975" indent="-53975" algn="r" rtl="0" eaLnBrk="0" fontAlgn="base" hangingPunct="0">
        <a:spcBef>
          <a:spcPct val="0"/>
        </a:spcBef>
        <a:spcAft>
          <a:spcPct val="0"/>
        </a:spcAft>
        <a:defRPr sz="4600">
          <a:solidFill>
            <a:srgbClr val="E7EACB"/>
          </a:solidFill>
          <a:latin typeface="Cambria" pitchFamily="18" charset="0"/>
        </a:defRPr>
      </a:lvl3pPr>
      <a:lvl4pPr marL="53975" indent="-53975" algn="r" rtl="0" eaLnBrk="0" fontAlgn="base" hangingPunct="0">
        <a:spcBef>
          <a:spcPct val="0"/>
        </a:spcBef>
        <a:spcAft>
          <a:spcPct val="0"/>
        </a:spcAft>
        <a:defRPr sz="4600">
          <a:solidFill>
            <a:srgbClr val="E7EACB"/>
          </a:solidFill>
          <a:latin typeface="Cambria" pitchFamily="18" charset="0"/>
        </a:defRPr>
      </a:lvl4pPr>
      <a:lvl5pPr marL="53975" indent="-53975" algn="r" rtl="0" eaLnBrk="0" fontAlgn="base" hangingPunct="0">
        <a:spcBef>
          <a:spcPct val="0"/>
        </a:spcBef>
        <a:spcAft>
          <a:spcPct val="0"/>
        </a:spcAft>
        <a:defRPr sz="4600">
          <a:solidFill>
            <a:srgbClr val="E7EACB"/>
          </a:solidFill>
          <a:latin typeface="Cambria" pitchFamily="18" charset="0"/>
        </a:defRPr>
      </a:lvl5pPr>
      <a:lvl6pPr marL="511175" indent="-53975" algn="r" rtl="0" fontAlgn="base">
        <a:spcBef>
          <a:spcPct val="0"/>
        </a:spcBef>
        <a:spcAft>
          <a:spcPct val="0"/>
        </a:spcAft>
        <a:defRPr sz="4600">
          <a:solidFill>
            <a:srgbClr val="E7EACB"/>
          </a:solidFill>
          <a:latin typeface="Cambria" pitchFamily="18" charset="0"/>
        </a:defRPr>
      </a:lvl6pPr>
      <a:lvl7pPr marL="968375" indent="-53975" algn="r" rtl="0" fontAlgn="base">
        <a:spcBef>
          <a:spcPct val="0"/>
        </a:spcBef>
        <a:spcAft>
          <a:spcPct val="0"/>
        </a:spcAft>
        <a:defRPr sz="4600">
          <a:solidFill>
            <a:srgbClr val="E7EACB"/>
          </a:solidFill>
          <a:latin typeface="Cambria" pitchFamily="18" charset="0"/>
        </a:defRPr>
      </a:lvl7pPr>
      <a:lvl8pPr marL="1425575" indent="-53975" algn="r" rtl="0" fontAlgn="base">
        <a:spcBef>
          <a:spcPct val="0"/>
        </a:spcBef>
        <a:spcAft>
          <a:spcPct val="0"/>
        </a:spcAft>
        <a:defRPr sz="4600">
          <a:solidFill>
            <a:srgbClr val="E7EACB"/>
          </a:solidFill>
          <a:latin typeface="Cambria" pitchFamily="18" charset="0"/>
        </a:defRPr>
      </a:lvl8pPr>
      <a:lvl9pPr marL="1882775" indent="-53975" algn="r" rtl="0" fontAlgn="base">
        <a:spcBef>
          <a:spcPct val="0"/>
        </a:spcBef>
        <a:spcAft>
          <a:spcPct val="0"/>
        </a:spcAft>
        <a:defRPr sz="4600">
          <a:solidFill>
            <a:srgbClr val="E7EACB"/>
          </a:solidFill>
          <a:latin typeface="Cambria"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mn-lt"/>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mn-lt"/>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mn-lt"/>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7AD8C0DA-AE2A-476F-BDCF-94C0FCDA45E3}"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smtClean="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DDC14086-69F9-441A-9F8B-77DE5ED5569C}"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66077530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31086741-5325-4418-B4D8-A8E0D9C57765}"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7A69EA46-79AB-4038-BF41-4A481BE492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306755565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31086741-5325-4418-B4D8-A8E0D9C57765}"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7A69EA46-79AB-4038-BF41-4A481BE492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41190731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31086741-5325-4418-B4D8-A8E0D9C57765}"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7A69EA46-79AB-4038-BF41-4A481BE492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368029007"/>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31086741-5325-4418-B4D8-A8E0D9C57765}"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7A69EA46-79AB-4038-BF41-4A481BE492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28550614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Заголовок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p>
            <a:r>
              <a:rPr lang="ru-RU"/>
              <a:t>Образец заголовка</a:t>
            </a:r>
            <a:endParaRPr lang="en-US"/>
          </a:p>
        </p:txBody>
      </p:sp>
      <p:sp>
        <p:nvSpPr>
          <p:cNvPr id="1030" name="Текст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27" name="Дата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31086741-5325-4418-B4D8-A8E0D9C57765}" type="datetime1">
              <a:rPr lang="ru-RU">
                <a:solidFill>
                  <a:srgbClr val="B13F9A"/>
                </a:solidFill>
              </a:rPr>
              <a:pPr>
                <a:defRPr/>
              </a:pPr>
              <a:t>27.03.2024</a:t>
            </a:fld>
            <a:endParaRPr lang="ru-RU">
              <a:solidFill>
                <a:srgbClr val="B13F9A"/>
              </a:solidFill>
            </a:endParaRPr>
          </a:p>
        </p:txBody>
      </p:sp>
      <p:sp>
        <p:nvSpPr>
          <p:cNvPr id="4" name="Нижний колонтитул 3"/>
          <p:cNvSpPr>
            <a:spLocks noGrp="1"/>
          </p:cNvSpPr>
          <p:nvPr>
            <p:ph type="ftr" sz="quarter" idx="3"/>
          </p:nvPr>
        </p:nvSpPr>
        <p:spPr>
          <a:xfrm>
            <a:off x="457200" y="6557963"/>
            <a:ext cx="3657600" cy="228600"/>
          </a:xfrm>
          <a:prstGeom prst="rect">
            <a:avLst/>
          </a:prstGeom>
        </p:spPr>
        <p:txBody>
          <a:bodyPr vert="horz" wrap="square" lIns="91440" tIns="0" rIns="91440" bIns="0" numCol="1" anchor="b" anchorCtr="0" compatLnSpc="1">
            <a:prstTxWarp prst="textNoShape">
              <a:avLst/>
            </a:prstTxWarp>
          </a:bodyPr>
          <a:lstStyle>
            <a:lvl1pPr algn="r">
              <a:defRPr sz="1000">
                <a:solidFill>
                  <a:schemeClr val="tx2"/>
                </a:solidFill>
                <a:latin typeface="Trebuchet MS" pitchFamily="34" charset="0"/>
              </a:defRPr>
            </a:lvl1pPr>
          </a:lstStyle>
          <a:p>
            <a:pPr fontAlgn="base">
              <a:spcBef>
                <a:spcPct val="0"/>
              </a:spcBef>
              <a:spcAft>
                <a:spcPct val="0"/>
              </a:spcAft>
              <a:defRPr/>
            </a:pPr>
            <a:endParaRPr lang="ru-RU" altLang="ru-RU">
              <a:solidFill>
                <a:srgbClr val="B13F9A"/>
              </a:solidFill>
            </a:endParaRPr>
          </a:p>
        </p:txBody>
      </p:sp>
      <p:sp>
        <p:nvSpPr>
          <p:cNvPr id="16" name="Номер слайда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7A69EA46-79AB-4038-BF41-4A481BE492FA}" type="slidenum">
              <a:rPr lang="ru-RU">
                <a:solidFill>
                  <a:srgbClr val="B13F9A"/>
                </a:solidFill>
              </a:rPr>
              <a:pPr>
                <a:defRPr/>
              </a:pPr>
              <a:t>‹#›</a:t>
            </a:fld>
            <a:endParaRPr lang="ru-RU">
              <a:solidFill>
                <a:srgbClr val="B13F9A"/>
              </a:solidFill>
            </a:endParaRPr>
          </a:p>
        </p:txBody>
      </p:sp>
    </p:spTree>
    <p:extLst>
      <p:ext uri="{BB962C8B-B14F-4D97-AF65-F5344CB8AC3E}">
        <p14:creationId xmlns:p14="http://schemas.microsoft.com/office/powerpoint/2010/main" val="2329071576"/>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ftr="0" dt="0"/>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6.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1.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3.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9.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4.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5.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6.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8.xml" /></Relationships>
</file>

<file path=ppt/slides/_rels/slide2.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notesSlide" Target="../notesSlides/notesSlide2.xml" /><Relationship Id="rId1" Type="http://schemas.openxmlformats.org/officeDocument/2006/relationships/slideLayout" Target="../slideLayouts/slideLayout1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0.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8.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3.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1.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8.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0.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4.xml" /></Relationships>
</file>

<file path=ppt/slides/_rels/slide29.xml.rels><?xml version="1.0" encoding="UTF-8" standalone="yes"?>
<Relationships xmlns="http://schemas.openxmlformats.org/package/2006/relationships"><Relationship Id="rId2" Type="http://schemas.openxmlformats.org/officeDocument/2006/relationships/image" Target="../media/image23.jpeg" /><Relationship Id="rId1" Type="http://schemas.openxmlformats.org/officeDocument/2006/relationships/slideLayout" Target="../slideLayouts/slideLayout119.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2" Type="http://schemas.openxmlformats.org/officeDocument/2006/relationships/image" Target="../media/image24.jpeg" /><Relationship Id="rId1" Type="http://schemas.openxmlformats.org/officeDocument/2006/relationships/slideLayout" Target="../slideLayouts/slideLayout345.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5.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03.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1.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35.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4.xml" /></Relationships>
</file>

<file path=ppt/slides/_rels/slide36.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442.xml" /></Relationships>
</file>

<file path=ppt/slides/_rels/slide37.xml.rels><?xml version="1.0" encoding="UTF-8" standalone="yes"?>
<Relationships xmlns="http://schemas.openxmlformats.org/package/2006/relationships"><Relationship Id="rId3" Type="http://schemas.openxmlformats.org/officeDocument/2006/relationships/image" Target="../media/image27.jpeg" /><Relationship Id="rId2" Type="http://schemas.openxmlformats.org/officeDocument/2006/relationships/image" Target="../media/image26.jpeg" /><Relationship Id="rId1" Type="http://schemas.openxmlformats.org/officeDocument/2006/relationships/slideLayout" Target="../slideLayouts/slideLayout377.xml" /><Relationship Id="rId4" Type="http://schemas.openxmlformats.org/officeDocument/2006/relationships/image" Target="../media/image28.jpeg" /></Relationships>
</file>

<file path=ppt/slides/_rels/slide38.xml.rels><?xml version="1.0" encoding="UTF-8" standalone="yes"?>
<Relationships xmlns="http://schemas.openxmlformats.org/package/2006/relationships"><Relationship Id="rId2" Type="http://schemas.openxmlformats.org/officeDocument/2006/relationships/image" Target="../media/image29.png" /><Relationship Id="rId1" Type="http://schemas.openxmlformats.org/officeDocument/2006/relationships/slideLayout" Target="../slideLayouts/slideLayout455.xml" /></Relationships>
</file>

<file path=ppt/slides/_rels/slide39.xml.rels><?xml version="1.0" encoding="UTF-8" standalone="yes"?>
<Relationships xmlns="http://schemas.openxmlformats.org/package/2006/relationships"><Relationship Id="rId2" Type="http://schemas.openxmlformats.org/officeDocument/2006/relationships/image" Target="../media/image30.emf" /><Relationship Id="rId1" Type="http://schemas.openxmlformats.org/officeDocument/2006/relationships/slideLayout" Target="../slideLayouts/slideLayout473.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 /></Relationships>
</file>

<file path=ppt/slides/_rels/slide5.xml.rels><?xml version="1.0" encoding="UTF-8" standalone="yes"?>
<Relationships xmlns="http://schemas.openxmlformats.org/package/2006/relationships"><Relationship Id="rId2" Type="http://schemas.openxmlformats.org/officeDocument/2006/relationships/image" Target="../media/image14.emf" /><Relationship Id="rId1" Type="http://schemas.openxmlformats.org/officeDocument/2006/relationships/slideLayout" Target="../slideLayouts/slideLayout35.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6.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5.xml" /></Relationships>
</file>

<file path=ppt/slides/_rels/slide9.xml.rels><?xml version="1.0" encoding="UTF-8" standalone="yes"?>
<Relationships xmlns="http://schemas.openxmlformats.org/package/2006/relationships"><Relationship Id="rId8" Type="http://schemas.openxmlformats.org/officeDocument/2006/relationships/image" Target="../media/image21.jpeg" /><Relationship Id="rId3" Type="http://schemas.openxmlformats.org/officeDocument/2006/relationships/image" Target="../media/image16.jpeg" /><Relationship Id="rId7" Type="http://schemas.openxmlformats.org/officeDocument/2006/relationships/image" Target="../media/image20.jpeg" /><Relationship Id="rId2" Type="http://schemas.openxmlformats.org/officeDocument/2006/relationships/image" Target="../media/image15.jpeg" /><Relationship Id="rId1" Type="http://schemas.openxmlformats.org/officeDocument/2006/relationships/slideLayout" Target="../slideLayouts/slideLayout87.xml" /><Relationship Id="rId6" Type="http://schemas.openxmlformats.org/officeDocument/2006/relationships/image" Target="../media/image19.jpeg" /><Relationship Id="rId5" Type="http://schemas.openxmlformats.org/officeDocument/2006/relationships/image" Target="../media/image18.jpeg" /><Relationship Id="rId4" Type="http://schemas.openxmlformats.org/officeDocument/2006/relationships/image" Target="../media/image17.jpeg" /><Relationship Id="rId9" Type="http://schemas.openxmlformats.org/officeDocument/2006/relationships/image" Target="../media/image22.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10"/>
          <p:cNvSpPr>
            <a:spLocks noGrp="1"/>
          </p:cNvSpPr>
          <p:nvPr>
            <p:ph type="sldNum" sz="quarter" idx="12"/>
          </p:nvPr>
        </p:nvSpPr>
        <p:spPr/>
        <p:txBody>
          <a:bodyPr/>
          <a:lstStyle/>
          <a:p>
            <a:pPr>
              <a:defRPr/>
            </a:pPr>
            <a:fld id="{52A77578-5259-434E-A0F5-ADDE0E4F36B2}" type="slidenum">
              <a:rPr lang="ru-RU"/>
              <a:pPr>
                <a:defRPr/>
              </a:pPr>
              <a:t>1</a:t>
            </a:fld>
            <a:endParaRPr lang="ru-RU"/>
          </a:p>
        </p:txBody>
      </p:sp>
      <p:sp>
        <p:nvSpPr>
          <p:cNvPr id="87042" name="Rectangle 2"/>
          <p:cNvSpPr>
            <a:spLocks noGrp="1" noChangeArrowheads="1"/>
          </p:cNvSpPr>
          <p:nvPr>
            <p:ph type="ctrTitle"/>
          </p:nvPr>
        </p:nvSpPr>
        <p:spPr>
          <a:xfrm>
            <a:off x="722313" y="1820863"/>
            <a:ext cx="7772400" cy="1828800"/>
          </a:xfrm>
        </p:spPr>
        <p:txBody>
          <a:bodyPr wrap="square" tIns="45720" numCol="1" anchorCtr="0" compatLnSpc="1">
            <a:prstTxWarp prst="textNoShape">
              <a:avLst/>
            </a:prstTxWarp>
          </a:bodyPr>
          <a:lstStyle/>
          <a:p>
            <a:pPr algn="ctr" eaLnBrk="1" hangingPunct="1">
              <a:defRPr/>
            </a:pPr>
            <a:br>
              <a:rPr lang="ru-RU" sz="2900" dirty="0">
                <a:solidFill>
                  <a:srgbClr val="FF8D3E"/>
                </a:solidFill>
                <a:effectLst>
                  <a:outerShdw blurRad="38100" dist="38100" dir="2700000" algn="tl">
                    <a:srgbClr val="000000"/>
                  </a:outerShdw>
                </a:effectLst>
                <a:cs typeface="Times New Roman" pitchFamily="18" charset="0"/>
              </a:rPr>
            </a:br>
            <a:r>
              <a:rPr lang="ru-RU" sz="4100" dirty="0">
                <a:solidFill>
                  <a:srgbClr val="FF8D3E"/>
                </a:solidFill>
                <a:effectLst>
                  <a:outerShdw blurRad="38100" dist="38100" dir="2700000" algn="tl">
                    <a:srgbClr val="000000"/>
                  </a:outerShdw>
                </a:effectLst>
                <a:cs typeface="Times New Roman" pitchFamily="18" charset="0"/>
              </a:rPr>
              <a:t> </a:t>
            </a:r>
            <a:br>
              <a:rPr lang="ru-RU" sz="4100" dirty="0">
                <a:solidFill>
                  <a:srgbClr val="FF8D3E"/>
                </a:solidFill>
                <a:effectLst>
                  <a:outerShdw blurRad="38100" dist="38100" dir="2700000" algn="tl">
                    <a:srgbClr val="000000"/>
                  </a:outerShdw>
                </a:effectLst>
                <a:cs typeface="Times New Roman" pitchFamily="18" charset="0"/>
              </a:rPr>
            </a:br>
            <a:endParaRPr lang="ru-RU" sz="4100" dirty="0">
              <a:solidFill>
                <a:srgbClr val="FF8D3E"/>
              </a:solidFill>
              <a:effectLst>
                <a:outerShdw blurRad="38100" dist="38100" dir="2700000" algn="tl">
                  <a:srgbClr val="000000"/>
                </a:outerShdw>
              </a:effectLst>
              <a:cs typeface="Times New Roman" pitchFamily="18" charset="0"/>
            </a:endParaRPr>
          </a:p>
        </p:txBody>
      </p:sp>
      <p:sp>
        <p:nvSpPr>
          <p:cNvPr id="3" name="Alt Başlık 2">
            <a:extLst>
              <a:ext uri="{FF2B5EF4-FFF2-40B4-BE49-F238E27FC236}">
                <a16:creationId xmlns:a16="http://schemas.microsoft.com/office/drawing/2014/main" id="{E6C4DFC6-089A-EADD-672A-3F157ABD7FE9}"/>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943407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Номер слайда 6"/>
          <p:cNvSpPr>
            <a:spLocks noGrp="1"/>
          </p:cNvSpPr>
          <p:nvPr>
            <p:ph type="sldNum" sz="quarter" idx="12"/>
          </p:nvPr>
        </p:nvSpPr>
        <p:spPr/>
        <p:txBody>
          <a:bodyPr/>
          <a:lstStyle/>
          <a:p>
            <a:pPr>
              <a:defRPr/>
            </a:pPr>
            <a:fld id="{0A9FB9F3-6692-4BB2-9DFA-5AF81AA0363B}" type="slidenum">
              <a:rPr lang="ru-RU">
                <a:solidFill>
                  <a:srgbClr val="B13F9A"/>
                </a:solidFill>
              </a:rPr>
              <a:pPr>
                <a:defRPr/>
              </a:pPr>
              <a:t>10</a:t>
            </a:fld>
            <a:endParaRPr lang="ru-RU">
              <a:solidFill>
                <a:srgbClr val="B13F9A"/>
              </a:solidFill>
            </a:endParaRPr>
          </a:p>
        </p:txBody>
      </p:sp>
      <p:sp>
        <p:nvSpPr>
          <p:cNvPr id="18435" name="AutoShape 4"/>
          <p:cNvSpPr>
            <a:spLocks noChangeArrowheads="1"/>
          </p:cNvSpPr>
          <p:nvPr/>
        </p:nvSpPr>
        <p:spPr bwMode="auto">
          <a:xfrm>
            <a:off x="1835150" y="333375"/>
            <a:ext cx="4608513" cy="863600"/>
          </a:xfrm>
          <a:prstGeom prst="roundRect">
            <a:avLst>
              <a:gd name="adj" fmla="val 16667"/>
            </a:avLst>
          </a:pr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400" b="1" dirty="0">
                <a:solidFill>
                  <a:srgbClr val="002060"/>
                </a:solidFill>
                <a:latin typeface="Times New Roman" panose="02020603050405020304" pitchFamily="18" charset="0"/>
                <a:cs typeface="Times New Roman" panose="02020603050405020304" pitchFamily="18" charset="0"/>
              </a:rPr>
              <a:t>Борлиқнинг асосий шакллари:</a:t>
            </a:r>
            <a:endParaRPr lang="ru-RU" altLang="ru-RU" sz="2400" b="1" dirty="0">
              <a:solidFill>
                <a:srgbClr val="002060"/>
              </a:solidFill>
              <a:latin typeface="Times New Roman" panose="02020603050405020304" pitchFamily="18" charset="0"/>
              <a:cs typeface="Times New Roman" panose="02020603050405020304" pitchFamily="18" charset="0"/>
            </a:endParaRPr>
          </a:p>
        </p:txBody>
      </p:sp>
      <p:sp>
        <p:nvSpPr>
          <p:cNvPr id="18436" name="AutoShape 6"/>
          <p:cNvSpPr>
            <a:spLocks noChangeArrowheads="1"/>
          </p:cNvSpPr>
          <p:nvPr/>
        </p:nvSpPr>
        <p:spPr bwMode="auto">
          <a:xfrm>
            <a:off x="611188" y="1557338"/>
            <a:ext cx="3240087" cy="1655762"/>
          </a:xfrm>
          <a:prstGeom prst="roundRect">
            <a:avLst>
              <a:gd name="adj" fmla="val 16667"/>
            </a:avLst>
          </a:pr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600" b="1" dirty="0">
                <a:solidFill>
                  <a:prstClr val="black"/>
                </a:solidFill>
                <a:latin typeface="Arial" charset="0"/>
              </a:rPr>
              <a:t>Моддий борлиқ</a:t>
            </a:r>
            <a:r>
              <a:rPr lang="uz-Cyrl-UZ" altLang="ru-RU" sz="1600" dirty="0">
                <a:solidFill>
                  <a:prstClr val="black"/>
                </a:solidFill>
                <a:latin typeface="Arial" charset="0"/>
              </a:rPr>
              <a:t> – </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табиат ва атроф оламдаги</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моддий (масофа, масса, ҳажм,</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зичликка эга бўлган) жисмлар,</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 нарсалар, ҳодисаларнинг</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мавжудлиги</a:t>
            </a:r>
            <a:endParaRPr lang="ru-RU" altLang="ru-RU" sz="1600" dirty="0">
              <a:solidFill>
                <a:prstClr val="black"/>
              </a:solidFill>
              <a:latin typeface="Arial" charset="0"/>
            </a:endParaRPr>
          </a:p>
        </p:txBody>
      </p:sp>
      <p:sp>
        <p:nvSpPr>
          <p:cNvPr id="18437" name="AutoShape 8"/>
          <p:cNvSpPr>
            <a:spLocks noChangeArrowheads="1"/>
          </p:cNvSpPr>
          <p:nvPr/>
        </p:nvSpPr>
        <p:spPr bwMode="auto">
          <a:xfrm>
            <a:off x="4427538" y="1557338"/>
            <a:ext cx="4321175" cy="1655762"/>
          </a:xfrm>
          <a:prstGeom prst="roundRect">
            <a:avLst>
              <a:gd name="adj" fmla="val 16667"/>
            </a:avLst>
          </a:pr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600" b="1" dirty="0">
                <a:solidFill>
                  <a:prstClr val="black"/>
                </a:solidFill>
                <a:latin typeface="Arial" charset="0"/>
              </a:rPr>
              <a:t>Идеал борлиқ</a:t>
            </a:r>
            <a:r>
              <a:rPr lang="uz-Cyrl-UZ" altLang="ru-RU" sz="1600" dirty="0">
                <a:solidFill>
                  <a:prstClr val="black"/>
                </a:solidFill>
                <a:latin typeface="Arial" charset="0"/>
              </a:rPr>
              <a:t> – идеалликнинг мустақил </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реаллик сифатида индивидуаллашган</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маънавий борлиқ ва объективлашган</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(индивиддан ташқаридаги) маънавий борлиқ</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кўринишида мавжудлиги</a:t>
            </a:r>
            <a:endParaRPr lang="ru-RU" altLang="ru-RU" sz="1600" dirty="0">
              <a:solidFill>
                <a:prstClr val="black"/>
              </a:solidFill>
              <a:latin typeface="Arial" charset="0"/>
            </a:endParaRPr>
          </a:p>
        </p:txBody>
      </p:sp>
      <p:sp>
        <p:nvSpPr>
          <p:cNvPr id="18438" name="AutoShape 10"/>
          <p:cNvSpPr>
            <a:spLocks noChangeArrowheads="1"/>
          </p:cNvSpPr>
          <p:nvPr/>
        </p:nvSpPr>
        <p:spPr bwMode="auto">
          <a:xfrm>
            <a:off x="4470400" y="3500438"/>
            <a:ext cx="4248150" cy="1511300"/>
          </a:xfrm>
          <a:prstGeom prst="roundRect">
            <a:avLst>
              <a:gd name="adj" fmla="val 16667"/>
            </a:avLst>
          </a:pr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600" b="1" dirty="0">
                <a:solidFill>
                  <a:prstClr val="black"/>
                </a:solidFill>
                <a:latin typeface="Arial" charset="0"/>
              </a:rPr>
              <a:t>Инсон борлиғи</a:t>
            </a:r>
            <a:r>
              <a:rPr lang="uz-Cyrl-UZ" altLang="ru-RU" sz="1600" dirty="0">
                <a:solidFill>
                  <a:prstClr val="black"/>
                </a:solidFill>
                <a:latin typeface="Arial" charset="0"/>
              </a:rPr>
              <a:t> – инсоннинг</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моддий ва руҳий (идеал) бирлиғи </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сифатида мавжудлиги, инсоннинг</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ўз-ўзича борлиғи ва унинг моддий</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дунёда борлиғи</a:t>
            </a:r>
            <a:endParaRPr lang="ru-RU" altLang="ru-RU" sz="1600" dirty="0">
              <a:solidFill>
                <a:prstClr val="black"/>
              </a:solidFill>
              <a:latin typeface="Arial" charset="0"/>
            </a:endParaRPr>
          </a:p>
        </p:txBody>
      </p:sp>
      <p:sp>
        <p:nvSpPr>
          <p:cNvPr id="18439" name="AutoShape 12"/>
          <p:cNvSpPr>
            <a:spLocks noChangeArrowheads="1"/>
          </p:cNvSpPr>
          <p:nvPr/>
        </p:nvSpPr>
        <p:spPr bwMode="auto">
          <a:xfrm>
            <a:off x="684213" y="3500438"/>
            <a:ext cx="3095625" cy="1511300"/>
          </a:xfrm>
          <a:prstGeom prst="roundRect">
            <a:avLst>
              <a:gd name="adj" fmla="val 16667"/>
            </a:avLst>
          </a:pr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600" b="1" dirty="0">
                <a:solidFill>
                  <a:prstClr val="black"/>
                </a:solidFill>
                <a:latin typeface="Arial" charset="0"/>
              </a:rPr>
              <a:t>Ижтимоий борлиқ</a:t>
            </a:r>
            <a:r>
              <a:rPr lang="uz-Cyrl-UZ" altLang="ru-RU" sz="1600" dirty="0">
                <a:solidFill>
                  <a:prstClr val="black"/>
                </a:solidFill>
                <a:latin typeface="Arial" charset="0"/>
              </a:rPr>
              <a:t> – </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инсоннинг жамиятда</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борлиғи ва жамиятнинг борлиғи </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(ҳаётнинг мавжудлиги,</a:t>
            </a:r>
          </a:p>
          <a:p>
            <a:pPr algn="ctr" eaLnBrk="1" fontAlgn="base" hangingPunct="1">
              <a:spcBef>
                <a:spcPct val="0"/>
              </a:spcBef>
              <a:spcAft>
                <a:spcPct val="0"/>
              </a:spcAft>
              <a:buClrTx/>
              <a:buSzTx/>
              <a:buFontTx/>
              <a:buNone/>
            </a:pPr>
            <a:r>
              <a:rPr lang="uz-Cyrl-UZ" altLang="ru-RU" sz="1600" dirty="0">
                <a:solidFill>
                  <a:prstClr val="black"/>
                </a:solidFill>
                <a:latin typeface="Arial" charset="0"/>
              </a:rPr>
              <a:t>ривожланиши)</a:t>
            </a:r>
            <a:endParaRPr lang="ru-RU" altLang="ru-RU" sz="1600" dirty="0">
              <a:solidFill>
                <a:prstClr val="black"/>
              </a:solidFill>
              <a:latin typeface="Arial" charset="0"/>
            </a:endParaRPr>
          </a:p>
        </p:txBody>
      </p:sp>
      <p:sp>
        <p:nvSpPr>
          <p:cNvPr id="18440" name="AutoShape 14"/>
          <p:cNvSpPr>
            <a:spLocks noChangeArrowheads="1"/>
          </p:cNvSpPr>
          <p:nvPr/>
        </p:nvSpPr>
        <p:spPr bwMode="auto">
          <a:xfrm>
            <a:off x="684213" y="5373688"/>
            <a:ext cx="7920037" cy="1150937"/>
          </a:xfrm>
          <a:prstGeom prst="roundRect">
            <a:avLst>
              <a:gd name="adj" fmla="val 16667"/>
            </a:avLst>
          </a:prstGeom>
          <a:solidFill>
            <a:srgbClr val="FFCC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eaLnBrk="1" fontAlgn="base" hangingPunct="1">
              <a:spcBef>
                <a:spcPct val="0"/>
              </a:spcBef>
              <a:spcAft>
                <a:spcPct val="0"/>
              </a:spcAft>
              <a:buClrTx/>
              <a:buSzTx/>
              <a:buFontTx/>
              <a:buNone/>
            </a:pPr>
            <a:r>
              <a:rPr lang="uz-Cyrl-UZ" altLang="ru-RU" sz="1600" b="1" dirty="0">
                <a:solidFill>
                  <a:prstClr val="black"/>
                </a:solidFill>
                <a:latin typeface="Arial" charset="0"/>
              </a:rPr>
              <a:t>Ноуменал борлиқ</a:t>
            </a:r>
            <a:r>
              <a:rPr lang="uz-Cyrl-UZ" altLang="ru-RU" sz="1600" dirty="0">
                <a:solidFill>
                  <a:prstClr val="black"/>
                </a:solidFill>
                <a:latin typeface="Arial" charset="0"/>
              </a:rPr>
              <a:t> (“ноумен” – сўзи, “ўз-ўзича”) – уни ташқаридан ким </a:t>
            </a:r>
          </a:p>
          <a:p>
            <a:pPr eaLnBrk="1" fontAlgn="base" hangingPunct="1">
              <a:spcBef>
                <a:spcPct val="0"/>
              </a:spcBef>
              <a:spcAft>
                <a:spcPct val="0"/>
              </a:spcAft>
              <a:buClrTx/>
              <a:buSzTx/>
              <a:buFontTx/>
              <a:buNone/>
            </a:pPr>
            <a:r>
              <a:rPr lang="uz-Cyrl-UZ" altLang="ru-RU" sz="1600" dirty="0">
                <a:solidFill>
                  <a:prstClr val="black"/>
                </a:solidFill>
                <a:latin typeface="Arial" charset="0"/>
              </a:rPr>
              <a:t>кузатаётганлиги, англашидан қатъий назар реал мавжуд борлиқ;</a:t>
            </a:r>
          </a:p>
          <a:p>
            <a:pPr eaLnBrk="1" fontAlgn="base" hangingPunct="1">
              <a:spcBef>
                <a:spcPct val="0"/>
              </a:spcBef>
              <a:spcAft>
                <a:spcPct val="0"/>
              </a:spcAft>
              <a:buClrTx/>
              <a:buSzTx/>
              <a:buFontTx/>
              <a:buNone/>
            </a:pPr>
            <a:r>
              <a:rPr lang="uz-Cyrl-UZ" altLang="ru-RU" sz="1600" b="1" dirty="0">
                <a:solidFill>
                  <a:prstClr val="black"/>
                </a:solidFill>
                <a:latin typeface="Arial" charset="0"/>
              </a:rPr>
              <a:t>Феноменал борлиқ</a:t>
            </a:r>
            <a:r>
              <a:rPr lang="uz-Cyrl-UZ" altLang="ru-RU" sz="1600" dirty="0">
                <a:solidFill>
                  <a:prstClr val="black"/>
                </a:solidFill>
                <a:latin typeface="Arial" charset="0"/>
              </a:rPr>
              <a:t> (“феномен” – сўзи, “тажриба орқали берилган ҳодиса”) –</a:t>
            </a:r>
          </a:p>
          <a:p>
            <a:pPr eaLnBrk="1" fontAlgn="base" hangingPunct="1">
              <a:spcBef>
                <a:spcPct val="0"/>
              </a:spcBef>
              <a:spcAft>
                <a:spcPct val="0"/>
              </a:spcAft>
              <a:buClrTx/>
              <a:buSzTx/>
              <a:buFontTx/>
              <a:buNone/>
            </a:pPr>
            <a:r>
              <a:rPr lang="uz-Cyrl-UZ" altLang="ru-RU" sz="1600" dirty="0">
                <a:solidFill>
                  <a:prstClr val="black"/>
                </a:solidFill>
                <a:latin typeface="Arial" charset="0"/>
              </a:rPr>
              <a:t>зоҳирий борлиқ, яъни билувчи субъект қандай кўришига боғлиқ. </a:t>
            </a:r>
            <a:endParaRPr lang="ru-RU" altLang="ru-RU" sz="1600" dirty="0">
              <a:solidFill>
                <a:prstClr val="black"/>
              </a:solidFill>
              <a:latin typeface="Arial" charset="0"/>
            </a:endParaRPr>
          </a:p>
        </p:txBody>
      </p:sp>
      <p:cxnSp>
        <p:nvCxnSpPr>
          <p:cNvPr id="18441" name="AutoShape 16"/>
          <p:cNvCxnSpPr>
            <a:cxnSpLocks noChangeShapeType="1"/>
            <a:stCxn id="18435" idx="1"/>
            <a:endCxn id="18436" idx="1"/>
          </p:cNvCxnSpPr>
          <p:nvPr/>
        </p:nvCxnSpPr>
        <p:spPr bwMode="auto">
          <a:xfrm rot="10800000" flipV="1">
            <a:off x="611188" y="765175"/>
            <a:ext cx="1223962" cy="1620838"/>
          </a:xfrm>
          <a:prstGeom prst="bentConnector3">
            <a:avLst>
              <a:gd name="adj1" fmla="val 118676"/>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42" name="AutoShape 17"/>
          <p:cNvCxnSpPr>
            <a:cxnSpLocks noChangeShapeType="1"/>
          </p:cNvCxnSpPr>
          <p:nvPr/>
        </p:nvCxnSpPr>
        <p:spPr bwMode="auto">
          <a:xfrm rot="5400000">
            <a:off x="2430462" y="2546351"/>
            <a:ext cx="3059113" cy="360362"/>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43" name="AutoShape 18"/>
          <p:cNvCxnSpPr>
            <a:cxnSpLocks noChangeShapeType="1"/>
            <a:stCxn id="18435" idx="3"/>
          </p:cNvCxnSpPr>
          <p:nvPr/>
        </p:nvCxnSpPr>
        <p:spPr bwMode="auto">
          <a:xfrm>
            <a:off x="6443663" y="765175"/>
            <a:ext cx="789650" cy="792163"/>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44" name="Line 20"/>
          <p:cNvSpPr>
            <a:spLocks noChangeShapeType="1"/>
          </p:cNvSpPr>
          <p:nvPr/>
        </p:nvSpPr>
        <p:spPr bwMode="auto">
          <a:xfrm>
            <a:off x="4125913" y="4264025"/>
            <a:ext cx="360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18445" name="Line 21"/>
          <p:cNvSpPr>
            <a:spLocks noChangeShapeType="1"/>
          </p:cNvSpPr>
          <p:nvPr/>
        </p:nvSpPr>
        <p:spPr bwMode="auto">
          <a:xfrm>
            <a:off x="4140200" y="4206875"/>
            <a:ext cx="0" cy="1152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Tree>
    <p:extLst>
      <p:ext uri="{BB962C8B-B14F-4D97-AF65-F5344CB8AC3E}">
        <p14:creationId xmlns:p14="http://schemas.microsoft.com/office/powerpoint/2010/main" val="2417459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Номер слайда 22"/>
          <p:cNvSpPr>
            <a:spLocks noGrp="1"/>
          </p:cNvSpPr>
          <p:nvPr>
            <p:ph type="sldNum" sz="quarter" idx="12"/>
          </p:nvPr>
        </p:nvSpPr>
        <p:spPr/>
        <p:txBody>
          <a:bodyPr/>
          <a:lstStyle/>
          <a:p>
            <a:pPr>
              <a:defRPr/>
            </a:pPr>
            <a:fld id="{D57297E8-0D60-4792-B3D6-A8D5DA03E6D4}" type="slidenum">
              <a:rPr lang="ru-RU">
                <a:solidFill>
                  <a:prstClr val="white">
                    <a:shade val="50000"/>
                  </a:prstClr>
                </a:solidFill>
              </a:rPr>
              <a:pPr>
                <a:defRPr/>
              </a:pPr>
              <a:t>11</a:t>
            </a:fld>
            <a:endParaRPr lang="ru-RU">
              <a:solidFill>
                <a:prstClr val="white">
                  <a:shade val="50000"/>
                </a:prstClr>
              </a:solidFill>
            </a:endParaRPr>
          </a:p>
        </p:txBody>
      </p:sp>
      <p:sp>
        <p:nvSpPr>
          <p:cNvPr id="4098" name="Rectangle 2"/>
          <p:cNvSpPr>
            <a:spLocks noChangeArrowheads="1"/>
          </p:cNvSpPr>
          <p:nvPr/>
        </p:nvSpPr>
        <p:spPr bwMode="auto">
          <a:xfrm>
            <a:off x="1905000" y="3717032"/>
            <a:ext cx="4789849" cy="1008112"/>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fontAlgn="base">
              <a:spcBef>
                <a:spcPct val="0"/>
              </a:spcBef>
              <a:spcAft>
                <a:spcPct val="0"/>
              </a:spcAft>
            </a:pPr>
            <a:r>
              <a:rPr lang="uz-Cyrl-UZ" altLang="ru-RU" b="1" dirty="0">
                <a:solidFill>
                  <a:srgbClr val="0070C0"/>
                </a:solidFill>
              </a:rPr>
              <a:t>Фалсафада</a:t>
            </a:r>
          </a:p>
          <a:p>
            <a:pPr algn="ctr" fontAlgn="base">
              <a:spcBef>
                <a:spcPct val="0"/>
              </a:spcBef>
              <a:spcAft>
                <a:spcPct val="0"/>
              </a:spcAft>
            </a:pPr>
            <a:r>
              <a:rPr lang="uz-Cyrl-UZ" altLang="ru-RU" b="1" dirty="0">
                <a:solidFill>
                  <a:srgbClr val="0070C0"/>
                </a:solidFill>
              </a:rPr>
              <a:t>с</a:t>
            </a:r>
            <a:r>
              <a:rPr lang="ru-RU" altLang="ru-RU" b="1" dirty="0" err="1">
                <a:solidFill>
                  <a:srgbClr val="0070C0"/>
                </a:solidFill>
                <a:cs typeface="Times New Roman" pitchFamily="18" charset="0"/>
              </a:rPr>
              <a:t>убстанция</a:t>
            </a:r>
            <a:r>
              <a:rPr lang="uz-Cyrl-UZ" altLang="ru-RU" b="1" dirty="0">
                <a:solidFill>
                  <a:srgbClr val="0070C0"/>
                </a:solidFill>
              </a:rPr>
              <a:t>га</a:t>
            </a:r>
          </a:p>
          <a:p>
            <a:pPr algn="ctr" fontAlgn="base">
              <a:spcBef>
                <a:spcPct val="0"/>
              </a:spcBef>
              <a:spcAft>
                <a:spcPct val="0"/>
              </a:spcAft>
            </a:pPr>
            <a:r>
              <a:rPr lang="uz-Cyrl-UZ" altLang="ru-RU" b="1" dirty="0">
                <a:solidFill>
                  <a:srgbClr val="0070C0"/>
                </a:solidFill>
              </a:rPr>
              <a:t>боғлиқ асослар</a:t>
            </a:r>
            <a:endParaRPr lang="ru-RU" altLang="ru-RU" b="1" dirty="0">
              <a:solidFill>
                <a:srgbClr val="0070C0"/>
              </a:solidFill>
            </a:endParaRPr>
          </a:p>
        </p:txBody>
      </p:sp>
      <p:sp>
        <p:nvSpPr>
          <p:cNvPr id="4099" name="Rectangle 3"/>
          <p:cNvSpPr>
            <a:spLocks noChangeArrowheads="1"/>
          </p:cNvSpPr>
          <p:nvPr/>
        </p:nvSpPr>
        <p:spPr bwMode="auto">
          <a:xfrm>
            <a:off x="228600" y="5445224"/>
            <a:ext cx="1676400" cy="1152128"/>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fontAlgn="base">
              <a:spcBef>
                <a:spcPct val="0"/>
              </a:spcBef>
              <a:spcAft>
                <a:spcPct val="0"/>
              </a:spcAft>
            </a:pPr>
            <a:r>
              <a:rPr lang="ru-RU" altLang="ru-RU" dirty="0">
                <a:solidFill>
                  <a:srgbClr val="0070C0"/>
                </a:solidFill>
                <a:cs typeface="Times New Roman" pitchFamily="18" charset="0"/>
              </a:rPr>
              <a:t>материя</a:t>
            </a:r>
            <a:r>
              <a:rPr lang="ru-RU" altLang="ru-RU" dirty="0">
                <a:solidFill>
                  <a:srgbClr val="69676D"/>
                </a:solidFill>
              </a:rPr>
              <a:t> </a:t>
            </a:r>
          </a:p>
        </p:txBody>
      </p:sp>
      <p:sp>
        <p:nvSpPr>
          <p:cNvPr id="4100" name="Rectangle 4"/>
          <p:cNvSpPr>
            <a:spLocks noChangeArrowheads="1"/>
          </p:cNvSpPr>
          <p:nvPr/>
        </p:nvSpPr>
        <p:spPr bwMode="auto">
          <a:xfrm>
            <a:off x="2438400" y="5445224"/>
            <a:ext cx="1676400" cy="1152128"/>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fontAlgn="base">
              <a:spcBef>
                <a:spcPct val="0"/>
              </a:spcBef>
              <a:spcAft>
                <a:spcPct val="0"/>
              </a:spcAft>
            </a:pPr>
            <a:r>
              <a:rPr lang="uz-Cyrl-UZ" altLang="ru-RU" dirty="0">
                <a:solidFill>
                  <a:srgbClr val="0070C0"/>
                </a:solidFill>
              </a:rPr>
              <a:t>Худо</a:t>
            </a:r>
            <a:endParaRPr lang="ru-RU" altLang="ru-RU" dirty="0">
              <a:solidFill>
                <a:srgbClr val="0070C0"/>
              </a:solidFill>
            </a:endParaRPr>
          </a:p>
        </p:txBody>
      </p:sp>
      <p:sp>
        <p:nvSpPr>
          <p:cNvPr id="4101" name="Rectangle 5"/>
          <p:cNvSpPr>
            <a:spLocks noChangeArrowheads="1"/>
          </p:cNvSpPr>
          <p:nvPr/>
        </p:nvSpPr>
        <p:spPr bwMode="auto">
          <a:xfrm>
            <a:off x="6858000" y="5445224"/>
            <a:ext cx="1295400" cy="1152128"/>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fontAlgn="base">
              <a:spcBef>
                <a:spcPct val="0"/>
              </a:spcBef>
              <a:spcAft>
                <a:spcPct val="0"/>
              </a:spcAft>
            </a:pPr>
            <a:r>
              <a:rPr lang="uz-Cyrl-UZ" altLang="ru-RU" dirty="0">
                <a:solidFill>
                  <a:srgbClr val="0070C0"/>
                </a:solidFill>
              </a:rPr>
              <a:t>онг</a:t>
            </a:r>
            <a:endParaRPr lang="ru-RU" altLang="ru-RU" dirty="0">
              <a:solidFill>
                <a:srgbClr val="0070C0"/>
              </a:solidFill>
            </a:endParaRPr>
          </a:p>
        </p:txBody>
      </p:sp>
      <p:sp>
        <p:nvSpPr>
          <p:cNvPr id="4102" name="Rectangle 6"/>
          <p:cNvSpPr>
            <a:spLocks noChangeArrowheads="1"/>
          </p:cNvSpPr>
          <p:nvPr/>
        </p:nvSpPr>
        <p:spPr bwMode="auto">
          <a:xfrm>
            <a:off x="228600" y="304800"/>
            <a:ext cx="8447856" cy="327782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fontAlgn="base">
              <a:spcBef>
                <a:spcPct val="0"/>
              </a:spcBef>
              <a:spcAft>
                <a:spcPct val="0"/>
              </a:spcAft>
            </a:pPr>
            <a:endParaRPr lang="uz-Cyrl-UZ" altLang="ru-RU" sz="1500" dirty="0">
              <a:solidFill>
                <a:prstClr val="black"/>
              </a:solidFill>
            </a:endParaRPr>
          </a:p>
          <a:p>
            <a:pPr algn="ctr" fontAlgn="base">
              <a:spcBef>
                <a:spcPct val="0"/>
              </a:spcBef>
              <a:spcAft>
                <a:spcPct val="0"/>
              </a:spcAft>
            </a:pPr>
            <a:endParaRPr lang="ru-RU" altLang="ru-RU" sz="1600" b="1" dirty="0">
              <a:solidFill>
                <a:prstClr val="black"/>
              </a:solidFill>
              <a:cs typeface="Times New Roman" pitchFamily="18" charset="0"/>
            </a:endParaRPr>
          </a:p>
          <a:p>
            <a:pPr algn="ctr" fontAlgn="base">
              <a:spcBef>
                <a:spcPct val="0"/>
              </a:spcBef>
              <a:spcAft>
                <a:spcPct val="0"/>
              </a:spcAft>
            </a:pPr>
            <a:endParaRPr lang="ru-RU" altLang="ru-RU" sz="1600" b="1" dirty="0">
              <a:solidFill>
                <a:prstClr val="black"/>
              </a:solidFill>
              <a:cs typeface="Times New Roman" pitchFamily="18" charset="0"/>
            </a:endParaRPr>
          </a:p>
          <a:p>
            <a:pPr algn="ctr" fontAlgn="base">
              <a:spcBef>
                <a:spcPct val="0"/>
              </a:spcBef>
              <a:spcAft>
                <a:spcPct val="0"/>
              </a:spcAft>
            </a:pPr>
            <a:r>
              <a:rPr lang="uz-Cyrl-UZ" altLang="ru-RU" b="1" dirty="0">
                <a:solidFill>
                  <a:srgbClr val="C00000"/>
                </a:solidFill>
                <a:cs typeface="Times New Roman" pitchFamily="18" charset="0"/>
              </a:rPr>
              <a:t>СУБСТАНЦИЯ – </a:t>
            </a:r>
            <a:r>
              <a:rPr lang="uz-Cyrl-UZ" altLang="ru-RU" b="1" dirty="0">
                <a:solidFill>
                  <a:srgbClr val="002060"/>
                </a:solidFill>
                <a:cs typeface="Times New Roman" pitchFamily="18" charset="0"/>
              </a:rPr>
              <a:t>муайян нарсалар, воқеалар, ҳодисалар ва жараёнлар хилма-хиллигининг ички бирлигида намоён бўлувчи асос, моҳият демакдир.</a:t>
            </a:r>
          </a:p>
          <a:p>
            <a:pPr algn="just" fontAlgn="base">
              <a:spcBef>
                <a:spcPct val="0"/>
              </a:spcBef>
              <a:spcAft>
                <a:spcPct val="0"/>
              </a:spcAft>
            </a:pPr>
            <a:endParaRPr lang="uz-Cyrl-UZ" altLang="ru-RU" sz="1600" b="1" dirty="0">
              <a:solidFill>
                <a:prstClr val="black"/>
              </a:solidFill>
              <a:cs typeface="Times New Roman" pitchFamily="18" charset="0"/>
            </a:endParaRPr>
          </a:p>
          <a:p>
            <a:pPr algn="just" fontAlgn="base">
              <a:spcBef>
                <a:spcPct val="0"/>
              </a:spcBef>
              <a:spcAft>
                <a:spcPct val="0"/>
              </a:spcAft>
            </a:pPr>
            <a:r>
              <a:rPr lang="uz-Cyrl-UZ" altLang="ru-RU" b="1" dirty="0">
                <a:solidFill>
                  <a:prstClr val="black"/>
                </a:solidFill>
                <a:cs typeface="Times New Roman" pitchFamily="18" charset="0"/>
              </a:rPr>
              <a:t>Борлиқни шаклларга ажратишда унинг асосида, моҳиятида намалар ётишига эътибор қаратилади. </a:t>
            </a:r>
            <a:r>
              <a:rPr lang="ru-RU" altLang="ru-RU" b="1" dirty="0" err="1">
                <a:solidFill>
                  <a:prstClr val="black"/>
                </a:solidFill>
                <a:cs typeface="Times New Roman" pitchFamily="18" charset="0"/>
              </a:rPr>
              <a:t>Фалсафа</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тарихида</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ўзининг</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мавжудлиги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учун</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ўзидан</a:t>
            </a:r>
            <a:r>
              <a:rPr lang="ru-RU" altLang="ru-RU" b="1" dirty="0">
                <a:solidFill>
                  <a:prstClr val="black"/>
                </a:solidFill>
                <a:cs typeface="Times New Roman" pitchFamily="18" charset="0"/>
              </a:rPr>
              <a:t> бош</a:t>
            </a:r>
            <a:r>
              <a:rPr lang="uz-Cyrl-UZ" altLang="ru-RU" b="1" dirty="0">
                <a:solidFill>
                  <a:prstClr val="black"/>
                </a:solidFill>
                <a:cs typeface="Times New Roman" pitchFamily="18" charset="0"/>
              </a:rPr>
              <a:t>қ</a:t>
            </a:r>
            <a:r>
              <a:rPr lang="ru-RU" altLang="ru-RU" b="1" dirty="0">
                <a:solidFill>
                  <a:prstClr val="black"/>
                </a:solidFill>
                <a:cs typeface="Times New Roman" pitchFamily="18" charset="0"/>
              </a:rPr>
              <a:t>а </a:t>
            </a:r>
            <a:r>
              <a:rPr lang="uz-Cyrl-UZ" altLang="ru-RU" b="1" dirty="0">
                <a:solidFill>
                  <a:prstClr val="black"/>
                </a:solidFill>
                <a:cs typeface="Times New Roman" pitchFamily="18" charset="0"/>
              </a:rPr>
              <a:t>ҳ</a:t>
            </a:r>
            <a:r>
              <a:rPr lang="ru-RU" altLang="ru-RU" b="1" dirty="0" err="1">
                <a:solidFill>
                  <a:prstClr val="black"/>
                </a:solidFill>
                <a:cs typeface="Times New Roman" pitchFamily="18" charset="0"/>
              </a:rPr>
              <a:t>еч</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нарсага</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му</a:t>
            </a:r>
            <a:r>
              <a:rPr lang="uz-Cyrl-UZ" altLang="ru-RU" b="1" dirty="0">
                <a:solidFill>
                  <a:prstClr val="black"/>
                </a:solidFill>
                <a:cs typeface="Times New Roman" pitchFamily="18" charset="0"/>
              </a:rPr>
              <a:t>ҳ</a:t>
            </a:r>
            <a:r>
              <a:rPr lang="ru-RU" altLang="ru-RU" b="1" dirty="0" err="1">
                <a:solidFill>
                  <a:prstClr val="black"/>
                </a:solidFill>
                <a:cs typeface="Times New Roman" pitchFamily="18" charset="0"/>
              </a:rPr>
              <a:t>тож</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бўлмаган</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шундай</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биринчи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асосни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ифодалаш</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учун</a:t>
            </a:r>
            <a:r>
              <a:rPr lang="ru-RU" altLang="ru-RU" b="1" dirty="0">
                <a:solidFill>
                  <a:prstClr val="black"/>
                </a:solidFill>
                <a:cs typeface="Times New Roman" pitchFamily="18" charset="0"/>
              </a:rPr>
              <a:t> «субстанция» (лот. </a:t>
            </a:r>
            <a:r>
              <a:rPr lang="ru-RU" altLang="ru-RU" b="1" dirty="0" err="1">
                <a:solidFill>
                  <a:prstClr val="black"/>
                </a:solidFill>
                <a:cs typeface="Times New Roman" pitchFamily="18" charset="0"/>
              </a:rPr>
              <a:t>substantia</a:t>
            </a:r>
            <a:r>
              <a:rPr lang="ru-RU" altLang="ru-RU" b="1" dirty="0">
                <a:solidFill>
                  <a:prstClr val="black"/>
                </a:solidFill>
                <a:cs typeface="Times New Roman" pitchFamily="18" charset="0"/>
              </a:rPr>
              <a:t> – </a:t>
            </a:r>
            <a:r>
              <a:rPr lang="ru-RU" altLang="ru-RU" b="1" dirty="0" err="1">
                <a:solidFill>
                  <a:prstClr val="black"/>
                </a:solidFill>
                <a:cs typeface="Times New Roman" pitchFamily="18" charset="0"/>
              </a:rPr>
              <a:t>моҳият</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асос</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категорияси</a:t>
            </a:r>
            <a:r>
              <a:rPr lang="ru-RU" altLang="ru-RU" b="1" dirty="0">
                <a:solidFill>
                  <a:prstClr val="black"/>
                </a:solidFill>
                <a:cs typeface="Times New Roman" pitchFamily="18" charset="0"/>
              </a:rPr>
              <a:t> қ</a:t>
            </a:r>
            <a:r>
              <a:rPr lang="uz-Cyrl-UZ" altLang="ru-RU" b="1" dirty="0">
                <a:solidFill>
                  <a:prstClr val="black"/>
                </a:solidFill>
                <a:cs typeface="Times New Roman" pitchFamily="18" charset="0"/>
              </a:rPr>
              <a:t>ў</a:t>
            </a:r>
            <a:r>
              <a:rPr lang="ru-RU" altLang="ru-RU" b="1" dirty="0" err="1">
                <a:solidFill>
                  <a:prstClr val="black"/>
                </a:solidFill>
                <a:cs typeface="Times New Roman" pitchFamily="18" charset="0"/>
              </a:rPr>
              <a:t>лланилади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Илк</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фалсафий</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йўналишларнинг</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вакиллари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барча</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нарсалар</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асосини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ташкил</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этувчи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моддани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биринчи</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асос</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сифатида</a:t>
            </a:r>
            <a:r>
              <a:rPr lang="ru-RU" altLang="ru-RU" b="1" dirty="0">
                <a:solidFill>
                  <a:prstClr val="black"/>
                </a:solidFill>
                <a:cs typeface="Times New Roman" pitchFamily="18" charset="0"/>
              </a:rPr>
              <a:t> </a:t>
            </a:r>
            <a:r>
              <a:rPr lang="ru-RU" altLang="ru-RU" b="1" dirty="0" err="1">
                <a:solidFill>
                  <a:prstClr val="black"/>
                </a:solidFill>
                <a:cs typeface="Times New Roman" pitchFamily="18" charset="0"/>
              </a:rPr>
              <a:t>тушунганлар</a:t>
            </a:r>
            <a:r>
              <a:rPr lang="ru-RU" altLang="ru-RU" b="1" dirty="0">
                <a:solidFill>
                  <a:prstClr val="black"/>
                </a:solidFill>
                <a:cs typeface="Times New Roman" pitchFamily="18" charset="0"/>
              </a:rPr>
              <a:t>.</a:t>
            </a:r>
            <a:endParaRPr lang="ru-RU" altLang="ru-RU" sz="1600" b="1" dirty="0">
              <a:solidFill>
                <a:prstClr val="black"/>
              </a:solidFill>
            </a:endParaRPr>
          </a:p>
        </p:txBody>
      </p:sp>
      <p:sp>
        <p:nvSpPr>
          <p:cNvPr id="4103" name="Rectangle 7"/>
          <p:cNvSpPr>
            <a:spLocks noChangeArrowheads="1"/>
          </p:cNvSpPr>
          <p:nvPr/>
        </p:nvSpPr>
        <p:spPr bwMode="auto">
          <a:xfrm>
            <a:off x="990600" y="304800"/>
            <a:ext cx="7113588"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fontAlgn="base">
              <a:spcBef>
                <a:spcPct val="0"/>
              </a:spcBef>
              <a:spcAft>
                <a:spcPct val="0"/>
              </a:spcAft>
            </a:pPr>
            <a:endParaRPr lang="uz-Cyrl-UZ" altLang="ru-RU" sz="1500" b="1" dirty="0">
              <a:solidFill>
                <a:prstClr val="white"/>
              </a:solidFill>
            </a:endParaRPr>
          </a:p>
          <a:p>
            <a:pPr algn="ctr" fontAlgn="base">
              <a:spcBef>
                <a:spcPct val="0"/>
              </a:spcBef>
              <a:spcAft>
                <a:spcPct val="0"/>
              </a:spcAft>
            </a:pPr>
            <a:r>
              <a:rPr lang="ru-RU" altLang="ru-RU" sz="2800" b="1" dirty="0">
                <a:solidFill>
                  <a:srgbClr val="C00000"/>
                </a:solidFill>
                <a:cs typeface="Times New Roman" pitchFamily="18" charset="0"/>
              </a:rPr>
              <a:t>Субстанция </a:t>
            </a:r>
            <a:r>
              <a:rPr lang="ru-RU" altLang="ru-RU" sz="2800" b="1" dirty="0" err="1">
                <a:solidFill>
                  <a:srgbClr val="C00000"/>
                </a:solidFill>
                <a:cs typeface="Times New Roman" pitchFamily="18" charset="0"/>
              </a:rPr>
              <a:t>тушунчаси</a:t>
            </a:r>
            <a:r>
              <a:rPr lang="uz-Cyrl-UZ" altLang="ru-RU" sz="2800" b="1" dirty="0">
                <a:solidFill>
                  <a:srgbClr val="C00000"/>
                </a:solidFill>
                <a:cs typeface="Times New Roman" pitchFamily="18" charset="0"/>
              </a:rPr>
              <a:t>нинг моҳияти</a:t>
            </a:r>
            <a:r>
              <a:rPr lang="ru-RU" altLang="ru-RU" sz="2800" b="1" dirty="0">
                <a:solidFill>
                  <a:srgbClr val="C00000"/>
                </a:solidFill>
                <a:cs typeface="Times New Roman" pitchFamily="18" charset="0"/>
              </a:rPr>
              <a:t>.</a:t>
            </a:r>
          </a:p>
        </p:txBody>
      </p:sp>
      <p:sp>
        <p:nvSpPr>
          <p:cNvPr id="4104" name="Rectangle 8"/>
          <p:cNvSpPr>
            <a:spLocks noChangeArrowheads="1"/>
          </p:cNvSpPr>
          <p:nvPr/>
        </p:nvSpPr>
        <p:spPr bwMode="auto">
          <a:xfrm>
            <a:off x="4800600" y="5445224"/>
            <a:ext cx="1447800" cy="1152128"/>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fontAlgn="base">
              <a:spcBef>
                <a:spcPct val="0"/>
              </a:spcBef>
              <a:spcAft>
                <a:spcPct val="0"/>
              </a:spcAft>
              <a:defRPr>
                <a:solidFill>
                  <a:schemeClr val="tx1"/>
                </a:solidFill>
                <a:latin typeface="Times New Roman" pitchFamily="18" charset="0"/>
              </a:defRPr>
            </a:lvl6pPr>
            <a:lvl7pPr marL="2971800" indent="-228600" fontAlgn="base">
              <a:spcBef>
                <a:spcPct val="0"/>
              </a:spcBef>
              <a:spcAft>
                <a:spcPct val="0"/>
              </a:spcAft>
              <a:defRPr>
                <a:solidFill>
                  <a:schemeClr val="tx1"/>
                </a:solidFill>
                <a:latin typeface="Times New Roman" pitchFamily="18" charset="0"/>
              </a:defRPr>
            </a:lvl7pPr>
            <a:lvl8pPr marL="3429000" indent="-228600" fontAlgn="base">
              <a:spcBef>
                <a:spcPct val="0"/>
              </a:spcBef>
              <a:spcAft>
                <a:spcPct val="0"/>
              </a:spcAft>
              <a:defRPr>
                <a:solidFill>
                  <a:schemeClr val="tx1"/>
                </a:solidFill>
                <a:latin typeface="Times New Roman" pitchFamily="18" charset="0"/>
              </a:defRPr>
            </a:lvl8pPr>
            <a:lvl9pPr marL="3886200" indent="-228600" fontAlgn="base">
              <a:spcBef>
                <a:spcPct val="0"/>
              </a:spcBef>
              <a:spcAft>
                <a:spcPct val="0"/>
              </a:spcAft>
              <a:defRPr>
                <a:solidFill>
                  <a:schemeClr val="tx1"/>
                </a:solidFill>
                <a:latin typeface="Times New Roman" pitchFamily="18" charset="0"/>
              </a:defRPr>
            </a:lvl9pPr>
          </a:lstStyle>
          <a:p>
            <a:pPr algn="ctr" fontAlgn="base">
              <a:spcBef>
                <a:spcPct val="0"/>
              </a:spcBef>
              <a:spcAft>
                <a:spcPct val="0"/>
              </a:spcAft>
            </a:pPr>
            <a:r>
              <a:rPr lang="uz-Cyrl-UZ" altLang="ru-RU" dirty="0">
                <a:solidFill>
                  <a:srgbClr val="0070C0"/>
                </a:solidFill>
              </a:rPr>
              <a:t>эфир</a:t>
            </a:r>
            <a:endParaRPr lang="ru-RU" altLang="ru-RU" dirty="0">
              <a:solidFill>
                <a:srgbClr val="0070C0"/>
              </a:solidFill>
            </a:endParaRPr>
          </a:p>
        </p:txBody>
      </p:sp>
      <p:sp>
        <p:nvSpPr>
          <p:cNvPr id="4105" name="Line 9"/>
          <p:cNvSpPr>
            <a:spLocks noChangeShapeType="1"/>
          </p:cNvSpPr>
          <p:nvPr/>
        </p:nvSpPr>
        <p:spPr bwMode="auto">
          <a:xfrm flipH="1">
            <a:off x="1066800" y="4725144"/>
            <a:ext cx="1128936" cy="7200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
        <p:nvSpPr>
          <p:cNvPr id="4106" name="Line 10"/>
          <p:cNvSpPr>
            <a:spLocks noChangeShapeType="1"/>
          </p:cNvSpPr>
          <p:nvPr/>
        </p:nvSpPr>
        <p:spPr bwMode="auto">
          <a:xfrm>
            <a:off x="6248400" y="4725144"/>
            <a:ext cx="1257300" cy="7200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
        <p:nvSpPr>
          <p:cNvPr id="4107" name="Line 11"/>
          <p:cNvSpPr>
            <a:spLocks noChangeShapeType="1"/>
          </p:cNvSpPr>
          <p:nvPr/>
        </p:nvSpPr>
        <p:spPr bwMode="auto">
          <a:xfrm flipH="1">
            <a:off x="3276600" y="4725144"/>
            <a:ext cx="304800" cy="7200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
        <p:nvSpPr>
          <p:cNvPr id="4108" name="Line 12"/>
          <p:cNvSpPr>
            <a:spLocks noChangeShapeType="1"/>
          </p:cNvSpPr>
          <p:nvPr/>
        </p:nvSpPr>
        <p:spPr bwMode="auto">
          <a:xfrm>
            <a:off x="5353050" y="4725144"/>
            <a:ext cx="171450" cy="7200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3187371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Номер слайда 22"/>
          <p:cNvSpPr>
            <a:spLocks noGrp="1"/>
          </p:cNvSpPr>
          <p:nvPr>
            <p:ph type="sldNum" sz="quarter" idx="12"/>
          </p:nvPr>
        </p:nvSpPr>
        <p:spPr/>
        <p:txBody>
          <a:bodyPr/>
          <a:lstStyle/>
          <a:p>
            <a:pPr>
              <a:defRPr/>
            </a:pPr>
            <a:fld id="{7224EFE3-86F4-4FB2-84D5-6A9A35308125}" type="slidenum">
              <a:rPr lang="ru-RU">
                <a:solidFill>
                  <a:prstClr val="white">
                    <a:shade val="50000"/>
                  </a:prstClr>
                </a:solidFill>
              </a:rPr>
              <a:pPr>
                <a:defRPr/>
              </a:pPr>
              <a:t>12</a:t>
            </a:fld>
            <a:endParaRPr lang="ru-RU">
              <a:solidFill>
                <a:prstClr val="white">
                  <a:shade val="50000"/>
                </a:prstClr>
              </a:solidFill>
            </a:endParaRPr>
          </a:p>
        </p:txBody>
      </p:sp>
      <p:sp>
        <p:nvSpPr>
          <p:cNvPr id="41986" name="Rectangle 2"/>
          <p:cNvSpPr>
            <a:spLocks noChangeArrowheads="1"/>
          </p:cNvSpPr>
          <p:nvPr/>
        </p:nvSpPr>
        <p:spPr bwMode="auto">
          <a:xfrm>
            <a:off x="467545" y="116632"/>
            <a:ext cx="8064896" cy="122480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sz="2400" b="1" dirty="0">
                <a:solidFill>
                  <a:srgbClr val="7030A0"/>
                </a:solidFill>
              </a:rPr>
              <a:t>Субстанция ғоясидан турли фалсафий таълимотларда </a:t>
            </a:r>
          </a:p>
          <a:p>
            <a:pPr algn="ctr" fontAlgn="base">
              <a:spcBef>
                <a:spcPct val="0"/>
              </a:spcBef>
              <a:spcAft>
                <a:spcPct val="0"/>
              </a:spcAft>
            </a:pPr>
            <a:r>
              <a:rPr lang="uz-Cyrl-UZ" altLang="ru-RU" sz="2400" b="1" dirty="0">
                <a:solidFill>
                  <a:srgbClr val="7030A0"/>
                </a:solidFill>
              </a:rPr>
              <a:t>дунёнинг бирлиги ва унинг келиб чиқишига нисбатан </a:t>
            </a:r>
          </a:p>
          <a:p>
            <a:pPr algn="ctr" fontAlgn="base">
              <a:spcBef>
                <a:spcPct val="0"/>
              </a:spcBef>
              <a:spcAft>
                <a:spcPct val="0"/>
              </a:spcAft>
            </a:pPr>
            <a:r>
              <a:rPr lang="uz-Cyrl-UZ" altLang="ru-RU" sz="2400" b="1" dirty="0">
                <a:solidFill>
                  <a:srgbClr val="7030A0"/>
                </a:solidFill>
              </a:rPr>
              <a:t>турлича ёндашувлар</a:t>
            </a:r>
            <a:endParaRPr lang="ru-RU" altLang="ru-RU" sz="2400" b="1" dirty="0">
              <a:solidFill>
                <a:srgbClr val="7030A0"/>
              </a:solidFill>
            </a:endParaRPr>
          </a:p>
        </p:txBody>
      </p:sp>
      <p:sp>
        <p:nvSpPr>
          <p:cNvPr id="41987" name="Rectangle 3"/>
          <p:cNvSpPr>
            <a:spLocks noChangeArrowheads="1"/>
          </p:cNvSpPr>
          <p:nvPr/>
        </p:nvSpPr>
        <p:spPr bwMode="auto">
          <a:xfrm>
            <a:off x="107504" y="1700213"/>
            <a:ext cx="3168352" cy="2376859"/>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sz="2000" b="1" dirty="0">
                <a:solidFill>
                  <a:prstClr val="black"/>
                </a:solidFill>
                <a:latin typeface="Arial" charset="0"/>
              </a:rPr>
              <a:t>МОНИЗМ</a:t>
            </a:r>
            <a:r>
              <a:rPr lang="uz-Cyrl-UZ" altLang="ru-RU" b="1" dirty="0">
                <a:solidFill>
                  <a:prstClr val="black"/>
                </a:solidFill>
                <a:latin typeface="Arial" charset="0"/>
              </a:rPr>
              <a:t> - </a:t>
            </a:r>
            <a:r>
              <a:rPr lang="uz-Cyrl-UZ" altLang="ru-RU" i="1" dirty="0">
                <a:solidFill>
                  <a:prstClr val="black"/>
                </a:solidFill>
                <a:latin typeface="Arial" charset="0"/>
              </a:rPr>
              <a:t>(юнон.monos – </a:t>
            </a:r>
          </a:p>
          <a:p>
            <a:pPr algn="ctr" fontAlgn="base">
              <a:spcBef>
                <a:spcPct val="0"/>
              </a:spcBef>
              <a:spcAft>
                <a:spcPct val="0"/>
              </a:spcAft>
            </a:pPr>
            <a:r>
              <a:rPr lang="uz-Cyrl-UZ" altLang="ru-RU" i="1" dirty="0">
                <a:solidFill>
                  <a:prstClr val="black"/>
                </a:solidFill>
                <a:latin typeface="Arial" charset="0"/>
              </a:rPr>
              <a:t>битта, ягона)  </a:t>
            </a:r>
          </a:p>
          <a:p>
            <a:pPr algn="ctr" fontAlgn="base">
              <a:spcBef>
                <a:spcPct val="0"/>
              </a:spcBef>
              <a:spcAft>
                <a:spcPct val="0"/>
              </a:spcAft>
            </a:pPr>
            <a:r>
              <a:rPr lang="uz-Cyrl-UZ" altLang="ru-RU" i="1" dirty="0">
                <a:solidFill>
                  <a:prstClr val="black"/>
                </a:solidFill>
                <a:latin typeface="Arial" charset="0"/>
              </a:rPr>
              <a:t>Дунёнинг нарсалар ва </a:t>
            </a:r>
          </a:p>
          <a:p>
            <a:pPr algn="ctr" fontAlgn="base">
              <a:spcBef>
                <a:spcPct val="0"/>
              </a:spcBef>
              <a:spcAft>
                <a:spcPct val="0"/>
              </a:spcAft>
            </a:pPr>
            <a:r>
              <a:rPr lang="uz-Cyrl-UZ" altLang="ru-RU" i="1" dirty="0">
                <a:solidFill>
                  <a:prstClr val="black"/>
                </a:solidFill>
                <a:latin typeface="Arial" charset="0"/>
              </a:rPr>
              <a:t>ҳодисалар ранг-баранглиги </a:t>
            </a:r>
          </a:p>
          <a:p>
            <a:pPr algn="ctr" fontAlgn="base">
              <a:spcBef>
                <a:spcPct val="0"/>
              </a:spcBef>
              <a:spcAft>
                <a:spcPct val="0"/>
              </a:spcAft>
            </a:pPr>
            <a:r>
              <a:rPr lang="uz-Cyrl-UZ" altLang="ru-RU" i="1" dirty="0">
                <a:solidFill>
                  <a:prstClr val="black"/>
                </a:solidFill>
                <a:latin typeface="Arial" charset="0"/>
              </a:rPr>
              <a:t>бир  субстанциядан</a:t>
            </a:r>
          </a:p>
          <a:p>
            <a:pPr algn="ctr" fontAlgn="base">
              <a:spcBef>
                <a:spcPct val="0"/>
              </a:spcBef>
              <a:spcAft>
                <a:spcPct val="0"/>
              </a:spcAft>
            </a:pPr>
            <a:r>
              <a:rPr lang="uz-Cyrl-UZ" altLang="ru-RU" i="1" dirty="0">
                <a:solidFill>
                  <a:prstClr val="black"/>
                </a:solidFill>
                <a:latin typeface="Arial" charset="0"/>
              </a:rPr>
              <a:t> иборат деган таълимот. </a:t>
            </a:r>
            <a:endParaRPr lang="uz-Cyrl-UZ" altLang="ru-RU" dirty="0">
              <a:solidFill>
                <a:prstClr val="black"/>
              </a:solidFill>
              <a:latin typeface="Arial" charset="0"/>
            </a:endParaRPr>
          </a:p>
          <a:p>
            <a:pPr algn="ctr" fontAlgn="base">
              <a:spcBef>
                <a:spcPct val="0"/>
              </a:spcBef>
              <a:spcAft>
                <a:spcPct val="0"/>
              </a:spcAft>
            </a:pPr>
            <a:endParaRPr lang="ru-RU" altLang="ru-RU" dirty="0">
              <a:solidFill>
                <a:prstClr val="black"/>
              </a:solidFill>
              <a:latin typeface="Arial" charset="0"/>
            </a:endParaRPr>
          </a:p>
        </p:txBody>
      </p:sp>
      <p:sp>
        <p:nvSpPr>
          <p:cNvPr id="41988" name="Rectangle 4"/>
          <p:cNvSpPr>
            <a:spLocks noChangeArrowheads="1"/>
          </p:cNvSpPr>
          <p:nvPr/>
        </p:nvSpPr>
        <p:spPr bwMode="auto">
          <a:xfrm>
            <a:off x="0" y="5013325"/>
            <a:ext cx="2195736" cy="172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sz="1450" b="1" dirty="0">
                <a:solidFill>
                  <a:prstClr val="black"/>
                </a:solidFill>
                <a:latin typeface="Arial" charset="0"/>
              </a:rPr>
              <a:t>Материалистик </a:t>
            </a:r>
          </a:p>
          <a:p>
            <a:pPr algn="ctr" fontAlgn="base">
              <a:spcBef>
                <a:spcPct val="0"/>
              </a:spcBef>
              <a:spcAft>
                <a:spcPct val="0"/>
              </a:spcAft>
            </a:pPr>
            <a:r>
              <a:rPr lang="uz-Cyrl-UZ" altLang="ru-RU" sz="1450" b="1" dirty="0">
                <a:solidFill>
                  <a:prstClr val="black"/>
                </a:solidFill>
                <a:latin typeface="Arial" charset="0"/>
              </a:rPr>
              <a:t>монизм </a:t>
            </a:r>
            <a:r>
              <a:rPr lang="uz-Cyrl-UZ" altLang="ru-RU" sz="1450" dirty="0">
                <a:solidFill>
                  <a:prstClr val="black"/>
                </a:solidFill>
                <a:latin typeface="Arial" charset="0"/>
              </a:rPr>
              <a:t>- </a:t>
            </a:r>
            <a:r>
              <a:rPr lang="uz-Cyrl-UZ" altLang="ru-RU" sz="1450" i="1" dirty="0">
                <a:solidFill>
                  <a:prstClr val="black"/>
                </a:solidFill>
                <a:latin typeface="Arial" charset="0"/>
              </a:rPr>
              <a:t>дунё ягона</a:t>
            </a:r>
          </a:p>
          <a:p>
            <a:pPr algn="ctr" fontAlgn="base">
              <a:spcBef>
                <a:spcPct val="0"/>
              </a:spcBef>
              <a:spcAft>
                <a:spcPct val="0"/>
              </a:spcAft>
            </a:pPr>
            <a:r>
              <a:rPr lang="uz-Cyrl-UZ" altLang="ru-RU" sz="1450" i="1" dirty="0">
                <a:solidFill>
                  <a:prstClr val="black"/>
                </a:solidFill>
                <a:latin typeface="Arial" charset="0"/>
              </a:rPr>
              <a:t> ва узвий, у азалдан </a:t>
            </a:r>
          </a:p>
          <a:p>
            <a:pPr algn="ctr" fontAlgn="base">
              <a:spcBef>
                <a:spcPct val="0"/>
              </a:spcBef>
              <a:spcAft>
                <a:spcPct val="0"/>
              </a:spcAft>
            </a:pPr>
            <a:r>
              <a:rPr lang="uz-Cyrl-UZ" altLang="ru-RU" sz="1450" i="1" dirty="0">
                <a:solidFill>
                  <a:prstClr val="black"/>
                </a:solidFill>
                <a:latin typeface="Arial" charset="0"/>
              </a:rPr>
              <a:t>моддий, дунёнинг </a:t>
            </a:r>
          </a:p>
          <a:p>
            <a:pPr algn="ctr" fontAlgn="base">
              <a:spcBef>
                <a:spcPct val="0"/>
              </a:spcBef>
              <a:spcAft>
                <a:spcPct val="0"/>
              </a:spcAft>
            </a:pPr>
            <a:r>
              <a:rPr lang="uz-Cyrl-UZ" altLang="ru-RU" sz="1450" i="1" dirty="0">
                <a:solidFill>
                  <a:prstClr val="black"/>
                </a:solidFill>
                <a:latin typeface="Arial" charset="0"/>
              </a:rPr>
              <a:t>бирлиги замирида айни </a:t>
            </a:r>
          </a:p>
          <a:p>
            <a:pPr algn="ctr" fontAlgn="base">
              <a:spcBef>
                <a:spcPct val="0"/>
              </a:spcBef>
              <a:spcAft>
                <a:spcPct val="0"/>
              </a:spcAft>
            </a:pPr>
            <a:r>
              <a:rPr lang="uz-Cyrl-UZ" altLang="ru-RU" sz="1450" i="1" dirty="0">
                <a:solidFill>
                  <a:prstClr val="black"/>
                </a:solidFill>
                <a:latin typeface="Arial" charset="0"/>
              </a:rPr>
              <a:t>шу моддийлик  ётади</a:t>
            </a:r>
            <a:r>
              <a:rPr lang="ru-RU" altLang="ru-RU" sz="1400" dirty="0">
                <a:solidFill>
                  <a:prstClr val="black"/>
                </a:solidFill>
                <a:latin typeface="Arial" charset="0"/>
              </a:rPr>
              <a:t> </a:t>
            </a:r>
            <a:r>
              <a:rPr lang="uz-Cyrl-UZ" altLang="ru-RU" sz="1400" dirty="0">
                <a:solidFill>
                  <a:prstClr val="black"/>
                </a:solidFill>
                <a:latin typeface="Arial" charset="0"/>
              </a:rPr>
              <a:t> </a:t>
            </a:r>
            <a:endParaRPr lang="ru-RU" altLang="ru-RU" sz="1400" dirty="0">
              <a:solidFill>
                <a:prstClr val="black"/>
              </a:solidFill>
              <a:latin typeface="Arial" charset="0"/>
            </a:endParaRPr>
          </a:p>
        </p:txBody>
      </p:sp>
      <p:sp>
        <p:nvSpPr>
          <p:cNvPr id="41989" name="Rectangle 5"/>
          <p:cNvSpPr>
            <a:spLocks noChangeArrowheads="1"/>
          </p:cNvSpPr>
          <p:nvPr/>
        </p:nvSpPr>
        <p:spPr bwMode="auto">
          <a:xfrm>
            <a:off x="2339751" y="5013326"/>
            <a:ext cx="2196529" cy="172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sz="1400" b="1" dirty="0">
                <a:solidFill>
                  <a:prstClr val="black"/>
                </a:solidFill>
                <a:latin typeface="Arial" charset="0"/>
              </a:rPr>
              <a:t>Идеалистик монизм -</a:t>
            </a:r>
            <a:r>
              <a:rPr lang="uz-Cyrl-UZ" altLang="ru-RU" sz="1400" dirty="0">
                <a:solidFill>
                  <a:prstClr val="black"/>
                </a:solidFill>
                <a:latin typeface="Arial" charset="0"/>
              </a:rPr>
              <a:t> </a:t>
            </a:r>
          </a:p>
          <a:p>
            <a:pPr algn="ctr" fontAlgn="base">
              <a:spcBef>
                <a:spcPct val="0"/>
              </a:spcBef>
              <a:spcAft>
                <a:spcPct val="0"/>
              </a:spcAft>
            </a:pPr>
            <a:r>
              <a:rPr lang="uz-Cyrl-UZ" altLang="ru-RU" sz="1400" i="1" dirty="0">
                <a:solidFill>
                  <a:prstClr val="black"/>
                </a:solidFill>
                <a:latin typeface="Arial" charset="0"/>
              </a:rPr>
              <a:t>материяни ҳар қандай </a:t>
            </a:r>
          </a:p>
          <a:p>
            <a:pPr algn="ctr" fontAlgn="base">
              <a:spcBef>
                <a:spcPct val="0"/>
              </a:spcBef>
              <a:spcAft>
                <a:spcPct val="0"/>
              </a:spcAft>
            </a:pPr>
            <a:r>
              <a:rPr lang="uz-Cyrl-UZ" altLang="ru-RU" sz="1400" i="1" dirty="0">
                <a:solidFill>
                  <a:prstClr val="black"/>
                </a:solidFill>
                <a:latin typeface="Arial" charset="0"/>
              </a:rPr>
              <a:t>борлиқнинг боқий мав-</a:t>
            </a:r>
          </a:p>
          <a:p>
            <a:pPr algn="ctr" fontAlgn="base">
              <a:spcBef>
                <a:spcPct val="0"/>
              </a:spcBef>
              <a:spcAft>
                <a:spcPct val="0"/>
              </a:spcAft>
            </a:pPr>
            <a:r>
              <a:rPr lang="uz-Cyrl-UZ" altLang="ru-RU" sz="1400" i="1" dirty="0">
                <a:solidFill>
                  <a:prstClr val="black"/>
                </a:solidFill>
                <a:latin typeface="Arial" charset="0"/>
              </a:rPr>
              <a:t>жудлиги, йўқ бўлмас-</a:t>
            </a:r>
          </a:p>
          <a:p>
            <a:pPr algn="ctr" fontAlgn="base">
              <a:spcBef>
                <a:spcPct val="0"/>
              </a:spcBef>
              <a:spcAft>
                <a:spcPct val="0"/>
              </a:spcAft>
            </a:pPr>
            <a:r>
              <a:rPr lang="uz-Cyrl-UZ" altLang="ru-RU" sz="1400" i="1" dirty="0">
                <a:solidFill>
                  <a:prstClr val="black"/>
                </a:solidFill>
                <a:latin typeface="Arial" charset="0"/>
              </a:rPr>
              <a:t>лиги ва биринчи асоси-</a:t>
            </a:r>
          </a:p>
          <a:p>
            <a:pPr algn="ctr" fontAlgn="base">
              <a:spcBef>
                <a:spcPct val="0"/>
              </a:spcBef>
              <a:spcAft>
                <a:spcPct val="0"/>
              </a:spcAft>
            </a:pPr>
            <a:r>
              <a:rPr lang="uz-Cyrl-UZ" altLang="ru-RU" sz="1400" i="1" dirty="0">
                <a:solidFill>
                  <a:prstClr val="black"/>
                </a:solidFill>
                <a:latin typeface="Arial" charset="0"/>
              </a:rPr>
              <a:t>га эга бўлган қандай-</a:t>
            </a:r>
          </a:p>
          <a:p>
            <a:pPr algn="ctr" fontAlgn="base">
              <a:spcBef>
                <a:spcPct val="0"/>
              </a:spcBef>
              <a:spcAft>
                <a:spcPct val="0"/>
              </a:spcAft>
            </a:pPr>
            <a:r>
              <a:rPr lang="uz-Cyrl-UZ" altLang="ru-RU" sz="1400" i="1" dirty="0">
                <a:solidFill>
                  <a:prstClr val="black"/>
                </a:solidFill>
                <a:latin typeface="Arial" charset="0"/>
              </a:rPr>
              <a:t>дир идеал нарсанинг </a:t>
            </a:r>
          </a:p>
          <a:p>
            <a:pPr algn="ctr" fontAlgn="base">
              <a:spcBef>
                <a:spcPct val="0"/>
              </a:spcBef>
              <a:spcAft>
                <a:spcPct val="0"/>
              </a:spcAft>
            </a:pPr>
            <a:r>
              <a:rPr lang="uz-Cyrl-UZ" altLang="ru-RU" sz="1400" i="1" dirty="0">
                <a:solidFill>
                  <a:prstClr val="black"/>
                </a:solidFill>
                <a:latin typeface="Arial" charset="0"/>
              </a:rPr>
              <a:t>маҳсули деб ҳисоблайди.</a:t>
            </a:r>
            <a:r>
              <a:rPr lang="uz-Cyrl-UZ" altLang="ru-RU" dirty="0">
                <a:solidFill>
                  <a:prstClr val="black"/>
                </a:solidFill>
                <a:latin typeface="Arial" charset="0"/>
              </a:rPr>
              <a:t> </a:t>
            </a:r>
            <a:endParaRPr lang="ru-RU" altLang="ru-RU" dirty="0">
              <a:solidFill>
                <a:prstClr val="black"/>
              </a:solidFill>
              <a:latin typeface="Arial" charset="0"/>
            </a:endParaRPr>
          </a:p>
        </p:txBody>
      </p:sp>
      <p:sp>
        <p:nvSpPr>
          <p:cNvPr id="41990" name="Rectangle 6"/>
          <p:cNvSpPr>
            <a:spLocks noChangeArrowheads="1"/>
          </p:cNvSpPr>
          <p:nvPr/>
        </p:nvSpPr>
        <p:spPr bwMode="auto">
          <a:xfrm>
            <a:off x="3779838" y="1628775"/>
            <a:ext cx="4752602" cy="14398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uz-Cyrl-UZ" altLang="ru-RU" b="1" dirty="0">
              <a:solidFill>
                <a:prstClr val="black"/>
              </a:solidFill>
              <a:latin typeface="Arial" charset="0"/>
            </a:endParaRPr>
          </a:p>
          <a:p>
            <a:pPr algn="ctr" fontAlgn="base">
              <a:spcBef>
                <a:spcPct val="0"/>
              </a:spcBef>
              <a:spcAft>
                <a:spcPct val="0"/>
              </a:spcAft>
            </a:pPr>
            <a:r>
              <a:rPr lang="uz-Cyrl-UZ" altLang="ru-RU" b="1" dirty="0">
                <a:solidFill>
                  <a:prstClr val="black"/>
                </a:solidFill>
                <a:latin typeface="Arial" charset="0"/>
              </a:rPr>
              <a:t>ДУАЛИЗМ</a:t>
            </a:r>
            <a:r>
              <a:rPr lang="uz-Cyrl-UZ" altLang="ru-RU" dirty="0">
                <a:solidFill>
                  <a:prstClr val="black"/>
                </a:solidFill>
                <a:latin typeface="Arial" charset="0"/>
              </a:rPr>
              <a:t> - (лот. dualis – икки ёқлама)</a:t>
            </a:r>
          </a:p>
          <a:p>
            <a:pPr algn="ctr" fontAlgn="base">
              <a:spcBef>
                <a:spcPct val="0"/>
              </a:spcBef>
              <a:spcAft>
                <a:spcPct val="0"/>
              </a:spcAft>
            </a:pPr>
            <a:r>
              <a:rPr lang="uz-Cyrl-UZ" altLang="ru-RU" dirty="0">
                <a:solidFill>
                  <a:prstClr val="black"/>
                </a:solidFill>
                <a:latin typeface="Arial" charset="0"/>
              </a:rPr>
              <a:t> Дунёнинг б</a:t>
            </a:r>
            <a:r>
              <a:rPr lang="uz-Cyrl-UZ" altLang="ru-RU" i="1" dirty="0">
                <a:solidFill>
                  <a:prstClr val="black"/>
                </a:solidFill>
                <a:latin typeface="Arial" charset="0"/>
              </a:rPr>
              <a:t>иринчи асоси, моҳияти </a:t>
            </a:r>
          </a:p>
          <a:p>
            <a:pPr algn="ctr" fontAlgn="base">
              <a:spcBef>
                <a:spcPct val="0"/>
              </a:spcBef>
              <a:spcAft>
                <a:spcPct val="0"/>
              </a:spcAft>
            </a:pPr>
            <a:r>
              <a:rPr lang="uz-Cyrl-UZ" altLang="ru-RU" i="1" dirty="0">
                <a:solidFill>
                  <a:prstClr val="black"/>
                </a:solidFill>
                <a:latin typeface="Arial" charset="0"/>
              </a:rPr>
              <a:t>сифатида  иккита субстанция </a:t>
            </a:r>
          </a:p>
          <a:p>
            <a:pPr algn="ctr" fontAlgn="base">
              <a:spcBef>
                <a:spcPct val="0"/>
              </a:spcBef>
              <a:spcAft>
                <a:spcPct val="0"/>
              </a:spcAft>
            </a:pPr>
            <a:r>
              <a:rPr lang="uz-Cyrl-UZ" altLang="ru-RU" i="1" dirty="0">
                <a:solidFill>
                  <a:prstClr val="black"/>
                </a:solidFill>
                <a:latin typeface="Arial" charset="0"/>
              </a:rPr>
              <a:t>олинган фалсафий ёндашув</a:t>
            </a:r>
          </a:p>
          <a:p>
            <a:pPr algn="ctr" fontAlgn="base">
              <a:spcBef>
                <a:spcPct val="0"/>
              </a:spcBef>
              <a:spcAft>
                <a:spcPct val="0"/>
              </a:spcAft>
            </a:pPr>
            <a:endParaRPr lang="uz-Cyrl-UZ" altLang="ru-RU" dirty="0">
              <a:solidFill>
                <a:prstClr val="black"/>
              </a:solidFill>
              <a:latin typeface="Arial" charset="0"/>
            </a:endParaRPr>
          </a:p>
          <a:p>
            <a:pPr algn="ctr" fontAlgn="base">
              <a:spcBef>
                <a:spcPct val="0"/>
              </a:spcBef>
              <a:spcAft>
                <a:spcPct val="0"/>
              </a:spcAft>
            </a:pPr>
            <a:endParaRPr lang="ru-RU" altLang="ru-RU" dirty="0">
              <a:solidFill>
                <a:prstClr val="black"/>
              </a:solidFill>
              <a:latin typeface="Arial" charset="0"/>
            </a:endParaRPr>
          </a:p>
        </p:txBody>
      </p:sp>
      <p:sp>
        <p:nvSpPr>
          <p:cNvPr id="41991" name="Rectangle 7"/>
          <p:cNvSpPr>
            <a:spLocks noChangeArrowheads="1"/>
          </p:cNvSpPr>
          <p:nvPr/>
        </p:nvSpPr>
        <p:spPr bwMode="auto">
          <a:xfrm>
            <a:off x="3761978" y="3506789"/>
            <a:ext cx="2466206" cy="936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b="1">
                <a:solidFill>
                  <a:prstClr val="black"/>
                </a:solidFill>
                <a:latin typeface="Arial" charset="0"/>
              </a:rPr>
              <a:t>МОДДИЙ</a:t>
            </a:r>
            <a:endParaRPr lang="ru-RU" altLang="ru-RU" b="1">
              <a:solidFill>
                <a:prstClr val="black"/>
              </a:solidFill>
              <a:latin typeface="Arial" charset="0"/>
            </a:endParaRPr>
          </a:p>
        </p:txBody>
      </p:sp>
      <p:sp>
        <p:nvSpPr>
          <p:cNvPr id="41992" name="Rectangle 8"/>
          <p:cNvSpPr>
            <a:spLocks noChangeArrowheads="1"/>
          </p:cNvSpPr>
          <p:nvPr/>
        </p:nvSpPr>
        <p:spPr bwMode="auto">
          <a:xfrm>
            <a:off x="6372200" y="3500438"/>
            <a:ext cx="2160240" cy="936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b="1" dirty="0">
                <a:solidFill>
                  <a:prstClr val="black"/>
                </a:solidFill>
                <a:latin typeface="Arial" charset="0"/>
              </a:rPr>
              <a:t>МАЪНАВИЙ</a:t>
            </a:r>
            <a:endParaRPr lang="ru-RU" altLang="ru-RU" b="1" dirty="0">
              <a:solidFill>
                <a:prstClr val="black"/>
              </a:solidFill>
              <a:latin typeface="Arial" charset="0"/>
            </a:endParaRPr>
          </a:p>
        </p:txBody>
      </p:sp>
      <p:sp>
        <p:nvSpPr>
          <p:cNvPr id="41993" name="Rectangle 9"/>
          <p:cNvSpPr>
            <a:spLocks noChangeArrowheads="1"/>
          </p:cNvSpPr>
          <p:nvPr/>
        </p:nvSpPr>
        <p:spPr bwMode="auto">
          <a:xfrm>
            <a:off x="5485610" y="5013325"/>
            <a:ext cx="3406869" cy="172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sz="1600" b="1" dirty="0">
                <a:solidFill>
                  <a:prstClr val="black"/>
                </a:solidFill>
                <a:latin typeface="Arial" charset="0"/>
              </a:rPr>
              <a:t>ПЛЮРАЛИЗМ -  </a:t>
            </a:r>
            <a:r>
              <a:rPr lang="uz-Cyrl-UZ" altLang="ru-RU" sz="1600" dirty="0">
                <a:solidFill>
                  <a:prstClr val="black"/>
                </a:solidFill>
                <a:latin typeface="Arial" charset="0"/>
              </a:rPr>
              <a:t>(лот. – кўплик, </a:t>
            </a:r>
          </a:p>
          <a:p>
            <a:pPr algn="ctr" fontAlgn="base">
              <a:spcBef>
                <a:spcPct val="0"/>
              </a:spcBef>
              <a:spcAft>
                <a:spcPct val="0"/>
              </a:spcAft>
            </a:pPr>
            <a:r>
              <a:rPr lang="uz-Cyrl-UZ" altLang="ru-RU" sz="1600" dirty="0">
                <a:solidFill>
                  <a:prstClr val="black"/>
                </a:solidFill>
                <a:latin typeface="Arial" charset="0"/>
              </a:rPr>
              <a:t>кўп хиллик,  кўп сонлик) </a:t>
            </a:r>
            <a:endParaRPr lang="ru-RU" altLang="ru-RU" sz="1600" dirty="0">
              <a:solidFill>
                <a:prstClr val="black"/>
              </a:solidFill>
              <a:latin typeface="Arial" charset="0"/>
            </a:endParaRPr>
          </a:p>
          <a:p>
            <a:pPr algn="ctr" fontAlgn="base">
              <a:spcBef>
                <a:spcPct val="0"/>
              </a:spcBef>
              <a:spcAft>
                <a:spcPct val="0"/>
              </a:spcAft>
            </a:pPr>
            <a:r>
              <a:rPr lang="uz-Cyrl-UZ" altLang="ru-RU" sz="1600" dirty="0">
                <a:solidFill>
                  <a:prstClr val="black"/>
                </a:solidFill>
                <a:latin typeface="Arial" charset="0"/>
              </a:rPr>
              <a:t>Дунёнинг негизида </a:t>
            </a:r>
          </a:p>
          <a:p>
            <a:pPr algn="ctr" fontAlgn="base">
              <a:spcBef>
                <a:spcPct val="0"/>
              </a:spcBef>
              <a:spcAft>
                <a:spcPct val="0"/>
              </a:spcAft>
            </a:pPr>
            <a:r>
              <a:rPr lang="uz-Cyrl-UZ" altLang="ru-RU" sz="1600" dirty="0">
                <a:solidFill>
                  <a:prstClr val="black"/>
                </a:solidFill>
                <a:latin typeface="Arial" charset="0"/>
              </a:rPr>
              <a:t>иккита эмас, балки ундан кўпроқ</a:t>
            </a:r>
          </a:p>
          <a:p>
            <a:pPr algn="ctr" fontAlgn="base">
              <a:spcBef>
                <a:spcPct val="0"/>
              </a:spcBef>
              <a:spcAft>
                <a:spcPct val="0"/>
              </a:spcAft>
            </a:pPr>
            <a:r>
              <a:rPr lang="uz-Cyrl-UZ" altLang="ru-RU" sz="1600" dirty="0">
                <a:solidFill>
                  <a:prstClr val="black"/>
                </a:solidFill>
                <a:latin typeface="Arial" charset="0"/>
              </a:rPr>
              <a:t> моҳият борлигини тан олувчи </a:t>
            </a:r>
          </a:p>
          <a:p>
            <a:pPr algn="ctr" fontAlgn="base">
              <a:spcBef>
                <a:spcPct val="0"/>
              </a:spcBef>
              <a:spcAft>
                <a:spcPct val="0"/>
              </a:spcAft>
            </a:pPr>
            <a:r>
              <a:rPr lang="uz-Cyrl-UZ" altLang="ru-RU" sz="1600" dirty="0">
                <a:solidFill>
                  <a:prstClr val="black"/>
                </a:solidFill>
                <a:latin typeface="Arial" charset="0"/>
              </a:rPr>
              <a:t>таълимот. </a:t>
            </a:r>
            <a:endParaRPr lang="ru-RU" altLang="ru-RU" sz="1600" dirty="0">
              <a:solidFill>
                <a:prstClr val="black"/>
              </a:solidFill>
              <a:latin typeface="Arial" charset="0"/>
            </a:endParaRPr>
          </a:p>
        </p:txBody>
      </p:sp>
      <p:sp>
        <p:nvSpPr>
          <p:cNvPr id="41994" name="Line 10"/>
          <p:cNvSpPr>
            <a:spLocks noChangeShapeType="1"/>
          </p:cNvSpPr>
          <p:nvPr/>
        </p:nvSpPr>
        <p:spPr bwMode="auto">
          <a:xfrm>
            <a:off x="1692275" y="1341438"/>
            <a:ext cx="0" cy="3587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1995" name="Line 11"/>
          <p:cNvSpPr>
            <a:spLocks noChangeShapeType="1"/>
          </p:cNvSpPr>
          <p:nvPr/>
        </p:nvSpPr>
        <p:spPr bwMode="auto">
          <a:xfrm flipH="1">
            <a:off x="1258888" y="4077072"/>
            <a:ext cx="432792" cy="93625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1996" name="Line 12"/>
          <p:cNvSpPr>
            <a:spLocks noChangeShapeType="1"/>
          </p:cNvSpPr>
          <p:nvPr/>
        </p:nvSpPr>
        <p:spPr bwMode="auto">
          <a:xfrm>
            <a:off x="1691680" y="4077072"/>
            <a:ext cx="1224136" cy="9362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1997" name="Line 13"/>
          <p:cNvSpPr>
            <a:spLocks noChangeShapeType="1"/>
          </p:cNvSpPr>
          <p:nvPr/>
        </p:nvSpPr>
        <p:spPr bwMode="auto">
          <a:xfrm flipH="1">
            <a:off x="4995079" y="3068638"/>
            <a:ext cx="981064"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1998" name="Line 14"/>
          <p:cNvSpPr>
            <a:spLocks noChangeShapeType="1"/>
          </p:cNvSpPr>
          <p:nvPr/>
        </p:nvSpPr>
        <p:spPr bwMode="auto">
          <a:xfrm>
            <a:off x="5976144" y="3068639"/>
            <a:ext cx="1476176"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1999" name="Line 15"/>
          <p:cNvSpPr>
            <a:spLocks noChangeShapeType="1"/>
          </p:cNvSpPr>
          <p:nvPr/>
        </p:nvSpPr>
        <p:spPr bwMode="auto">
          <a:xfrm flipH="1">
            <a:off x="3534770" y="1341439"/>
            <a:ext cx="0" cy="345598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2000" name="Line 16"/>
          <p:cNvSpPr>
            <a:spLocks noChangeShapeType="1"/>
          </p:cNvSpPr>
          <p:nvPr/>
        </p:nvSpPr>
        <p:spPr bwMode="auto">
          <a:xfrm>
            <a:off x="3534769" y="4797425"/>
            <a:ext cx="146030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2001" name="Line 17"/>
          <p:cNvSpPr>
            <a:spLocks noChangeShapeType="1"/>
          </p:cNvSpPr>
          <p:nvPr/>
        </p:nvSpPr>
        <p:spPr bwMode="auto">
          <a:xfrm>
            <a:off x="4995079" y="4797425"/>
            <a:ext cx="2" cy="10080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2002" name="Line 18"/>
          <p:cNvSpPr>
            <a:spLocks noChangeShapeType="1"/>
          </p:cNvSpPr>
          <p:nvPr/>
        </p:nvSpPr>
        <p:spPr bwMode="auto">
          <a:xfrm>
            <a:off x="4995079" y="5805488"/>
            <a:ext cx="49053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4253025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Номер слайда 22"/>
          <p:cNvSpPr>
            <a:spLocks noGrp="1"/>
          </p:cNvSpPr>
          <p:nvPr>
            <p:ph type="sldNum" sz="quarter" idx="12"/>
          </p:nvPr>
        </p:nvSpPr>
        <p:spPr/>
        <p:txBody>
          <a:bodyPr/>
          <a:lstStyle/>
          <a:p>
            <a:pPr>
              <a:defRPr/>
            </a:pPr>
            <a:fld id="{D166A418-B5E4-4308-BA54-BFB619F1348D}" type="slidenum">
              <a:rPr lang="ru-RU">
                <a:solidFill>
                  <a:prstClr val="white">
                    <a:shade val="50000"/>
                  </a:prstClr>
                </a:solidFill>
              </a:rPr>
              <a:pPr>
                <a:defRPr/>
              </a:pPr>
              <a:t>13</a:t>
            </a:fld>
            <a:endParaRPr lang="ru-RU">
              <a:solidFill>
                <a:prstClr val="white">
                  <a:shade val="50000"/>
                </a:prstClr>
              </a:solidFill>
            </a:endParaRPr>
          </a:p>
        </p:txBody>
      </p:sp>
      <p:sp>
        <p:nvSpPr>
          <p:cNvPr id="44034" name="Text Box 2"/>
          <p:cNvSpPr txBox="1">
            <a:spLocks noChangeArrowheads="1"/>
          </p:cNvSpPr>
          <p:nvPr/>
        </p:nvSpPr>
        <p:spPr bwMode="auto">
          <a:xfrm>
            <a:off x="323850" y="1341437"/>
            <a:ext cx="3960813" cy="574676"/>
          </a:xfrm>
          <a:prstGeom prst="rect">
            <a:avLst/>
          </a:prstGeom>
          <a:solidFill>
            <a:srgbClr val="FFFFFF"/>
          </a:solidFill>
          <a:ln w="38100" cmpd="dbl">
            <a:solidFill>
              <a:srgbClr val="000000"/>
            </a:solidFill>
            <a:miter lim="800000"/>
            <a:headEnd/>
            <a:tailEnd/>
          </a:ln>
        </p:spPr>
        <p:txBody>
          <a:bodyPr/>
          <a:lstStyle/>
          <a:p>
            <a:pPr algn="ctr" fontAlgn="base">
              <a:spcBef>
                <a:spcPct val="0"/>
              </a:spcBef>
              <a:spcAft>
                <a:spcPct val="0"/>
              </a:spcAft>
            </a:pPr>
            <a:r>
              <a:rPr lang="ru-RU" altLang="ru-RU" sz="1600" b="1" dirty="0">
                <a:solidFill>
                  <a:srgbClr val="C00000"/>
                </a:solidFill>
                <a:cs typeface="Times New Roman" panose="02020603050405020304" pitchFamily="18" charset="0"/>
              </a:rPr>
              <a:t>«</a:t>
            </a:r>
            <a:r>
              <a:rPr lang="uz-Cyrl-UZ" altLang="ru-RU" sz="1600" b="1" dirty="0">
                <a:solidFill>
                  <a:srgbClr val="C00000"/>
                </a:solidFill>
                <a:cs typeface="Times New Roman" panose="02020603050405020304" pitchFamily="18" charset="0"/>
              </a:rPr>
              <a:t>М</a:t>
            </a:r>
            <a:r>
              <a:rPr lang="ru-RU" altLang="ru-RU" sz="1600" b="1" dirty="0" err="1">
                <a:solidFill>
                  <a:srgbClr val="C00000"/>
                </a:solidFill>
                <a:cs typeface="Times New Roman" panose="02020603050405020304" pitchFamily="18" charset="0"/>
              </a:rPr>
              <a:t>атерия</a:t>
            </a:r>
            <a:r>
              <a:rPr lang="ru-RU" altLang="ru-RU" sz="1600" b="1" dirty="0">
                <a:solidFill>
                  <a:srgbClr val="C00000"/>
                </a:solidFill>
                <a:cs typeface="Times New Roman" panose="02020603050405020304" pitchFamily="18" charset="0"/>
              </a:rPr>
              <a:t>» </a:t>
            </a:r>
            <a:r>
              <a:rPr lang="ru-RU" altLang="ru-RU" sz="1600" b="1" dirty="0" err="1">
                <a:solidFill>
                  <a:srgbClr val="C00000"/>
                </a:solidFill>
                <a:cs typeface="Times New Roman" panose="02020603050405020304" pitchFamily="18" charset="0"/>
              </a:rPr>
              <a:t>тушунчасига</a:t>
            </a:r>
            <a:r>
              <a:rPr lang="ru-RU" altLang="ru-RU" sz="1600" b="1" dirty="0">
                <a:solidFill>
                  <a:srgbClr val="C00000"/>
                </a:solidFill>
                <a:cs typeface="Times New Roman" panose="02020603050405020304" pitchFamily="18" charset="0"/>
              </a:rPr>
              <a:t> </a:t>
            </a:r>
            <a:r>
              <a:rPr lang="ru-RU" altLang="ru-RU" sz="1600" b="1" dirty="0" err="1">
                <a:solidFill>
                  <a:srgbClr val="C00000"/>
                </a:solidFill>
                <a:cs typeface="Times New Roman" panose="02020603050405020304" pitchFamily="18" charset="0"/>
              </a:rPr>
              <a:t>асосий</a:t>
            </a:r>
            <a:r>
              <a:rPr lang="ru-RU" altLang="ru-RU" sz="1600" b="1" dirty="0">
                <a:solidFill>
                  <a:srgbClr val="C00000"/>
                </a:solidFill>
                <a:cs typeface="Times New Roman" panose="02020603050405020304" pitchFamily="18" charset="0"/>
              </a:rPr>
              <a:t> </a:t>
            </a:r>
            <a:r>
              <a:rPr lang="ru-RU" altLang="ru-RU" sz="1600" b="1" dirty="0" err="1">
                <a:solidFill>
                  <a:srgbClr val="C00000"/>
                </a:solidFill>
                <a:cs typeface="Times New Roman" panose="02020603050405020304" pitchFamily="18" charset="0"/>
              </a:rPr>
              <a:t>ёндашувлар</a:t>
            </a:r>
            <a:endParaRPr lang="ru-RU" altLang="ru-RU" sz="1600" dirty="0">
              <a:solidFill>
                <a:srgbClr val="C00000"/>
              </a:solidFill>
              <a:cs typeface="Times New Roman" panose="02020603050405020304" pitchFamily="18" charset="0"/>
            </a:endParaRPr>
          </a:p>
        </p:txBody>
      </p:sp>
      <p:sp>
        <p:nvSpPr>
          <p:cNvPr id="44035" name="Text Box 3"/>
          <p:cNvSpPr txBox="1">
            <a:spLocks noChangeArrowheads="1"/>
          </p:cNvSpPr>
          <p:nvPr/>
        </p:nvSpPr>
        <p:spPr bwMode="auto">
          <a:xfrm>
            <a:off x="179512" y="2006203"/>
            <a:ext cx="4248472" cy="4667349"/>
          </a:xfrm>
          <a:prstGeom prst="rect">
            <a:avLst/>
          </a:prstGeom>
          <a:solidFill>
            <a:srgbClr val="FFFFFF"/>
          </a:solidFill>
          <a:ln w="38100" cmpd="dbl">
            <a:solidFill>
              <a:srgbClr val="000000"/>
            </a:solidFill>
            <a:miter lim="800000"/>
            <a:headEnd/>
            <a:tailEnd/>
          </a:ln>
        </p:spPr>
        <p:txBody>
          <a:bodyPr/>
          <a:lstStyle/>
          <a:p>
            <a:pPr algn="just" fontAlgn="base">
              <a:spcBef>
                <a:spcPct val="0"/>
              </a:spcBef>
              <a:spcAft>
                <a:spcPct val="0"/>
              </a:spcAft>
            </a:pPr>
            <a:r>
              <a:rPr lang="ru-RU" altLang="ru-RU" sz="1550" b="1" i="1" dirty="0">
                <a:solidFill>
                  <a:srgbClr val="C00000"/>
                </a:solidFill>
                <a:cs typeface="Times New Roman" pitchFamily="18" charset="0"/>
              </a:rPr>
              <a:t>М</a:t>
            </a:r>
            <a:r>
              <a:rPr lang="uz-Cyrl-UZ" altLang="ru-RU" sz="1550" b="1" i="1" dirty="0">
                <a:solidFill>
                  <a:srgbClr val="C00000"/>
                </a:solidFill>
              </a:rPr>
              <a:t>атериалистик</a:t>
            </a:r>
            <a:r>
              <a:rPr lang="ru-RU" altLang="ru-RU" sz="1550" b="1" i="1" dirty="0">
                <a:solidFill>
                  <a:srgbClr val="C00000"/>
                </a:solidFill>
                <a:cs typeface="Times New Roman" pitchFamily="18" charset="0"/>
              </a:rPr>
              <a:t>  </a:t>
            </a:r>
            <a:r>
              <a:rPr lang="ru-RU" altLang="ru-RU" sz="1550" b="1" i="1" dirty="0" err="1">
                <a:solidFill>
                  <a:srgbClr val="C00000"/>
                </a:solidFill>
                <a:cs typeface="Times New Roman" pitchFamily="18" charset="0"/>
              </a:rPr>
              <a:t>ёндашув</a:t>
            </a:r>
            <a:r>
              <a:rPr lang="ru-RU" altLang="ru-RU" sz="1550" b="1" i="1" dirty="0">
                <a:solidFill>
                  <a:srgbClr val="C00000"/>
                </a:solidFill>
                <a:cs typeface="Times New Roman" pitchFamily="18" charset="0"/>
              </a:rPr>
              <a:t>,</a:t>
            </a:r>
            <a:r>
              <a:rPr lang="ru-RU" altLang="ru-RU" sz="1550" b="1" i="1" dirty="0">
                <a:solidFill>
                  <a:prstClr val="black"/>
                </a:solidFill>
                <a:cs typeface="Times New Roman" pitchFamily="18" charset="0"/>
              </a:rPr>
              <a:t> </a:t>
            </a:r>
            <a:r>
              <a:rPr lang="ru-RU" altLang="ru-RU" sz="1550" dirty="0" err="1">
                <a:solidFill>
                  <a:prstClr val="black"/>
                </a:solidFill>
                <a:cs typeface="Times New Roman" pitchFamily="18" charset="0"/>
              </a:rPr>
              <a:t>унга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мувофиқ</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борлиқнинг</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асоси</a:t>
            </a:r>
            <a:r>
              <a:rPr lang="uz-Cyrl-UZ" altLang="ru-RU" sz="1550" dirty="0">
                <a:solidFill>
                  <a:prstClr val="black"/>
                </a:solidFill>
              </a:rPr>
              <a:t> </a:t>
            </a:r>
            <a:r>
              <a:rPr lang="ru-RU" altLang="ru-RU" sz="1550" dirty="0" err="1">
                <a:solidFill>
                  <a:prstClr val="black"/>
                </a:solidFill>
                <a:cs typeface="Times New Roman" pitchFamily="18" charset="0"/>
              </a:rPr>
              <a:t>материядир</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бошқа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борлиқ</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шакллари</a:t>
            </a:r>
            <a:r>
              <a:rPr lang="ru-RU" altLang="ru-RU" sz="1550" dirty="0">
                <a:solidFill>
                  <a:prstClr val="black"/>
                </a:solidFill>
                <a:cs typeface="Times New Roman" pitchFamily="18" charset="0"/>
              </a:rPr>
              <a:t> – </a:t>
            </a:r>
            <a:r>
              <a:rPr lang="ru-RU" altLang="ru-RU" sz="1550" dirty="0" err="1">
                <a:solidFill>
                  <a:prstClr val="black"/>
                </a:solidFill>
                <a:cs typeface="Times New Roman" pitchFamily="18" charset="0"/>
              </a:rPr>
              <a:t>руҳ</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инсон</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жамият</a:t>
            </a:r>
            <a:r>
              <a:rPr lang="ru-RU" altLang="ru-RU" sz="1550" dirty="0">
                <a:solidFill>
                  <a:prstClr val="black"/>
                </a:solidFill>
                <a:cs typeface="Times New Roman" pitchFamily="18" charset="0"/>
              </a:rPr>
              <a:t> – материя</a:t>
            </a:r>
            <a:r>
              <a:rPr lang="uz-Cyrl-UZ" altLang="ru-RU" sz="1550" dirty="0">
                <a:solidFill>
                  <a:prstClr val="black"/>
                </a:solidFill>
              </a:rPr>
              <a:t>нинг</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хосиласидир</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материалистларнинг</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таъкидлашича</a:t>
            </a:r>
            <a:r>
              <a:rPr lang="ru-RU" altLang="ru-RU" sz="1550" dirty="0">
                <a:solidFill>
                  <a:prstClr val="black"/>
                </a:solidFill>
                <a:cs typeface="Times New Roman" pitchFamily="18" charset="0"/>
              </a:rPr>
              <a:t>, материя </a:t>
            </a:r>
            <a:r>
              <a:rPr lang="ru-RU" altLang="ru-RU" sz="1550" dirty="0" err="1">
                <a:solidFill>
                  <a:prstClr val="black"/>
                </a:solidFill>
                <a:cs typeface="Times New Roman" pitchFamily="18" charset="0"/>
              </a:rPr>
              <a:t>дастлабки</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ва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мавжуд</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борлиқди</a:t>
            </a:r>
            <a:r>
              <a:rPr lang="uz-Cyrl-UZ" altLang="ru-RU" sz="1550" dirty="0">
                <a:solidFill>
                  <a:prstClr val="black"/>
                </a:solidFill>
              </a:rPr>
              <a:t>р</a:t>
            </a:r>
            <a:r>
              <a:rPr lang="ru-RU" altLang="ru-RU" sz="1550" dirty="0">
                <a:solidFill>
                  <a:prstClr val="black"/>
                </a:solidFill>
                <a:cs typeface="Times New Roman" pitchFamily="18" charset="0"/>
              </a:rPr>
              <a:t>;</a:t>
            </a:r>
            <a:endParaRPr lang="ru-RU" altLang="ru-RU" sz="1550" dirty="0">
              <a:solidFill>
                <a:prstClr val="black"/>
              </a:solidFill>
            </a:endParaRPr>
          </a:p>
          <a:p>
            <a:pPr algn="just" eaLnBrk="0" fontAlgn="base" hangingPunct="0">
              <a:spcBef>
                <a:spcPct val="0"/>
              </a:spcBef>
              <a:spcAft>
                <a:spcPct val="0"/>
              </a:spcAft>
            </a:pPr>
            <a:r>
              <a:rPr lang="uz-Cyrl-UZ" altLang="ru-RU" sz="1550" b="1" i="1" dirty="0">
                <a:solidFill>
                  <a:srgbClr val="C00000"/>
                </a:solidFill>
              </a:rPr>
              <a:t>О</a:t>
            </a:r>
            <a:r>
              <a:rPr lang="ru-RU" altLang="ru-RU" sz="1550" b="1" i="1" dirty="0">
                <a:solidFill>
                  <a:srgbClr val="C00000"/>
                </a:solidFill>
                <a:cs typeface="Times New Roman" pitchFamily="18" charset="0"/>
              </a:rPr>
              <a:t>объектив-</a:t>
            </a:r>
            <a:r>
              <a:rPr lang="ru-RU" altLang="ru-RU" sz="1550" b="1" i="1" dirty="0" err="1">
                <a:solidFill>
                  <a:srgbClr val="C00000"/>
                </a:solidFill>
                <a:cs typeface="Times New Roman" pitchFamily="18" charset="0"/>
              </a:rPr>
              <a:t>идеалистик</a:t>
            </a:r>
            <a:r>
              <a:rPr lang="ru-RU" altLang="ru-RU" sz="1550" b="1" i="1" dirty="0">
                <a:solidFill>
                  <a:srgbClr val="C00000"/>
                </a:solidFill>
                <a:cs typeface="Times New Roman" pitchFamily="18" charset="0"/>
              </a:rPr>
              <a:t> </a:t>
            </a:r>
            <a:r>
              <a:rPr lang="ru-RU" altLang="ru-RU" sz="1550" b="1" i="1" dirty="0" err="1">
                <a:solidFill>
                  <a:srgbClr val="C00000"/>
                </a:solidFill>
                <a:cs typeface="Times New Roman" pitchFamily="18" charset="0"/>
              </a:rPr>
              <a:t>ёндашув</a:t>
            </a:r>
            <a:r>
              <a:rPr lang="ru-RU" altLang="ru-RU" sz="1550" b="1" i="1" dirty="0">
                <a:solidFill>
                  <a:srgbClr val="C00000"/>
                </a:solidFill>
                <a:cs typeface="Times New Roman" pitchFamily="18" charset="0"/>
              </a:rPr>
              <a:t> –</a:t>
            </a:r>
            <a:r>
              <a:rPr lang="ru-RU" altLang="ru-RU" sz="1550" b="1" i="1" dirty="0">
                <a:solidFill>
                  <a:prstClr val="black"/>
                </a:solidFill>
                <a:cs typeface="Times New Roman" pitchFamily="18" charset="0"/>
              </a:rPr>
              <a:t> </a:t>
            </a:r>
            <a:r>
              <a:rPr lang="ru-RU" altLang="ru-RU" sz="1550" dirty="0">
                <a:solidFill>
                  <a:prstClr val="black"/>
                </a:solidFill>
                <a:cs typeface="Times New Roman" pitchFamily="18" charset="0"/>
              </a:rPr>
              <a:t>материя </a:t>
            </a:r>
            <a:r>
              <a:rPr lang="ru-RU" altLang="ru-RU" sz="1550" dirty="0" err="1">
                <a:solidFill>
                  <a:prstClr val="black"/>
                </a:solidFill>
                <a:cs typeface="Times New Roman" pitchFamily="18" charset="0"/>
              </a:rPr>
              <a:t>барча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мавжудликдан</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қатъий</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назар</a:t>
            </a:r>
            <a:r>
              <a:rPr lang="uz-Cyrl-UZ" altLang="ru-RU" sz="1550" dirty="0">
                <a:solidFill>
                  <a:prstClr val="black"/>
                </a:solidFill>
              </a:rPr>
              <a:t>,</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дастлабки</a:t>
            </a:r>
            <a:r>
              <a:rPr lang="ru-RU" altLang="ru-RU" sz="1550" dirty="0">
                <a:solidFill>
                  <a:prstClr val="black"/>
                </a:solidFill>
                <a:cs typeface="Times New Roman" pitchFamily="18" charset="0"/>
              </a:rPr>
              <a:t> идеал (</a:t>
            </a:r>
            <a:r>
              <a:rPr lang="ru-RU" altLang="ru-RU" sz="1550" dirty="0" err="1">
                <a:solidFill>
                  <a:prstClr val="black"/>
                </a:solidFill>
                <a:cs typeface="Times New Roman" pitchFamily="18" charset="0"/>
              </a:rPr>
              <a:t>мутлақ</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руҳнинг</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туғилиш</a:t>
            </a:r>
            <a:r>
              <a:rPr lang="uz-Cyrl-UZ" altLang="ru-RU" sz="1550" dirty="0">
                <a:solidFill>
                  <a:prstClr val="black"/>
                </a:solidFill>
              </a:rPr>
              <a:t>и</a:t>
            </a:r>
            <a:r>
              <a:rPr lang="ru-RU" altLang="ru-RU" sz="1550" dirty="0">
                <a:solidFill>
                  <a:prstClr val="black"/>
                </a:solidFill>
                <a:cs typeface="Times New Roman" pitchFamily="18" charset="0"/>
              </a:rPr>
              <a:t> (объективизация) </a:t>
            </a:r>
            <a:r>
              <a:rPr lang="ru-RU" altLang="ru-RU" sz="1550" dirty="0" err="1">
                <a:solidFill>
                  <a:prstClr val="black"/>
                </a:solidFill>
                <a:cs typeface="Times New Roman" pitchFamily="18" charset="0"/>
              </a:rPr>
              <a:t>бўйича</a:t>
            </a:r>
            <a:r>
              <a:rPr lang="ru-RU" altLang="ru-RU" sz="1550" dirty="0">
                <a:solidFill>
                  <a:prstClr val="black"/>
                </a:solidFill>
                <a:cs typeface="Times New Roman" pitchFamily="18" charset="0"/>
              </a:rPr>
              <a:t> объектив </a:t>
            </a:r>
            <a:r>
              <a:rPr lang="ru-RU" altLang="ru-RU" sz="1550" dirty="0" err="1">
                <a:solidFill>
                  <a:prstClr val="black"/>
                </a:solidFill>
                <a:cs typeface="Times New Roman" pitchFamily="18" charset="0"/>
              </a:rPr>
              <a:t>мавжуддир</a:t>
            </a:r>
            <a:r>
              <a:rPr lang="ru-RU" altLang="ru-RU" sz="1550" dirty="0">
                <a:solidFill>
                  <a:prstClr val="black"/>
                </a:solidFill>
                <a:cs typeface="Times New Roman" pitchFamily="18" charset="0"/>
              </a:rPr>
              <a:t>;</a:t>
            </a:r>
            <a:endParaRPr lang="ru-RU" altLang="ru-RU" sz="1550" dirty="0">
              <a:solidFill>
                <a:prstClr val="black"/>
              </a:solidFill>
            </a:endParaRPr>
          </a:p>
          <a:p>
            <a:pPr algn="just" eaLnBrk="0" fontAlgn="base" hangingPunct="0">
              <a:spcBef>
                <a:spcPct val="0"/>
              </a:spcBef>
              <a:spcAft>
                <a:spcPct val="0"/>
              </a:spcAft>
            </a:pPr>
            <a:r>
              <a:rPr lang="uz-Cyrl-UZ" altLang="ru-RU" sz="1550" b="1" i="1" dirty="0">
                <a:solidFill>
                  <a:srgbClr val="C00000"/>
                </a:solidFill>
              </a:rPr>
              <a:t>С</a:t>
            </a:r>
            <a:r>
              <a:rPr lang="ru-RU" altLang="ru-RU" sz="1550" b="1" i="1" dirty="0" err="1">
                <a:solidFill>
                  <a:srgbClr val="C00000"/>
                </a:solidFill>
                <a:cs typeface="Times New Roman" pitchFamily="18" charset="0"/>
              </a:rPr>
              <a:t>убъектив-идеалистик</a:t>
            </a:r>
            <a:r>
              <a:rPr lang="ru-RU" altLang="ru-RU" sz="1550" b="1" i="1" dirty="0">
                <a:solidFill>
                  <a:srgbClr val="C00000"/>
                </a:solidFill>
                <a:cs typeface="Times New Roman" pitchFamily="18" charset="0"/>
              </a:rPr>
              <a:t> </a:t>
            </a:r>
            <a:r>
              <a:rPr lang="ru-RU" altLang="ru-RU" sz="1550" b="1" i="1" dirty="0" err="1">
                <a:solidFill>
                  <a:srgbClr val="C00000"/>
                </a:solidFill>
                <a:cs typeface="Times New Roman" pitchFamily="18" charset="0"/>
              </a:rPr>
              <a:t>ёндашув</a:t>
            </a:r>
            <a:r>
              <a:rPr lang="ru-RU" altLang="ru-RU" sz="1550" b="1" i="1" dirty="0">
                <a:solidFill>
                  <a:srgbClr val="C00000"/>
                </a:solidFill>
                <a:cs typeface="Times New Roman" pitchFamily="18" charset="0"/>
              </a:rPr>
              <a:t> –</a:t>
            </a:r>
            <a:r>
              <a:rPr lang="ru-RU" altLang="ru-RU" sz="1550" b="1" i="1" dirty="0">
                <a:solidFill>
                  <a:prstClr val="black"/>
                </a:solidFill>
                <a:cs typeface="Times New Roman" pitchFamily="18" charset="0"/>
              </a:rPr>
              <a:t> </a:t>
            </a:r>
            <a:r>
              <a:rPr lang="ru-RU" altLang="ru-RU" sz="1550" dirty="0">
                <a:solidFill>
                  <a:prstClr val="black"/>
                </a:solidFill>
                <a:cs typeface="Times New Roman" pitchFamily="18" charset="0"/>
              </a:rPr>
              <a:t>материя </a:t>
            </a:r>
            <a:r>
              <a:rPr lang="ru-RU" altLang="ru-RU" sz="1550" dirty="0" err="1">
                <a:solidFill>
                  <a:prstClr val="black"/>
                </a:solidFill>
                <a:cs typeface="Times New Roman" pitchFamily="18" charset="0"/>
              </a:rPr>
              <a:t>мустақил</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воқелик</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сифатида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умуман</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мавжуд</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эмас</a:t>
            </a:r>
            <a:r>
              <a:rPr lang="ru-RU" altLang="ru-RU" sz="1550" dirty="0">
                <a:solidFill>
                  <a:prstClr val="black"/>
                </a:solidFill>
                <a:cs typeface="Times New Roman" pitchFamily="18" charset="0"/>
              </a:rPr>
              <a:t>, у </a:t>
            </a:r>
            <a:r>
              <a:rPr lang="ru-RU" altLang="ru-RU" sz="1550" dirty="0" err="1">
                <a:solidFill>
                  <a:prstClr val="black"/>
                </a:solidFill>
                <a:cs typeface="Times New Roman" pitchFamily="18" charset="0"/>
              </a:rPr>
              <a:t>фақат</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субъектив</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инсон</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онгида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мавжуд</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руҳнинг</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меваси</a:t>
            </a:r>
            <a:r>
              <a:rPr lang="ru-RU" altLang="ru-RU" sz="1550" dirty="0">
                <a:solidFill>
                  <a:prstClr val="black"/>
                </a:solidFill>
                <a:cs typeface="Times New Roman" pitchFamily="18" charset="0"/>
              </a:rPr>
              <a:t> (феномен – </a:t>
            </a:r>
            <a:r>
              <a:rPr lang="ru-RU" altLang="ru-RU" sz="1550" dirty="0" err="1">
                <a:solidFill>
                  <a:prstClr val="black"/>
                </a:solidFill>
                <a:cs typeface="Times New Roman" pitchFamily="18" charset="0"/>
              </a:rPr>
              <a:t>ҳаёлий</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воқелик</a:t>
            </a:r>
            <a:r>
              <a:rPr lang="ru-RU" altLang="ru-RU" sz="1550" dirty="0">
                <a:solidFill>
                  <a:prstClr val="black"/>
                </a:solidFill>
                <a:cs typeface="Times New Roman" pitchFamily="18" charset="0"/>
              </a:rPr>
              <a:t> «галлюцинация»);</a:t>
            </a:r>
            <a:endParaRPr lang="ru-RU" altLang="ru-RU" sz="1550" dirty="0">
              <a:solidFill>
                <a:prstClr val="black"/>
              </a:solidFill>
            </a:endParaRPr>
          </a:p>
          <a:p>
            <a:pPr algn="just" eaLnBrk="0" fontAlgn="base" hangingPunct="0">
              <a:spcBef>
                <a:spcPct val="0"/>
              </a:spcBef>
              <a:spcAft>
                <a:spcPct val="0"/>
              </a:spcAft>
            </a:pPr>
            <a:r>
              <a:rPr lang="uz-Cyrl-UZ" altLang="ru-RU" sz="1550" b="1" i="1" dirty="0">
                <a:solidFill>
                  <a:srgbClr val="C00000"/>
                </a:solidFill>
              </a:rPr>
              <a:t>П</a:t>
            </a:r>
            <a:r>
              <a:rPr lang="ru-RU" altLang="ru-RU" sz="1550" b="1" i="1" dirty="0" err="1">
                <a:solidFill>
                  <a:srgbClr val="C00000"/>
                </a:solidFill>
                <a:cs typeface="Times New Roman" pitchFamily="18" charset="0"/>
              </a:rPr>
              <a:t>озитив</a:t>
            </a:r>
            <a:r>
              <a:rPr lang="ru-RU" altLang="ru-RU" sz="1550" b="1" i="1" dirty="0">
                <a:solidFill>
                  <a:srgbClr val="C00000"/>
                </a:solidFill>
                <a:cs typeface="Times New Roman" pitchFamily="18" charset="0"/>
              </a:rPr>
              <a:t>  </a:t>
            </a:r>
            <a:r>
              <a:rPr lang="ru-RU" altLang="ru-RU" sz="1550" b="1" i="1" dirty="0" err="1">
                <a:solidFill>
                  <a:srgbClr val="C00000"/>
                </a:solidFill>
                <a:cs typeface="Times New Roman" pitchFamily="18" charset="0"/>
              </a:rPr>
              <a:t>ёндашув</a:t>
            </a:r>
            <a:r>
              <a:rPr lang="ru-RU" altLang="ru-RU" sz="1550" b="1" i="1" dirty="0">
                <a:solidFill>
                  <a:srgbClr val="C00000"/>
                </a:solidFill>
                <a:cs typeface="Times New Roman" pitchFamily="18" charset="0"/>
              </a:rPr>
              <a:t> –</a:t>
            </a:r>
            <a:r>
              <a:rPr lang="ru-RU" altLang="ru-RU" sz="1550" b="1" i="1" dirty="0">
                <a:solidFill>
                  <a:prstClr val="black"/>
                </a:solidFill>
                <a:cs typeface="Times New Roman" pitchFamily="18" charset="0"/>
              </a:rPr>
              <a:t> </a:t>
            </a:r>
            <a:r>
              <a:rPr lang="ru-RU" altLang="ru-RU" sz="1550" dirty="0">
                <a:solidFill>
                  <a:prstClr val="black"/>
                </a:solidFill>
                <a:cs typeface="Times New Roman" pitchFamily="18" charset="0"/>
              </a:rPr>
              <a:t>материя </a:t>
            </a:r>
            <a:r>
              <a:rPr lang="ru-RU" altLang="ru-RU" sz="1550" dirty="0" err="1">
                <a:solidFill>
                  <a:prstClr val="black"/>
                </a:solidFill>
                <a:cs typeface="Times New Roman" pitchFamily="18" charset="0"/>
              </a:rPr>
              <a:t>тушунчаси</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ёлғондир</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чунки</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уни</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тажрибавий-илмий</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тадқиқот</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ёрдамида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тўлиқ</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ўрганиш</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ва</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исботлаш</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мумкин</a:t>
            </a:r>
            <a:r>
              <a:rPr lang="ru-RU" altLang="ru-RU" sz="1550" dirty="0">
                <a:solidFill>
                  <a:prstClr val="black"/>
                </a:solidFill>
                <a:cs typeface="Times New Roman" pitchFamily="18" charset="0"/>
              </a:rPr>
              <a:t> </a:t>
            </a:r>
            <a:r>
              <a:rPr lang="ru-RU" altLang="ru-RU" sz="1550" dirty="0" err="1">
                <a:solidFill>
                  <a:prstClr val="black"/>
                </a:solidFill>
                <a:cs typeface="Times New Roman" pitchFamily="18" charset="0"/>
              </a:rPr>
              <a:t>эмас</a:t>
            </a:r>
            <a:r>
              <a:rPr lang="ru-RU" altLang="ru-RU" sz="1550" dirty="0">
                <a:solidFill>
                  <a:prstClr val="black"/>
                </a:solidFill>
                <a:cs typeface="Times New Roman" pitchFamily="18" charset="0"/>
              </a:rPr>
              <a:t>.</a:t>
            </a:r>
            <a:r>
              <a:rPr lang="ru-RU" altLang="ru-RU" sz="1550" b="1" i="1" dirty="0">
                <a:solidFill>
                  <a:prstClr val="black"/>
                </a:solidFill>
                <a:cs typeface="Times New Roman" pitchFamily="18" charset="0"/>
              </a:rPr>
              <a:t> </a:t>
            </a:r>
            <a:r>
              <a:rPr lang="ru-RU" altLang="ru-RU" sz="1550" dirty="0">
                <a:solidFill>
                  <a:prstClr val="black"/>
                </a:solidFill>
                <a:cs typeface="Times New Roman" pitchFamily="18" charset="0"/>
              </a:rPr>
              <a:t> </a:t>
            </a:r>
            <a:r>
              <a:rPr lang="ru-RU" altLang="ru-RU" sz="1550" b="1" i="1" dirty="0">
                <a:solidFill>
                  <a:prstClr val="black"/>
                </a:solidFill>
                <a:cs typeface="Times New Roman" pitchFamily="18" charset="0"/>
              </a:rPr>
              <a:t> </a:t>
            </a:r>
            <a:endParaRPr lang="ru-RU" altLang="ru-RU" sz="1550" dirty="0">
              <a:solidFill>
                <a:prstClr val="black"/>
              </a:solidFill>
            </a:endParaRPr>
          </a:p>
        </p:txBody>
      </p:sp>
      <p:sp>
        <p:nvSpPr>
          <p:cNvPr id="44036" name="Text Box 4"/>
          <p:cNvSpPr txBox="1">
            <a:spLocks noChangeArrowheads="1"/>
          </p:cNvSpPr>
          <p:nvPr/>
        </p:nvSpPr>
        <p:spPr bwMode="auto">
          <a:xfrm>
            <a:off x="5580063" y="1916113"/>
            <a:ext cx="2427287" cy="360362"/>
          </a:xfrm>
          <a:prstGeom prst="rect">
            <a:avLst/>
          </a:prstGeom>
          <a:solidFill>
            <a:srgbClr val="FFFFFF"/>
          </a:solidFill>
          <a:ln w="38100" cmpd="dbl">
            <a:solidFill>
              <a:srgbClr val="000000"/>
            </a:solidFill>
            <a:miter lim="800000"/>
            <a:headEnd/>
            <a:tailEnd/>
          </a:ln>
        </p:spPr>
        <p:txBody>
          <a:bodyPr/>
          <a:lstStyle/>
          <a:p>
            <a:pPr algn="ctr" fontAlgn="base">
              <a:spcBef>
                <a:spcPct val="0"/>
              </a:spcBef>
              <a:spcAft>
                <a:spcPct val="0"/>
              </a:spcAft>
            </a:pPr>
            <a:r>
              <a:rPr lang="ru-RU" altLang="ru-RU" b="1" i="1" dirty="0" err="1">
                <a:solidFill>
                  <a:srgbClr val="002060"/>
                </a:solidFill>
                <a:cs typeface="Times New Roman" panose="02020603050405020304" pitchFamily="18" charset="0"/>
              </a:rPr>
              <a:t>Жонсиз</a:t>
            </a:r>
            <a:r>
              <a:rPr lang="ru-RU" altLang="ru-RU" b="1" i="1" dirty="0">
                <a:solidFill>
                  <a:srgbClr val="002060"/>
                </a:solidFill>
                <a:cs typeface="Times New Roman" panose="02020603050405020304" pitchFamily="18" charset="0"/>
              </a:rPr>
              <a:t> </a:t>
            </a:r>
            <a:r>
              <a:rPr lang="ru-RU" altLang="ru-RU" b="1" i="1" dirty="0" err="1">
                <a:solidFill>
                  <a:srgbClr val="002060"/>
                </a:solidFill>
                <a:cs typeface="Times New Roman" panose="02020603050405020304" pitchFamily="18" charset="0"/>
              </a:rPr>
              <a:t>табиат</a:t>
            </a:r>
            <a:endParaRPr lang="ru-RU" altLang="ru-RU" i="1" dirty="0">
              <a:solidFill>
                <a:srgbClr val="002060"/>
              </a:solidFill>
              <a:cs typeface="Times New Roman" panose="02020603050405020304" pitchFamily="18" charset="0"/>
            </a:endParaRPr>
          </a:p>
        </p:txBody>
      </p:sp>
      <p:sp>
        <p:nvSpPr>
          <p:cNvPr id="44037" name="Text Box 5"/>
          <p:cNvSpPr txBox="1">
            <a:spLocks noChangeArrowheads="1"/>
          </p:cNvSpPr>
          <p:nvPr/>
        </p:nvSpPr>
        <p:spPr bwMode="auto">
          <a:xfrm>
            <a:off x="5580063" y="2474707"/>
            <a:ext cx="2427287" cy="594723"/>
          </a:xfrm>
          <a:prstGeom prst="rect">
            <a:avLst/>
          </a:prstGeom>
          <a:solidFill>
            <a:srgbClr val="FFFFFF"/>
          </a:solidFill>
          <a:ln w="38100" cmpd="dbl">
            <a:solidFill>
              <a:srgbClr val="000000"/>
            </a:solidFill>
            <a:miter lim="800000"/>
            <a:headEnd/>
            <a:tailEnd/>
          </a:ln>
        </p:spPr>
        <p:txBody>
          <a:bodyPr/>
          <a:lstStyle/>
          <a:p>
            <a:pPr algn="ctr" fontAlgn="base">
              <a:spcBef>
                <a:spcPct val="0"/>
              </a:spcBef>
              <a:spcAft>
                <a:spcPct val="0"/>
              </a:spcAft>
            </a:pPr>
            <a:r>
              <a:rPr lang="ru-RU" altLang="ru-RU" sz="1400" b="1" dirty="0" err="1">
                <a:solidFill>
                  <a:prstClr val="white"/>
                </a:solidFill>
                <a:latin typeface="Trebuchet MS" pitchFamily="34" charset="0"/>
                <a:cs typeface="Times New Roman" pitchFamily="18" charset="0"/>
              </a:rPr>
              <a:t>Жонсиз</a:t>
            </a:r>
            <a:r>
              <a:rPr lang="ru-RU" altLang="ru-RU" sz="1400" b="1" dirty="0">
                <a:solidFill>
                  <a:prstClr val="white"/>
                </a:solidFill>
                <a:latin typeface="Trebuchet MS" pitchFamily="34" charset="0"/>
                <a:cs typeface="Times New Roman" pitchFamily="18" charset="0"/>
              </a:rPr>
              <a:t> </a:t>
            </a:r>
            <a:r>
              <a:rPr lang="ru-RU" altLang="ru-RU" sz="1400" b="1" dirty="0" err="1">
                <a:solidFill>
                  <a:prstClr val="white"/>
                </a:solidFill>
                <a:latin typeface="Trebuchet MS" pitchFamily="34" charset="0"/>
                <a:cs typeface="Times New Roman" pitchFamily="18" charset="0"/>
              </a:rPr>
              <a:t>тту</a:t>
            </a:r>
            <a:r>
              <a:rPr lang="ru-RU" altLang="ru-RU" sz="1400" b="1" dirty="0" err="1">
                <a:solidFill>
                  <a:prstClr val="white"/>
                </a:solidFill>
                <a:cs typeface="Times New Roman" panose="02020603050405020304" pitchFamily="18" charset="0"/>
              </a:rPr>
              <a:t>ат</a:t>
            </a:r>
            <a:r>
              <a:rPr lang="ru-RU" altLang="ru-RU" b="1" i="1" dirty="0" err="1">
                <a:solidFill>
                  <a:srgbClr val="002060"/>
                </a:solidFill>
                <a:cs typeface="Times New Roman" panose="02020603050405020304" pitchFamily="18" charset="0"/>
              </a:rPr>
              <a:t>даражалари</a:t>
            </a:r>
            <a:r>
              <a:rPr lang="ru-RU" altLang="ru-RU" b="1" i="1" dirty="0">
                <a:solidFill>
                  <a:srgbClr val="002060"/>
                </a:solidFill>
                <a:cs typeface="Times New Roman" panose="02020603050405020304" pitchFamily="18" charset="0"/>
              </a:rPr>
              <a:t> </a:t>
            </a:r>
            <a:endParaRPr lang="ru-RU" altLang="ru-RU" i="1" dirty="0">
              <a:solidFill>
                <a:srgbClr val="002060"/>
              </a:solidFill>
              <a:cs typeface="Times New Roman" panose="02020603050405020304" pitchFamily="18" charset="0"/>
            </a:endParaRPr>
          </a:p>
        </p:txBody>
      </p:sp>
      <p:sp>
        <p:nvSpPr>
          <p:cNvPr id="44038" name="Text Box 6"/>
          <p:cNvSpPr txBox="1">
            <a:spLocks noChangeArrowheads="1"/>
          </p:cNvSpPr>
          <p:nvPr/>
        </p:nvSpPr>
        <p:spPr bwMode="auto">
          <a:xfrm>
            <a:off x="4627563" y="3217292"/>
            <a:ext cx="4516437" cy="3456260"/>
          </a:xfrm>
          <a:prstGeom prst="rect">
            <a:avLst/>
          </a:prstGeom>
          <a:solidFill>
            <a:srgbClr val="FFFFFF"/>
          </a:solidFill>
          <a:ln w="38100" cmpd="dbl">
            <a:solidFill>
              <a:srgbClr val="000000"/>
            </a:solidFill>
            <a:miter lim="800000"/>
            <a:headEnd/>
            <a:tailEnd/>
          </a:ln>
        </p:spPr>
        <p:txBody>
          <a:bodyPr/>
          <a:lstStyle>
            <a:lvl1pPr>
              <a:tabLst>
                <a:tab pos="114300" algn="l"/>
              </a:tabLst>
              <a:defRPr>
                <a:solidFill>
                  <a:schemeClr val="tx1"/>
                </a:solidFill>
                <a:latin typeface="Times New Roman" pitchFamily="18" charset="0"/>
              </a:defRPr>
            </a:lvl1pPr>
            <a:lvl2pPr>
              <a:tabLst>
                <a:tab pos="114300" algn="l"/>
              </a:tabLst>
              <a:defRPr>
                <a:solidFill>
                  <a:schemeClr val="tx1"/>
                </a:solidFill>
                <a:latin typeface="Times New Roman" pitchFamily="18" charset="0"/>
              </a:defRPr>
            </a:lvl2pPr>
            <a:lvl3pPr>
              <a:tabLst>
                <a:tab pos="114300" algn="l"/>
              </a:tabLst>
              <a:defRPr>
                <a:solidFill>
                  <a:schemeClr val="tx1"/>
                </a:solidFill>
                <a:latin typeface="Times New Roman" pitchFamily="18" charset="0"/>
              </a:defRPr>
            </a:lvl3pPr>
            <a:lvl4pPr>
              <a:tabLst>
                <a:tab pos="114300" algn="l"/>
              </a:tabLst>
              <a:defRPr>
                <a:solidFill>
                  <a:schemeClr val="tx1"/>
                </a:solidFill>
                <a:latin typeface="Times New Roman" pitchFamily="18" charset="0"/>
              </a:defRPr>
            </a:lvl4pPr>
            <a:lvl5pPr>
              <a:tabLst>
                <a:tab pos="114300" algn="l"/>
              </a:tabLst>
              <a:defRPr>
                <a:solidFill>
                  <a:schemeClr val="tx1"/>
                </a:solidFill>
                <a:latin typeface="Times New Roman" pitchFamily="18" charset="0"/>
              </a:defRPr>
            </a:lvl5pPr>
            <a:lvl6pPr fontAlgn="base">
              <a:spcBef>
                <a:spcPct val="0"/>
              </a:spcBef>
              <a:spcAft>
                <a:spcPct val="0"/>
              </a:spcAft>
              <a:tabLst>
                <a:tab pos="114300" algn="l"/>
              </a:tabLst>
              <a:defRPr>
                <a:solidFill>
                  <a:schemeClr val="tx1"/>
                </a:solidFill>
                <a:latin typeface="Times New Roman" pitchFamily="18" charset="0"/>
              </a:defRPr>
            </a:lvl6pPr>
            <a:lvl7pPr fontAlgn="base">
              <a:spcBef>
                <a:spcPct val="0"/>
              </a:spcBef>
              <a:spcAft>
                <a:spcPct val="0"/>
              </a:spcAft>
              <a:tabLst>
                <a:tab pos="114300" algn="l"/>
              </a:tabLst>
              <a:defRPr>
                <a:solidFill>
                  <a:schemeClr val="tx1"/>
                </a:solidFill>
                <a:latin typeface="Times New Roman" pitchFamily="18" charset="0"/>
              </a:defRPr>
            </a:lvl7pPr>
            <a:lvl8pPr fontAlgn="base">
              <a:spcBef>
                <a:spcPct val="0"/>
              </a:spcBef>
              <a:spcAft>
                <a:spcPct val="0"/>
              </a:spcAft>
              <a:tabLst>
                <a:tab pos="114300" algn="l"/>
              </a:tabLst>
              <a:defRPr>
                <a:solidFill>
                  <a:schemeClr val="tx1"/>
                </a:solidFill>
                <a:latin typeface="Times New Roman" pitchFamily="18" charset="0"/>
              </a:defRPr>
            </a:lvl8pPr>
            <a:lvl9pPr fontAlgn="base">
              <a:spcBef>
                <a:spcPct val="0"/>
              </a:spcBef>
              <a:spcAft>
                <a:spcPct val="0"/>
              </a:spcAft>
              <a:tabLst>
                <a:tab pos="114300" algn="l"/>
              </a:tabLst>
              <a:defRPr>
                <a:solidFill>
                  <a:schemeClr val="tx1"/>
                </a:solidFill>
                <a:latin typeface="Times New Roman" pitchFamily="18" charset="0"/>
              </a:defRPr>
            </a:lvl9pPr>
          </a:lstStyle>
          <a:p>
            <a:pPr fontAlgn="base">
              <a:spcBef>
                <a:spcPct val="0"/>
              </a:spcBef>
              <a:spcAft>
                <a:spcPct val="0"/>
              </a:spcAft>
            </a:pPr>
            <a:r>
              <a:rPr lang="ru-RU" altLang="ru-RU" sz="1400" b="1" u="sng" dirty="0" err="1">
                <a:solidFill>
                  <a:prstClr val="black"/>
                </a:solidFill>
                <a:cs typeface="Times New Roman" pitchFamily="18" charset="0"/>
              </a:rPr>
              <a:t>субмикроэлементар</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кварклар</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глюонлар</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суперструналар</a:t>
            </a:r>
            <a:r>
              <a:rPr lang="ru-RU" altLang="ru-RU" sz="1400" dirty="0">
                <a:solidFill>
                  <a:prstClr val="black"/>
                </a:solidFill>
                <a:cs typeface="Times New Roman" pitchFamily="18" charset="0"/>
              </a:rPr>
              <a:t> – матери</a:t>
            </a:r>
            <a:r>
              <a:rPr lang="uz-Cyrl-UZ" altLang="ru-RU" sz="1400" dirty="0">
                <a:solidFill>
                  <a:prstClr val="black"/>
                </a:solidFill>
              </a:rPr>
              <a:t>я</a:t>
            </a:r>
            <a:r>
              <a:rPr lang="ru-RU" altLang="ru-RU" sz="1400" dirty="0" err="1">
                <a:solidFill>
                  <a:prstClr val="black"/>
                </a:solidFill>
                <a:cs typeface="Times New Roman" pitchFamily="18" charset="0"/>
              </a:rPr>
              <a:t>нинг</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энг</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кичик</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бирликлари</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атомдан</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ҳам</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кичик</a:t>
            </a:r>
            <a:r>
              <a:rPr lang="ru-RU" altLang="ru-RU" sz="1400" dirty="0">
                <a:solidFill>
                  <a:prstClr val="black"/>
                </a:solidFill>
                <a:cs typeface="Times New Roman" pitchFamily="18" charset="0"/>
              </a:rPr>
              <a:t>);</a:t>
            </a:r>
            <a:endParaRPr lang="ru-RU" altLang="ru-RU" sz="1400"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микроэлементар</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адронлар</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кварклардан</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ташкил</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топган</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электронлар</a:t>
            </a:r>
            <a:r>
              <a:rPr lang="ru-RU" altLang="ru-RU" sz="1400" dirty="0">
                <a:solidFill>
                  <a:prstClr val="black"/>
                </a:solidFill>
                <a:cs typeface="Times New Roman" pitchFamily="18" charset="0"/>
              </a:rPr>
              <a:t>); ядро (атом </a:t>
            </a:r>
            <a:r>
              <a:rPr lang="ru-RU" altLang="ru-RU" sz="1400" dirty="0" err="1">
                <a:solidFill>
                  <a:prstClr val="black"/>
                </a:solidFill>
                <a:cs typeface="Times New Roman" pitchFamily="18" charset="0"/>
              </a:rPr>
              <a:t>ядроси</a:t>
            </a:r>
            <a:r>
              <a:rPr lang="ru-RU" altLang="ru-RU" sz="1400" dirty="0">
                <a:solidFill>
                  <a:prstClr val="black"/>
                </a:solidFill>
                <a:cs typeface="Times New Roman" pitchFamily="18" charset="0"/>
              </a:rPr>
              <a:t>);</a:t>
            </a:r>
            <a:endParaRPr lang="ru-RU" altLang="ru-RU" sz="1400"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атомар</a:t>
            </a:r>
            <a:r>
              <a:rPr lang="ru-RU" altLang="ru-RU" sz="1400" u="sng" dirty="0">
                <a:solidFill>
                  <a:prstClr val="black"/>
                </a:solidFill>
                <a:cs typeface="Times New Roman" pitchFamily="18" charset="0"/>
              </a:rPr>
              <a:t> </a:t>
            </a:r>
            <a:r>
              <a:rPr lang="ru-RU" altLang="ru-RU" sz="1400" dirty="0">
                <a:solidFill>
                  <a:prstClr val="black"/>
                </a:solidFill>
                <a:cs typeface="Times New Roman" pitchFamily="18" charset="0"/>
              </a:rPr>
              <a:t>(</a:t>
            </a:r>
            <a:r>
              <a:rPr lang="ru-RU" altLang="ru-RU" sz="1400" dirty="0" err="1">
                <a:solidFill>
                  <a:prstClr val="black"/>
                </a:solidFill>
                <a:cs typeface="Times New Roman" pitchFamily="18" charset="0"/>
              </a:rPr>
              <a:t>атомлар</a:t>
            </a:r>
            <a:r>
              <a:rPr lang="ru-RU" altLang="ru-RU" sz="1400" dirty="0">
                <a:solidFill>
                  <a:prstClr val="black"/>
                </a:solidFill>
                <a:cs typeface="Times New Roman" pitchFamily="18" charset="0"/>
              </a:rPr>
              <a:t>);</a:t>
            </a:r>
            <a:endParaRPr lang="ru-RU" altLang="ru-RU" sz="1400"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молекуляр</a:t>
            </a:r>
            <a:r>
              <a:rPr lang="ru-RU" altLang="ru-RU" sz="1400" dirty="0">
                <a:solidFill>
                  <a:prstClr val="black"/>
                </a:solidFill>
                <a:cs typeface="Times New Roman" pitchFamily="18" charset="0"/>
              </a:rPr>
              <a:t> (</a:t>
            </a:r>
            <a:r>
              <a:rPr lang="ru-RU" altLang="ru-RU" sz="1400" dirty="0" err="1">
                <a:solidFill>
                  <a:prstClr val="black"/>
                </a:solidFill>
                <a:cs typeface="Times New Roman" pitchFamily="18" charset="0"/>
              </a:rPr>
              <a:t>молекулалар</a:t>
            </a:r>
            <a:r>
              <a:rPr lang="ru-RU" altLang="ru-RU" sz="1400" dirty="0">
                <a:solidFill>
                  <a:prstClr val="black"/>
                </a:solidFill>
                <a:cs typeface="Times New Roman" pitchFamily="18" charset="0"/>
              </a:rPr>
              <a:t>);</a:t>
            </a:r>
            <a:endParaRPr lang="ru-RU" altLang="ru-RU" sz="1400"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ягона</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жисмлар</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a:t>
            </a:r>
            <a:endParaRPr lang="ru-RU" altLang="ru-RU" sz="1400" b="1"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макрот</a:t>
            </a:r>
            <a:r>
              <a:rPr lang="uz-Cyrl-UZ" altLang="ru-RU" sz="1400" b="1" u="sng" dirty="0">
                <a:solidFill>
                  <a:prstClr val="black"/>
                </a:solidFill>
              </a:rPr>
              <a:t>ана</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a:t>
            </a:r>
            <a:r>
              <a:rPr lang="ru-RU" altLang="ru-RU" sz="1400" b="1" u="sng" dirty="0">
                <a:solidFill>
                  <a:prstClr val="black"/>
                </a:solidFill>
                <a:cs typeface="Times New Roman" pitchFamily="18" charset="0"/>
              </a:rPr>
              <a:t>;</a:t>
            </a:r>
            <a:endParaRPr lang="ru-RU" altLang="ru-RU" sz="1400" b="1"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планеталар</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 </a:t>
            </a:r>
          </a:p>
          <a:p>
            <a:pPr eaLnBrk="0" fontAlgn="base" hangingPunct="0">
              <a:spcBef>
                <a:spcPct val="0"/>
              </a:spcBef>
              <a:spcAft>
                <a:spcPct val="0"/>
              </a:spcAft>
            </a:pPr>
            <a:r>
              <a:rPr lang="ru-RU" altLang="ru-RU" sz="1400" b="1" u="sng" dirty="0" err="1">
                <a:solidFill>
                  <a:prstClr val="black"/>
                </a:solidFill>
                <a:cs typeface="Times New Roman" pitchFamily="18" charset="0"/>
              </a:rPr>
              <a:t>планеталар</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тизими</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a:t>
            </a:r>
            <a:endParaRPr lang="ru-RU" altLang="ru-RU" sz="1400" b="1"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гал</a:t>
            </a:r>
            <a:r>
              <a:rPr lang="uz-Cyrl-UZ" altLang="ru-RU" sz="1400" b="1" u="sng" dirty="0">
                <a:solidFill>
                  <a:prstClr val="black"/>
                </a:solidFill>
              </a:rPr>
              <a:t>л</a:t>
            </a:r>
            <a:r>
              <a:rPr lang="ru-RU" altLang="ru-RU" sz="1400" b="1" u="sng" dirty="0" err="1">
                <a:solidFill>
                  <a:prstClr val="black"/>
                </a:solidFill>
                <a:cs typeface="Times New Roman" pitchFamily="18" charset="0"/>
              </a:rPr>
              <a:t>актикалар</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a:t>
            </a:r>
            <a:endParaRPr lang="ru-RU" altLang="ru-RU" sz="1400" b="1"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гал</a:t>
            </a:r>
            <a:r>
              <a:rPr lang="uz-Cyrl-UZ" altLang="ru-RU" sz="1400" b="1" u="sng" dirty="0">
                <a:solidFill>
                  <a:prstClr val="black"/>
                </a:solidFill>
              </a:rPr>
              <a:t>л</a:t>
            </a:r>
            <a:r>
              <a:rPr lang="ru-RU" altLang="ru-RU" sz="1400" b="1" u="sng" dirty="0" err="1">
                <a:solidFill>
                  <a:prstClr val="black"/>
                </a:solidFill>
                <a:cs typeface="Times New Roman" pitchFamily="18" charset="0"/>
              </a:rPr>
              <a:t>актикалар</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тизими</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a:t>
            </a:r>
            <a:endParaRPr lang="ru-RU" altLang="ru-RU" sz="1400" b="1"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метагалактикалар</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a:t>
            </a:r>
            <a:endParaRPr lang="ru-RU" altLang="ru-RU" sz="1400" b="1" dirty="0">
              <a:solidFill>
                <a:prstClr val="black"/>
              </a:solidFill>
            </a:endParaRPr>
          </a:p>
          <a:p>
            <a:pPr eaLnBrk="0" fontAlgn="base" hangingPunct="0">
              <a:spcBef>
                <a:spcPct val="0"/>
              </a:spcBef>
              <a:spcAft>
                <a:spcPct val="0"/>
              </a:spcAft>
            </a:pPr>
            <a:r>
              <a:rPr lang="ru-RU" altLang="ru-RU" sz="1400" b="1" u="sng" dirty="0" err="1">
                <a:solidFill>
                  <a:prstClr val="black"/>
                </a:solidFill>
                <a:cs typeface="Times New Roman" pitchFamily="18" charset="0"/>
              </a:rPr>
              <a:t>бутун</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чексиз</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коинот</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Олам</a:t>
            </a:r>
            <a:r>
              <a:rPr lang="ru-RU" altLang="ru-RU" sz="1400" b="1" u="sng" dirty="0">
                <a:solidFill>
                  <a:prstClr val="black"/>
                </a:solidFill>
                <a:cs typeface="Times New Roman" pitchFamily="18" charset="0"/>
              </a:rPr>
              <a:t>) </a:t>
            </a:r>
            <a:r>
              <a:rPr lang="ru-RU" altLang="ru-RU" sz="1400" b="1" u="sng" dirty="0" err="1">
                <a:solidFill>
                  <a:prstClr val="black"/>
                </a:solidFill>
                <a:cs typeface="Times New Roman" pitchFamily="18" charset="0"/>
              </a:rPr>
              <a:t>даражаси</a:t>
            </a:r>
            <a:r>
              <a:rPr lang="ru-RU" altLang="ru-RU" sz="1400" b="1" u="sng" dirty="0">
                <a:solidFill>
                  <a:prstClr val="black"/>
                </a:solidFill>
                <a:cs typeface="Times New Roman" pitchFamily="18" charset="0"/>
              </a:rPr>
              <a:t>.</a:t>
            </a:r>
            <a:endParaRPr lang="ru-RU" altLang="ru-RU" sz="1400" b="1" dirty="0">
              <a:solidFill>
                <a:prstClr val="black"/>
              </a:solidFill>
            </a:endParaRPr>
          </a:p>
        </p:txBody>
      </p:sp>
      <p:sp>
        <p:nvSpPr>
          <p:cNvPr id="44039" name="Text Box 7"/>
          <p:cNvSpPr txBox="1">
            <a:spLocks noChangeArrowheads="1"/>
          </p:cNvSpPr>
          <p:nvPr/>
        </p:nvSpPr>
        <p:spPr bwMode="auto">
          <a:xfrm>
            <a:off x="323850" y="260648"/>
            <a:ext cx="8496622" cy="873712"/>
          </a:xfrm>
          <a:prstGeom prst="rect">
            <a:avLst/>
          </a:prstGeom>
          <a:solidFill>
            <a:srgbClr val="FFFFFF"/>
          </a:solidFill>
          <a:ln w="38100" cmpd="dbl">
            <a:solidFill>
              <a:srgbClr val="000000"/>
            </a:solidFill>
            <a:miter lim="800000"/>
            <a:headEnd/>
            <a:tailEnd/>
          </a:ln>
        </p:spPr>
        <p:txBody>
          <a:bodyPr/>
          <a:lstStyle/>
          <a:p>
            <a:pPr algn="ctr" fontAlgn="base">
              <a:spcBef>
                <a:spcPct val="0"/>
              </a:spcBef>
              <a:spcAft>
                <a:spcPct val="0"/>
              </a:spcAft>
            </a:pPr>
            <a:r>
              <a:rPr lang="ru-RU" altLang="ru-RU" sz="2800" b="1" dirty="0">
                <a:solidFill>
                  <a:prstClr val="black"/>
                </a:solidFill>
                <a:cs typeface="Times New Roman" panose="02020603050405020304" pitchFamily="18" charset="0"/>
              </a:rPr>
              <a:t>Материя (</a:t>
            </a:r>
            <a:r>
              <a:rPr lang="ru-RU" altLang="ru-RU" sz="2800" b="1" dirty="0" err="1">
                <a:solidFill>
                  <a:prstClr val="black"/>
                </a:solidFill>
                <a:cs typeface="Times New Roman" panose="02020603050405020304" pitchFamily="18" charset="0"/>
              </a:rPr>
              <a:t>моддий</a:t>
            </a:r>
            <a:r>
              <a:rPr lang="ru-RU" altLang="ru-RU" sz="2800" b="1" dirty="0">
                <a:solidFill>
                  <a:prstClr val="black"/>
                </a:solidFill>
                <a:cs typeface="Times New Roman" panose="02020603050405020304" pitchFamily="18" charset="0"/>
              </a:rPr>
              <a:t> </a:t>
            </a:r>
            <a:r>
              <a:rPr lang="ru-RU" altLang="ru-RU" sz="2800" b="1" dirty="0" err="1">
                <a:solidFill>
                  <a:prstClr val="black"/>
                </a:solidFill>
                <a:cs typeface="Times New Roman" panose="02020603050405020304" pitchFamily="18" charset="0"/>
              </a:rPr>
              <a:t>борлиқ</a:t>
            </a:r>
            <a:r>
              <a:rPr lang="ru-RU" altLang="ru-RU" sz="2800" b="1" dirty="0">
                <a:solidFill>
                  <a:prstClr val="black"/>
                </a:solidFill>
                <a:cs typeface="Times New Roman" panose="02020603050405020304" pitchFamily="18" charset="0"/>
              </a:rPr>
              <a:t>):</a:t>
            </a:r>
          </a:p>
          <a:p>
            <a:pPr algn="ctr" fontAlgn="base">
              <a:spcBef>
                <a:spcPct val="0"/>
              </a:spcBef>
              <a:spcAft>
                <a:spcPct val="0"/>
              </a:spcAft>
            </a:pPr>
            <a:r>
              <a:rPr lang="uz-Cyrl-UZ" altLang="ru-RU" sz="2000" b="1" dirty="0">
                <a:solidFill>
                  <a:srgbClr val="0070C0"/>
                </a:solidFill>
                <a:cs typeface="Times New Roman" panose="02020603050405020304" pitchFamily="18" charset="0"/>
              </a:rPr>
              <a:t>МАТЕРИЯ</a:t>
            </a:r>
            <a:r>
              <a:rPr lang="uz-Cyrl-UZ" altLang="ru-RU" sz="2000" dirty="0">
                <a:solidFill>
                  <a:srgbClr val="0070C0"/>
                </a:solidFill>
                <a:cs typeface="Times New Roman" panose="02020603050405020304" pitchFamily="18" charset="0"/>
              </a:rPr>
              <a:t> – </a:t>
            </a:r>
            <a:r>
              <a:rPr lang="uz-Cyrl-UZ" altLang="ru-RU" sz="2000" b="1" i="1" dirty="0">
                <a:solidFill>
                  <a:srgbClr val="0070C0"/>
                </a:solidFill>
                <a:cs typeface="Times New Roman" panose="02020603050405020304" pitchFamily="18" charset="0"/>
              </a:rPr>
              <a:t>объектив реалликни ифодаловчи фалсафий категория.</a:t>
            </a:r>
            <a:endParaRPr lang="ru-RU" altLang="ru-RU" sz="2000" b="1" i="1" dirty="0">
              <a:solidFill>
                <a:srgbClr val="0070C0"/>
              </a:solidFill>
              <a:cs typeface="Times New Roman" panose="02020603050405020304" pitchFamily="18" charset="0"/>
            </a:endParaRPr>
          </a:p>
        </p:txBody>
      </p:sp>
      <p:sp>
        <p:nvSpPr>
          <p:cNvPr id="44040" name="Text Box 8"/>
          <p:cNvSpPr txBox="1">
            <a:spLocks noChangeArrowheads="1"/>
          </p:cNvSpPr>
          <p:nvPr/>
        </p:nvSpPr>
        <p:spPr bwMode="auto">
          <a:xfrm>
            <a:off x="5003800" y="1341438"/>
            <a:ext cx="3529013" cy="431800"/>
          </a:xfrm>
          <a:prstGeom prst="rect">
            <a:avLst/>
          </a:prstGeom>
          <a:solidFill>
            <a:srgbClr val="FFFFFF"/>
          </a:solidFill>
          <a:ln w="38100" cmpd="dbl">
            <a:solidFill>
              <a:srgbClr val="000000"/>
            </a:solidFill>
            <a:miter lim="800000"/>
            <a:headEnd/>
            <a:tailEnd/>
          </a:ln>
        </p:spPr>
        <p:txBody>
          <a:bodyPr/>
          <a:lstStyle/>
          <a:p>
            <a:pPr algn="ctr" fontAlgn="base">
              <a:spcBef>
                <a:spcPct val="0"/>
              </a:spcBef>
              <a:spcAft>
                <a:spcPct val="0"/>
              </a:spcAft>
            </a:pPr>
            <a:r>
              <a:rPr lang="ru-RU" altLang="ru-RU" sz="1500" b="1" dirty="0" err="1">
                <a:solidFill>
                  <a:srgbClr val="C00000"/>
                </a:solidFill>
                <a:cs typeface="Times New Roman" pitchFamily="18" charset="0"/>
              </a:rPr>
              <a:t>Материянинг</a:t>
            </a:r>
            <a:r>
              <a:rPr lang="ru-RU" altLang="ru-RU" sz="1500" b="1" dirty="0">
                <a:solidFill>
                  <a:srgbClr val="C00000"/>
                </a:solidFill>
                <a:cs typeface="Times New Roman" pitchFamily="18" charset="0"/>
              </a:rPr>
              <a:t> </a:t>
            </a:r>
            <a:r>
              <a:rPr lang="ru-RU" altLang="ru-RU" sz="1500" b="1" dirty="0" err="1">
                <a:solidFill>
                  <a:srgbClr val="C00000"/>
                </a:solidFill>
                <a:cs typeface="Times New Roman" pitchFamily="18" charset="0"/>
              </a:rPr>
              <a:t>тузилиш</a:t>
            </a:r>
            <a:r>
              <a:rPr lang="ru-RU" altLang="ru-RU" sz="1500" b="1" dirty="0">
                <a:solidFill>
                  <a:srgbClr val="C00000"/>
                </a:solidFill>
                <a:cs typeface="Times New Roman" pitchFamily="18" charset="0"/>
              </a:rPr>
              <a:t> </a:t>
            </a:r>
            <a:r>
              <a:rPr lang="ru-RU" altLang="ru-RU" sz="1500" b="1" dirty="0" err="1">
                <a:solidFill>
                  <a:srgbClr val="C00000"/>
                </a:solidFill>
                <a:cs typeface="Times New Roman" pitchFamily="18" charset="0"/>
              </a:rPr>
              <a:t>даражалари</a:t>
            </a:r>
            <a:r>
              <a:rPr lang="ru-RU" altLang="ru-RU" sz="1500" b="1" dirty="0">
                <a:solidFill>
                  <a:srgbClr val="C00000"/>
                </a:solidFill>
                <a:cs typeface="Times New Roman" pitchFamily="18" charset="0"/>
              </a:rPr>
              <a:t>:</a:t>
            </a:r>
            <a:endParaRPr lang="ru-RU" altLang="ru-RU" sz="1500" dirty="0">
              <a:solidFill>
                <a:srgbClr val="C00000"/>
              </a:solidFill>
            </a:endParaRPr>
          </a:p>
        </p:txBody>
      </p:sp>
      <p:cxnSp>
        <p:nvCxnSpPr>
          <p:cNvPr id="44041" name="AutoShape 9"/>
          <p:cNvCxnSpPr>
            <a:cxnSpLocks noChangeShapeType="1"/>
            <a:endCxn id="44034" idx="0"/>
          </p:cNvCxnSpPr>
          <p:nvPr/>
        </p:nvCxnSpPr>
        <p:spPr bwMode="auto">
          <a:xfrm rot="16200000" flipH="1">
            <a:off x="2092815" y="1129995"/>
            <a:ext cx="414152" cy="8732"/>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042" name="Line 10"/>
          <p:cNvSpPr>
            <a:spLocks noChangeShapeType="1"/>
          </p:cNvSpPr>
          <p:nvPr/>
        </p:nvSpPr>
        <p:spPr bwMode="auto">
          <a:xfrm>
            <a:off x="2339975" y="1916114"/>
            <a:ext cx="0" cy="9009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cxnSp>
        <p:nvCxnSpPr>
          <p:cNvPr id="44043" name="AutoShape 11"/>
          <p:cNvCxnSpPr>
            <a:cxnSpLocks noChangeShapeType="1"/>
            <a:endCxn id="44040" idx="0"/>
          </p:cNvCxnSpPr>
          <p:nvPr/>
        </p:nvCxnSpPr>
        <p:spPr bwMode="auto">
          <a:xfrm rot="5400000">
            <a:off x="6561231" y="1134362"/>
            <a:ext cx="414152" cy="12700"/>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044" name="Line 12"/>
          <p:cNvSpPr>
            <a:spLocks noChangeShapeType="1"/>
          </p:cNvSpPr>
          <p:nvPr/>
        </p:nvSpPr>
        <p:spPr bwMode="auto">
          <a:xfrm>
            <a:off x="6804025" y="1773238"/>
            <a:ext cx="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4045" name="Line 13"/>
          <p:cNvSpPr>
            <a:spLocks noChangeShapeType="1"/>
          </p:cNvSpPr>
          <p:nvPr/>
        </p:nvSpPr>
        <p:spPr bwMode="auto">
          <a:xfrm>
            <a:off x="6804025" y="2276475"/>
            <a:ext cx="0" cy="19823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44046" name="Line 14"/>
          <p:cNvSpPr>
            <a:spLocks noChangeShapeType="1"/>
          </p:cNvSpPr>
          <p:nvPr/>
        </p:nvSpPr>
        <p:spPr bwMode="auto">
          <a:xfrm>
            <a:off x="6804025" y="2997200"/>
            <a:ext cx="0" cy="22463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32" name="Line 14"/>
          <p:cNvSpPr>
            <a:spLocks noChangeShapeType="1"/>
          </p:cNvSpPr>
          <p:nvPr/>
        </p:nvSpPr>
        <p:spPr bwMode="auto">
          <a:xfrm>
            <a:off x="6956425" y="3069430"/>
            <a:ext cx="0" cy="147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276900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22"/>
          <p:cNvSpPr>
            <a:spLocks noGrp="1"/>
          </p:cNvSpPr>
          <p:nvPr>
            <p:ph type="sldNum" sz="quarter" idx="12"/>
          </p:nvPr>
        </p:nvSpPr>
        <p:spPr/>
        <p:txBody>
          <a:bodyPr/>
          <a:lstStyle/>
          <a:p>
            <a:pPr>
              <a:defRPr/>
            </a:pPr>
            <a:fld id="{5545CB86-32A8-4F54-8FB8-6C70E528AA9C}" type="slidenum">
              <a:rPr lang="ru-RU">
                <a:solidFill>
                  <a:prstClr val="white">
                    <a:shade val="50000"/>
                  </a:prstClr>
                </a:solidFill>
              </a:rPr>
              <a:pPr>
                <a:defRPr/>
              </a:pPr>
              <a:t>14</a:t>
            </a:fld>
            <a:endParaRPr lang="ru-RU">
              <a:solidFill>
                <a:prstClr val="white">
                  <a:shade val="50000"/>
                </a:prstClr>
              </a:solidFill>
            </a:endParaRPr>
          </a:p>
        </p:txBody>
      </p:sp>
      <p:sp>
        <p:nvSpPr>
          <p:cNvPr id="8195" name="Rectangle 2"/>
          <p:cNvSpPr>
            <a:spLocks noChangeArrowheads="1"/>
          </p:cNvSpPr>
          <p:nvPr/>
        </p:nvSpPr>
        <p:spPr bwMode="auto">
          <a:xfrm>
            <a:off x="179512" y="404664"/>
            <a:ext cx="8784976" cy="1347936"/>
          </a:xfrm>
          <a:prstGeom prst="rect">
            <a:avLst/>
          </a:prstGeom>
          <a:gradFill rotWithShape="0">
            <a:gsLst>
              <a:gs pos="0">
                <a:srgbClr val="8488C4"/>
              </a:gs>
              <a:gs pos="53000">
                <a:srgbClr val="D4DEFF"/>
              </a:gs>
              <a:gs pos="83000">
                <a:srgbClr val="D4DEFF"/>
              </a:gs>
              <a:gs pos="100000">
                <a:srgbClr val="96AB94"/>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2800" b="1" dirty="0">
                <a:solidFill>
                  <a:srgbClr val="C00000"/>
                </a:solidFill>
                <a:latin typeface="Times New Roman" pitchFamily="18" charset="0"/>
              </a:rPr>
              <a:t>МАТЕРИЯНИНГ ТАШКИЛЛАШУВ ДАРАЖАЛАРИ</a:t>
            </a:r>
          </a:p>
          <a:p>
            <a:pPr algn="ctr" eaLnBrk="1" fontAlgn="base" hangingPunct="1">
              <a:spcBef>
                <a:spcPct val="0"/>
              </a:spcBef>
              <a:spcAft>
                <a:spcPct val="0"/>
              </a:spcAft>
            </a:pPr>
            <a:endParaRPr lang="ru-RU" altLang="ru-RU" sz="2000" b="1" dirty="0">
              <a:solidFill>
                <a:srgbClr val="002060"/>
              </a:solidFill>
              <a:latin typeface="Times New Roman" pitchFamily="18" charset="0"/>
            </a:endParaRPr>
          </a:p>
          <a:p>
            <a:pPr algn="ctr" eaLnBrk="1" fontAlgn="base" hangingPunct="1">
              <a:spcBef>
                <a:spcPct val="0"/>
              </a:spcBef>
              <a:spcAft>
                <a:spcPct val="0"/>
              </a:spcAft>
            </a:pPr>
            <a:r>
              <a:rPr lang="ru-RU" altLang="ru-RU" sz="1600" b="1" dirty="0">
                <a:solidFill>
                  <a:srgbClr val="002060"/>
                </a:solidFill>
                <a:latin typeface="Times New Roman" pitchFamily="18" charset="0"/>
              </a:rPr>
              <a:t>1. М</a:t>
            </a:r>
            <a:r>
              <a:rPr lang="ru-RU" altLang="ru-RU" sz="1600" b="1" dirty="0">
                <a:solidFill>
                  <a:srgbClr val="002060"/>
                </a:solidFill>
                <a:latin typeface="Times New Roman" pitchFamily="18" charset="0"/>
                <a:cs typeface="Times New Roman" pitchFamily="18" charset="0"/>
              </a:rPr>
              <a:t>АТЕРИЯ, ЯЪНИ МОДДИЙ ОЛАМНИНГ ТАШКИЛИЙ - СТРУКТУРА ДАРАЖАЛАРИ:</a:t>
            </a:r>
            <a:r>
              <a:rPr lang="ru-RU" altLang="ru-RU" sz="1600" b="1" dirty="0">
                <a:solidFill>
                  <a:srgbClr val="69676D"/>
                </a:solidFill>
                <a:latin typeface="Times New Roman" pitchFamily="18" charset="0"/>
                <a:cs typeface="Times New Roman" pitchFamily="18" charset="0"/>
              </a:rPr>
              <a:t> </a:t>
            </a:r>
          </a:p>
        </p:txBody>
      </p:sp>
      <p:sp>
        <p:nvSpPr>
          <p:cNvPr id="8196" name="Rectangle 3"/>
          <p:cNvSpPr>
            <a:spLocks noChangeArrowheads="1"/>
          </p:cNvSpPr>
          <p:nvPr/>
        </p:nvSpPr>
        <p:spPr bwMode="auto">
          <a:xfrm>
            <a:off x="0" y="2895600"/>
            <a:ext cx="2705100" cy="3773760"/>
          </a:xfrm>
          <a:prstGeom prst="rect">
            <a:avLst/>
          </a:prstGeom>
          <a:gradFill rotWithShape="0">
            <a:gsLst>
              <a:gs pos="0">
                <a:srgbClr val="8488C4"/>
              </a:gs>
              <a:gs pos="53000">
                <a:srgbClr val="D4DEFF"/>
              </a:gs>
              <a:gs pos="83000">
                <a:srgbClr val="D4DEFF"/>
              </a:gs>
              <a:gs pos="100000">
                <a:srgbClr val="96AB94"/>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2400" dirty="0" err="1">
                <a:solidFill>
                  <a:srgbClr val="002060"/>
                </a:solidFill>
                <a:latin typeface="Times New Roman" pitchFamily="18" charset="0"/>
              </a:rPr>
              <a:t>Анорганик</a:t>
            </a:r>
            <a:r>
              <a:rPr lang="ru-RU" altLang="ru-RU" sz="2400" dirty="0">
                <a:solidFill>
                  <a:srgbClr val="002060"/>
                </a:solidFill>
                <a:latin typeface="Times New Roman" pitchFamily="18" charset="0"/>
              </a:rPr>
              <a:t> </a:t>
            </a:r>
            <a:r>
              <a:rPr lang="ru-RU" altLang="ru-RU" sz="2400" dirty="0" err="1">
                <a:solidFill>
                  <a:srgbClr val="002060"/>
                </a:solidFill>
                <a:latin typeface="Times New Roman" pitchFamily="18" charset="0"/>
              </a:rPr>
              <a:t>дунё</a:t>
            </a:r>
            <a:endParaRPr lang="ru-RU" altLang="ru-RU" sz="2400" dirty="0">
              <a:solidFill>
                <a:srgbClr val="002060"/>
              </a:solidFill>
              <a:latin typeface="Times New Roman" pitchFamily="18" charset="0"/>
            </a:endParaRPr>
          </a:p>
          <a:p>
            <a:pPr algn="ctr" eaLnBrk="1" fontAlgn="base" hangingPunct="1">
              <a:spcBef>
                <a:spcPct val="0"/>
              </a:spcBef>
              <a:spcAft>
                <a:spcPct val="0"/>
              </a:spcAft>
            </a:pPr>
            <a:r>
              <a:rPr lang="ru-RU" altLang="ru-RU" sz="2400" dirty="0">
                <a:solidFill>
                  <a:srgbClr val="002060"/>
                </a:solidFill>
                <a:latin typeface="Times New Roman" pitchFamily="18" charset="0"/>
              </a:rPr>
              <a:t>(</a:t>
            </a:r>
            <a:r>
              <a:rPr lang="ru-RU" altLang="ru-RU" sz="2400" dirty="0" err="1">
                <a:solidFill>
                  <a:srgbClr val="002060"/>
                </a:solidFill>
                <a:latin typeface="Times New Roman" pitchFamily="18" charset="0"/>
              </a:rPr>
              <a:t>нотирик</a:t>
            </a:r>
            <a:r>
              <a:rPr lang="ru-RU" altLang="ru-RU" sz="2400" dirty="0">
                <a:solidFill>
                  <a:srgbClr val="002060"/>
                </a:solidFill>
                <a:latin typeface="Times New Roman" pitchFamily="18" charset="0"/>
              </a:rPr>
              <a:t> </a:t>
            </a:r>
            <a:r>
              <a:rPr lang="ru-RU" altLang="ru-RU" sz="2400" dirty="0" err="1">
                <a:solidFill>
                  <a:srgbClr val="002060"/>
                </a:solidFill>
                <a:latin typeface="Times New Roman" pitchFamily="18" charset="0"/>
              </a:rPr>
              <a:t>табиат</a:t>
            </a:r>
            <a:r>
              <a:rPr lang="ru-RU" altLang="ru-RU" sz="2400" dirty="0">
                <a:solidFill>
                  <a:srgbClr val="002060"/>
                </a:solidFill>
                <a:latin typeface="Times New Roman" pitchFamily="18" charset="0"/>
              </a:rPr>
              <a:t>) –</a:t>
            </a:r>
          </a:p>
          <a:p>
            <a:pPr algn="ctr" eaLnBrk="1" fontAlgn="base" hangingPunct="1">
              <a:spcBef>
                <a:spcPct val="0"/>
              </a:spcBef>
              <a:spcAft>
                <a:spcPct val="0"/>
              </a:spcAft>
            </a:pPr>
            <a:r>
              <a:rPr lang="ru-RU" altLang="ru-RU" sz="2000" b="1" i="1" u="sng" dirty="0" err="1">
                <a:solidFill>
                  <a:srgbClr val="002060"/>
                </a:solidFill>
                <a:latin typeface="Times New Roman" pitchFamily="18" charset="0"/>
              </a:rPr>
              <a:t>физикавий</a:t>
            </a:r>
            <a:r>
              <a:rPr lang="ru-RU" altLang="ru-RU" sz="2000" b="1" i="1" u="sng" dirty="0">
                <a:solidFill>
                  <a:srgbClr val="002060"/>
                </a:solidFill>
                <a:latin typeface="Times New Roman" pitchFamily="18" charset="0"/>
              </a:rPr>
              <a:t> </a:t>
            </a:r>
            <a:r>
              <a:rPr lang="ru-RU" altLang="ru-RU" sz="2000" b="1" i="1" u="sng" dirty="0" err="1">
                <a:solidFill>
                  <a:srgbClr val="002060"/>
                </a:solidFill>
                <a:latin typeface="Times New Roman" pitchFamily="18" charset="0"/>
              </a:rPr>
              <a:t>ва</a:t>
            </a:r>
            <a:r>
              <a:rPr lang="ru-RU" altLang="ru-RU" sz="2000" b="1" i="1" u="sng" dirty="0">
                <a:solidFill>
                  <a:srgbClr val="002060"/>
                </a:solidFill>
                <a:latin typeface="Times New Roman" pitchFamily="18" charset="0"/>
              </a:rPr>
              <a:t> </a:t>
            </a:r>
            <a:r>
              <a:rPr lang="ru-RU" altLang="ru-RU" sz="2000" b="1" i="1" u="sng" dirty="0" err="1">
                <a:solidFill>
                  <a:srgbClr val="002060"/>
                </a:solidFill>
                <a:latin typeface="Times New Roman" pitchFamily="18" charset="0"/>
              </a:rPr>
              <a:t>кимёвий</a:t>
            </a:r>
            <a:r>
              <a:rPr lang="ru-RU" altLang="ru-RU" sz="2000" b="1" i="1" u="sng" dirty="0">
                <a:solidFill>
                  <a:srgbClr val="002060"/>
                </a:solidFill>
                <a:latin typeface="Times New Roman" pitchFamily="18" charset="0"/>
              </a:rPr>
              <a:t> </a:t>
            </a:r>
          </a:p>
          <a:p>
            <a:pPr algn="ctr" eaLnBrk="1" fontAlgn="base" hangingPunct="1">
              <a:spcBef>
                <a:spcPct val="0"/>
              </a:spcBef>
              <a:spcAft>
                <a:spcPct val="0"/>
              </a:spcAft>
            </a:pPr>
            <a:r>
              <a:rPr lang="ru-RU" altLang="ru-RU" sz="2000" b="1" i="1" u="sng" dirty="0" err="1">
                <a:solidFill>
                  <a:srgbClr val="002060"/>
                </a:solidFill>
                <a:latin typeface="Times New Roman" pitchFamily="18" charset="0"/>
              </a:rPr>
              <a:t>алоқадорликлар</a:t>
            </a:r>
            <a:r>
              <a:rPr lang="ru-RU" altLang="ru-RU" sz="2000" b="1" i="1" u="sng" dirty="0">
                <a:solidFill>
                  <a:srgbClr val="002060"/>
                </a:solidFill>
                <a:latin typeface="Times New Roman" pitchFamily="18" charset="0"/>
              </a:rPr>
              <a:t> </a:t>
            </a:r>
          </a:p>
          <a:p>
            <a:pPr algn="ctr" eaLnBrk="1" fontAlgn="base" hangingPunct="1">
              <a:spcBef>
                <a:spcPct val="0"/>
              </a:spcBef>
              <a:spcAft>
                <a:spcPct val="0"/>
              </a:spcAft>
            </a:pPr>
            <a:r>
              <a:rPr lang="ru-RU" altLang="ru-RU" sz="2000" dirty="0">
                <a:solidFill>
                  <a:srgbClr val="002060"/>
                </a:solidFill>
                <a:latin typeface="Times New Roman" pitchFamily="18" charset="0"/>
              </a:rPr>
              <a:t>(</a:t>
            </a:r>
            <a:r>
              <a:rPr lang="ru-RU" altLang="ru-RU" sz="2000" dirty="0" err="1">
                <a:solidFill>
                  <a:srgbClr val="002060"/>
                </a:solidFill>
                <a:latin typeface="Times New Roman" pitchFamily="18" charset="0"/>
              </a:rPr>
              <a:t>қонуниятлар</a:t>
            </a:r>
            <a:r>
              <a:rPr lang="ru-RU" altLang="ru-RU" sz="2000" dirty="0">
                <a:solidFill>
                  <a:srgbClr val="002060"/>
                </a:solidFill>
                <a:latin typeface="Times New Roman" pitchFamily="18" charset="0"/>
              </a:rPr>
              <a:t>) </a:t>
            </a:r>
          </a:p>
          <a:p>
            <a:pPr algn="ctr" eaLnBrk="1" fontAlgn="base" hangingPunct="1">
              <a:spcBef>
                <a:spcPct val="0"/>
              </a:spcBef>
              <a:spcAft>
                <a:spcPct val="0"/>
              </a:spcAft>
            </a:pPr>
            <a:r>
              <a:rPr lang="ru-RU" altLang="ru-RU" sz="2000" dirty="0" err="1">
                <a:solidFill>
                  <a:srgbClr val="002060"/>
                </a:solidFill>
                <a:latin typeface="Times New Roman" pitchFamily="18" charset="0"/>
              </a:rPr>
              <a:t>ҳукмронлик</a:t>
            </a:r>
            <a:r>
              <a:rPr lang="ru-RU" altLang="ru-RU" sz="2000" dirty="0">
                <a:solidFill>
                  <a:srgbClr val="002060"/>
                </a:solidFill>
                <a:latin typeface="Times New Roman" pitchFamily="18" charset="0"/>
              </a:rPr>
              <a:t> </a:t>
            </a:r>
            <a:r>
              <a:rPr lang="ru-RU" altLang="ru-RU" sz="2000" dirty="0" err="1">
                <a:solidFill>
                  <a:srgbClr val="002060"/>
                </a:solidFill>
                <a:latin typeface="Times New Roman" pitchFamily="18" charset="0"/>
              </a:rPr>
              <a:t>қилиб</a:t>
            </a:r>
            <a:r>
              <a:rPr lang="ru-RU" altLang="ru-RU" sz="2000" dirty="0">
                <a:solidFill>
                  <a:srgbClr val="002060"/>
                </a:solidFill>
                <a:latin typeface="Times New Roman" pitchFamily="18" charset="0"/>
              </a:rPr>
              <a:t> </a:t>
            </a:r>
          </a:p>
          <a:p>
            <a:pPr algn="ctr" eaLnBrk="1" fontAlgn="base" hangingPunct="1">
              <a:spcBef>
                <a:spcPct val="0"/>
              </a:spcBef>
              <a:spcAft>
                <a:spcPct val="0"/>
              </a:spcAft>
            </a:pPr>
            <a:r>
              <a:rPr lang="ru-RU" altLang="ru-RU" sz="2000" dirty="0" err="1">
                <a:solidFill>
                  <a:srgbClr val="002060"/>
                </a:solidFill>
                <a:latin typeface="Times New Roman" pitchFamily="18" charset="0"/>
              </a:rPr>
              <a:t>тирик</a:t>
            </a:r>
            <a:r>
              <a:rPr lang="ru-RU" altLang="ru-RU" sz="2000" dirty="0">
                <a:solidFill>
                  <a:srgbClr val="002060"/>
                </a:solidFill>
                <a:latin typeface="Times New Roman" pitchFamily="18" charset="0"/>
              </a:rPr>
              <a:t> </a:t>
            </a:r>
            <a:r>
              <a:rPr lang="ru-RU" altLang="ru-RU" sz="2000" dirty="0" err="1">
                <a:solidFill>
                  <a:srgbClr val="002060"/>
                </a:solidFill>
                <a:latin typeface="Times New Roman" pitchFamily="18" charset="0"/>
              </a:rPr>
              <a:t>табиатга</a:t>
            </a:r>
            <a:r>
              <a:rPr lang="ru-RU" altLang="ru-RU" sz="2000" dirty="0">
                <a:solidFill>
                  <a:srgbClr val="002060"/>
                </a:solidFill>
                <a:latin typeface="Times New Roman" pitchFamily="18" charset="0"/>
              </a:rPr>
              <a:t> </a:t>
            </a:r>
          </a:p>
          <a:p>
            <a:pPr algn="ctr" eaLnBrk="1" fontAlgn="base" hangingPunct="1">
              <a:spcBef>
                <a:spcPct val="0"/>
              </a:spcBef>
              <a:spcAft>
                <a:spcPct val="0"/>
              </a:spcAft>
            </a:pPr>
            <a:r>
              <a:rPr lang="ru-RU" altLang="ru-RU" sz="2000" dirty="0" err="1">
                <a:solidFill>
                  <a:srgbClr val="002060"/>
                </a:solidFill>
                <a:latin typeface="Times New Roman" pitchFamily="18" charset="0"/>
              </a:rPr>
              <a:t>нисбатан</a:t>
            </a:r>
            <a:r>
              <a:rPr lang="ru-RU" altLang="ru-RU" sz="2000" dirty="0">
                <a:solidFill>
                  <a:srgbClr val="002060"/>
                </a:solidFill>
                <a:latin typeface="Times New Roman" pitchFamily="18" charset="0"/>
              </a:rPr>
              <a:t> </a:t>
            </a:r>
            <a:r>
              <a:rPr lang="ru-RU" altLang="ru-RU" sz="2000" dirty="0" err="1">
                <a:solidFill>
                  <a:srgbClr val="002060"/>
                </a:solidFill>
                <a:latin typeface="Times New Roman" pitchFamily="18" charset="0"/>
              </a:rPr>
              <a:t>ташкилий</a:t>
            </a:r>
            <a:r>
              <a:rPr lang="ru-RU" altLang="ru-RU" sz="2000" dirty="0">
                <a:solidFill>
                  <a:srgbClr val="002060"/>
                </a:solidFill>
                <a:latin typeface="Times New Roman" pitchFamily="18" charset="0"/>
              </a:rPr>
              <a:t> </a:t>
            </a:r>
          </a:p>
          <a:p>
            <a:pPr algn="ctr" eaLnBrk="1" fontAlgn="base" hangingPunct="1">
              <a:spcBef>
                <a:spcPct val="0"/>
              </a:spcBef>
              <a:spcAft>
                <a:spcPct val="0"/>
              </a:spcAft>
            </a:pPr>
            <a:r>
              <a:rPr lang="ru-RU" altLang="ru-RU" sz="2000" dirty="0" err="1">
                <a:solidFill>
                  <a:srgbClr val="002060"/>
                </a:solidFill>
                <a:latin typeface="Times New Roman" pitchFamily="18" charset="0"/>
              </a:rPr>
              <a:t>уюшганлиги</a:t>
            </a:r>
            <a:r>
              <a:rPr lang="ru-RU" altLang="ru-RU" sz="2000" dirty="0">
                <a:solidFill>
                  <a:srgbClr val="002060"/>
                </a:solidFill>
                <a:latin typeface="Times New Roman" pitchFamily="18" charset="0"/>
              </a:rPr>
              <a:t> пассив </a:t>
            </a:r>
          </a:p>
          <a:p>
            <a:pPr algn="ctr" eaLnBrk="1" fontAlgn="base" hangingPunct="1">
              <a:spcBef>
                <a:spcPct val="0"/>
              </a:spcBef>
              <a:spcAft>
                <a:spcPct val="0"/>
              </a:spcAft>
            </a:pPr>
            <a:r>
              <a:rPr lang="ru-RU" altLang="ru-RU" sz="2000" dirty="0" err="1">
                <a:solidFill>
                  <a:srgbClr val="002060"/>
                </a:solidFill>
                <a:latin typeface="Times New Roman" pitchFamily="18" charset="0"/>
              </a:rPr>
              <a:t>даражада</a:t>
            </a:r>
            <a:r>
              <a:rPr lang="ru-RU" altLang="ru-RU" sz="2000" dirty="0">
                <a:solidFill>
                  <a:srgbClr val="002060"/>
                </a:solidFill>
                <a:latin typeface="Times New Roman" pitchFamily="18" charset="0"/>
              </a:rPr>
              <a:t>. </a:t>
            </a:r>
          </a:p>
          <a:p>
            <a:pPr algn="ctr" eaLnBrk="1" fontAlgn="base" hangingPunct="1">
              <a:spcBef>
                <a:spcPct val="0"/>
              </a:spcBef>
              <a:spcAft>
                <a:spcPct val="0"/>
              </a:spcAft>
            </a:pPr>
            <a:endParaRPr lang="ru-RU" altLang="ru-RU" sz="2400" dirty="0">
              <a:solidFill>
                <a:srgbClr val="002060"/>
              </a:solidFill>
              <a:latin typeface="Times New Roman" pitchFamily="18" charset="0"/>
            </a:endParaRPr>
          </a:p>
        </p:txBody>
      </p:sp>
      <p:sp>
        <p:nvSpPr>
          <p:cNvPr id="8197" name="Rectangle 4"/>
          <p:cNvSpPr>
            <a:spLocks noChangeArrowheads="1"/>
          </p:cNvSpPr>
          <p:nvPr/>
        </p:nvSpPr>
        <p:spPr bwMode="auto">
          <a:xfrm>
            <a:off x="2843808" y="2895600"/>
            <a:ext cx="2952328" cy="3773760"/>
          </a:xfrm>
          <a:prstGeom prst="rect">
            <a:avLst/>
          </a:prstGeom>
          <a:gradFill rotWithShape="0">
            <a:gsLst>
              <a:gs pos="0">
                <a:srgbClr val="8488C4"/>
              </a:gs>
              <a:gs pos="53000">
                <a:srgbClr val="D4DEFF"/>
              </a:gs>
              <a:gs pos="83000">
                <a:srgbClr val="D4DEFF"/>
              </a:gs>
              <a:gs pos="100000">
                <a:srgbClr val="96AB94"/>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2400" dirty="0">
                <a:solidFill>
                  <a:srgbClr val="002060"/>
                </a:solidFill>
                <a:latin typeface="Times New Roman" pitchFamily="18" charset="0"/>
              </a:rPr>
              <a:t>Органик дунё</a:t>
            </a:r>
          </a:p>
          <a:p>
            <a:pPr algn="ctr" eaLnBrk="1" fontAlgn="base" hangingPunct="1">
              <a:spcBef>
                <a:spcPct val="0"/>
              </a:spcBef>
              <a:spcAft>
                <a:spcPct val="0"/>
              </a:spcAft>
            </a:pPr>
            <a:r>
              <a:rPr lang="uz-Cyrl-UZ" altLang="ru-RU" sz="2400" dirty="0">
                <a:solidFill>
                  <a:srgbClr val="002060"/>
                </a:solidFill>
                <a:latin typeface="Times New Roman" pitchFamily="18" charset="0"/>
              </a:rPr>
              <a:t>(тирик табиат) –</a:t>
            </a:r>
          </a:p>
          <a:p>
            <a:pPr algn="ctr" eaLnBrk="1" fontAlgn="base" hangingPunct="1">
              <a:spcBef>
                <a:spcPct val="0"/>
              </a:spcBef>
              <a:spcAft>
                <a:spcPct val="0"/>
              </a:spcAft>
            </a:pPr>
            <a:r>
              <a:rPr lang="uz-Cyrl-UZ" altLang="ru-RU" sz="2000" dirty="0">
                <a:solidFill>
                  <a:srgbClr val="002060"/>
                </a:solidFill>
                <a:latin typeface="Times New Roman" pitchFamily="18" charset="0"/>
              </a:rPr>
              <a:t>физик-кимёвий алоқадор-</a:t>
            </a:r>
          </a:p>
          <a:p>
            <a:pPr algn="ctr" eaLnBrk="1" fontAlgn="base" hangingPunct="1">
              <a:spcBef>
                <a:spcPct val="0"/>
              </a:spcBef>
              <a:spcAft>
                <a:spcPct val="0"/>
              </a:spcAft>
            </a:pPr>
            <a:r>
              <a:rPr lang="uz-Cyrl-UZ" altLang="ru-RU" sz="2000" dirty="0">
                <a:solidFill>
                  <a:srgbClr val="002060"/>
                </a:solidFill>
                <a:latin typeface="Times New Roman" pitchFamily="18" charset="0"/>
              </a:rPr>
              <a:t>ликлар билан бирга </a:t>
            </a:r>
          </a:p>
          <a:p>
            <a:pPr algn="ctr" eaLnBrk="1" fontAlgn="base" hangingPunct="1">
              <a:spcBef>
                <a:spcPct val="0"/>
              </a:spcBef>
              <a:spcAft>
                <a:spcPct val="0"/>
              </a:spcAft>
            </a:pPr>
            <a:r>
              <a:rPr lang="uz-Cyrl-UZ" altLang="ru-RU" sz="2000" b="1" i="1" u="sng" dirty="0">
                <a:solidFill>
                  <a:srgbClr val="002060"/>
                </a:solidFill>
                <a:latin typeface="Times New Roman" pitchFamily="18" charset="0"/>
              </a:rPr>
              <a:t>биологик алоқадорликлар</a:t>
            </a:r>
            <a:r>
              <a:rPr lang="uz-Cyrl-UZ" altLang="ru-RU" sz="2000" dirty="0">
                <a:solidFill>
                  <a:srgbClr val="002060"/>
                </a:solidFill>
                <a:latin typeface="Times New Roman" pitchFamily="18" charset="0"/>
              </a:rPr>
              <a:t> </a:t>
            </a:r>
          </a:p>
          <a:p>
            <a:pPr algn="ctr" eaLnBrk="1" fontAlgn="base" hangingPunct="1">
              <a:spcBef>
                <a:spcPct val="0"/>
              </a:spcBef>
              <a:spcAft>
                <a:spcPct val="0"/>
              </a:spcAft>
            </a:pPr>
            <a:r>
              <a:rPr lang="uz-Cyrl-UZ" altLang="ru-RU" sz="2000" dirty="0">
                <a:solidFill>
                  <a:srgbClr val="002060"/>
                </a:solidFill>
                <a:latin typeface="Times New Roman" pitchFamily="18" charset="0"/>
              </a:rPr>
              <a:t>ҳам қатнашганлиги </a:t>
            </a:r>
          </a:p>
          <a:p>
            <a:pPr algn="ctr" eaLnBrk="1" fontAlgn="base" hangingPunct="1">
              <a:spcBef>
                <a:spcPct val="0"/>
              </a:spcBef>
              <a:spcAft>
                <a:spcPct val="0"/>
              </a:spcAft>
            </a:pPr>
            <a:r>
              <a:rPr lang="uz-Cyrl-UZ" altLang="ru-RU" sz="2000" dirty="0">
                <a:solidFill>
                  <a:srgbClr val="002060"/>
                </a:solidFill>
                <a:latin typeface="Times New Roman" pitchFamily="18" charset="0"/>
              </a:rPr>
              <a:t>сабабли уюшганлик </a:t>
            </a:r>
          </a:p>
          <a:p>
            <a:pPr algn="ctr" eaLnBrk="1" fontAlgn="base" hangingPunct="1">
              <a:spcBef>
                <a:spcPct val="0"/>
              </a:spcBef>
              <a:spcAft>
                <a:spcPct val="0"/>
              </a:spcAft>
            </a:pPr>
            <a:r>
              <a:rPr lang="uz-Cyrl-UZ" altLang="ru-RU" sz="2000" dirty="0">
                <a:solidFill>
                  <a:srgbClr val="002060"/>
                </a:solidFill>
                <a:latin typeface="Times New Roman" pitchFamily="18" charset="0"/>
              </a:rPr>
              <a:t>даражаси юқори, фаол </a:t>
            </a:r>
          </a:p>
          <a:p>
            <a:pPr algn="ctr" eaLnBrk="1" fontAlgn="base" hangingPunct="1">
              <a:spcBef>
                <a:spcPct val="0"/>
              </a:spcBef>
              <a:spcAft>
                <a:spcPct val="0"/>
              </a:spcAft>
            </a:pPr>
            <a:r>
              <a:rPr lang="uz-Cyrl-UZ" altLang="ru-RU" sz="2000" dirty="0">
                <a:solidFill>
                  <a:srgbClr val="002060"/>
                </a:solidFill>
                <a:latin typeface="Times New Roman" pitchFamily="18" charset="0"/>
              </a:rPr>
              <a:t>ва мураккаб.</a:t>
            </a:r>
          </a:p>
          <a:p>
            <a:pPr algn="ctr" eaLnBrk="1" fontAlgn="base" hangingPunct="1">
              <a:spcBef>
                <a:spcPct val="0"/>
              </a:spcBef>
              <a:spcAft>
                <a:spcPct val="0"/>
              </a:spcAft>
            </a:pPr>
            <a:endParaRPr lang="uz-Cyrl-UZ" altLang="ru-RU" dirty="0">
              <a:solidFill>
                <a:srgbClr val="002060"/>
              </a:solidFill>
              <a:latin typeface="Times New Roman" pitchFamily="18" charset="0"/>
            </a:endParaRPr>
          </a:p>
          <a:p>
            <a:pPr algn="ctr" eaLnBrk="1" fontAlgn="base" hangingPunct="1">
              <a:spcBef>
                <a:spcPct val="0"/>
              </a:spcBef>
              <a:spcAft>
                <a:spcPct val="0"/>
              </a:spcAft>
            </a:pPr>
            <a:endParaRPr lang="ru-RU" altLang="ru-RU" dirty="0">
              <a:solidFill>
                <a:srgbClr val="002060"/>
              </a:solidFill>
              <a:latin typeface="Times New Roman" pitchFamily="18" charset="0"/>
            </a:endParaRPr>
          </a:p>
        </p:txBody>
      </p:sp>
      <p:sp>
        <p:nvSpPr>
          <p:cNvPr id="8198" name="Rectangle 5"/>
          <p:cNvSpPr>
            <a:spLocks noChangeArrowheads="1"/>
          </p:cNvSpPr>
          <p:nvPr/>
        </p:nvSpPr>
        <p:spPr bwMode="auto">
          <a:xfrm>
            <a:off x="5940152" y="2895600"/>
            <a:ext cx="3203848" cy="3773760"/>
          </a:xfrm>
          <a:prstGeom prst="rect">
            <a:avLst/>
          </a:prstGeom>
          <a:gradFill rotWithShape="0">
            <a:gsLst>
              <a:gs pos="0">
                <a:srgbClr val="8488C4"/>
              </a:gs>
              <a:gs pos="53000">
                <a:srgbClr val="D4DEFF"/>
              </a:gs>
              <a:gs pos="83000">
                <a:srgbClr val="D4DEFF"/>
              </a:gs>
              <a:gs pos="100000">
                <a:srgbClr val="96AB94"/>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2400" dirty="0">
                <a:solidFill>
                  <a:srgbClr val="002060"/>
                </a:solidFill>
                <a:latin typeface="Times New Roman" pitchFamily="18" charset="0"/>
              </a:rPr>
              <a:t>Ижтимоий дунё</a:t>
            </a:r>
          </a:p>
          <a:p>
            <a:pPr algn="ctr" eaLnBrk="1" fontAlgn="base" hangingPunct="1">
              <a:spcBef>
                <a:spcPct val="0"/>
              </a:spcBef>
              <a:spcAft>
                <a:spcPct val="0"/>
              </a:spcAft>
            </a:pPr>
            <a:r>
              <a:rPr lang="uz-Cyrl-UZ" altLang="ru-RU" sz="2400" dirty="0">
                <a:solidFill>
                  <a:srgbClr val="002060"/>
                </a:solidFill>
                <a:latin typeface="Times New Roman" pitchFamily="18" charset="0"/>
              </a:rPr>
              <a:t>(жамият) – </a:t>
            </a:r>
          </a:p>
          <a:p>
            <a:pPr algn="ctr" eaLnBrk="1" fontAlgn="base" hangingPunct="1">
              <a:spcBef>
                <a:spcPct val="0"/>
              </a:spcBef>
              <a:spcAft>
                <a:spcPct val="0"/>
              </a:spcAft>
            </a:pPr>
            <a:r>
              <a:rPr lang="uz-Cyrl-UZ" altLang="ru-RU" dirty="0">
                <a:solidFill>
                  <a:srgbClr val="002060"/>
                </a:solidFill>
                <a:latin typeface="Times New Roman" pitchFamily="18" charset="0"/>
              </a:rPr>
              <a:t>таъкидланган алоқадорлик-</a:t>
            </a:r>
          </a:p>
          <a:p>
            <a:pPr algn="ctr" eaLnBrk="1" fontAlgn="base" hangingPunct="1">
              <a:spcBef>
                <a:spcPct val="0"/>
              </a:spcBef>
              <a:spcAft>
                <a:spcPct val="0"/>
              </a:spcAft>
            </a:pPr>
            <a:r>
              <a:rPr lang="uz-Cyrl-UZ" altLang="ru-RU" dirty="0">
                <a:solidFill>
                  <a:srgbClr val="002060"/>
                </a:solidFill>
                <a:latin typeface="Times New Roman" pitchFamily="18" charset="0"/>
              </a:rPr>
              <a:t>лардан ташқари жамиятга хос </a:t>
            </a:r>
          </a:p>
          <a:p>
            <a:pPr algn="ctr" eaLnBrk="1" fontAlgn="base" hangingPunct="1">
              <a:spcBef>
                <a:spcPct val="0"/>
              </a:spcBef>
              <a:spcAft>
                <a:spcPct val="0"/>
              </a:spcAft>
            </a:pPr>
            <a:r>
              <a:rPr lang="uz-Cyrl-UZ" altLang="ru-RU" b="1" i="1" u="sng" dirty="0">
                <a:solidFill>
                  <a:srgbClr val="002060"/>
                </a:solidFill>
                <a:latin typeface="Times New Roman" pitchFamily="18" charset="0"/>
              </a:rPr>
              <a:t>ижтимоий алоқадорликлар </a:t>
            </a:r>
          </a:p>
          <a:p>
            <a:pPr algn="ctr" eaLnBrk="1" fontAlgn="base" hangingPunct="1">
              <a:spcBef>
                <a:spcPct val="0"/>
              </a:spcBef>
              <a:spcAft>
                <a:spcPct val="0"/>
              </a:spcAft>
            </a:pPr>
            <a:r>
              <a:rPr lang="uz-Cyrl-UZ" altLang="ru-RU" dirty="0">
                <a:solidFill>
                  <a:srgbClr val="002060"/>
                </a:solidFill>
                <a:latin typeface="Times New Roman" pitchFamily="18" charset="0"/>
              </a:rPr>
              <a:t>тегишли бўлиб, ижтимоий </a:t>
            </a:r>
          </a:p>
          <a:p>
            <a:pPr algn="ctr" eaLnBrk="1" fontAlgn="base" hangingPunct="1">
              <a:spcBef>
                <a:spcPct val="0"/>
              </a:spcBef>
              <a:spcAft>
                <a:spcPct val="0"/>
              </a:spcAft>
            </a:pPr>
            <a:r>
              <a:rPr lang="uz-Cyrl-UZ" altLang="ru-RU" dirty="0">
                <a:solidFill>
                  <a:srgbClr val="002060"/>
                </a:solidFill>
                <a:latin typeface="Times New Roman" pitchFamily="18" charset="0"/>
              </a:rPr>
              <a:t>дунёнинг тузилиши ниҳоятда</a:t>
            </a:r>
          </a:p>
          <a:p>
            <a:pPr algn="ctr" eaLnBrk="1" fontAlgn="base" hangingPunct="1">
              <a:spcBef>
                <a:spcPct val="0"/>
              </a:spcBef>
              <a:spcAft>
                <a:spcPct val="0"/>
              </a:spcAft>
            </a:pPr>
            <a:r>
              <a:rPr lang="uz-Cyrl-UZ" altLang="ru-RU" dirty="0">
                <a:solidFill>
                  <a:srgbClr val="002060"/>
                </a:solidFill>
                <a:latin typeface="Times New Roman" pitchFamily="18" charset="0"/>
              </a:rPr>
              <a:t>мураккаб, уюшганлик даражаси </a:t>
            </a:r>
          </a:p>
          <a:p>
            <a:pPr algn="ctr" eaLnBrk="1" fontAlgn="base" hangingPunct="1">
              <a:spcBef>
                <a:spcPct val="0"/>
              </a:spcBef>
              <a:spcAft>
                <a:spcPct val="0"/>
              </a:spcAft>
            </a:pPr>
            <a:r>
              <a:rPr lang="uz-Cyrl-UZ" altLang="ru-RU" dirty="0">
                <a:solidFill>
                  <a:srgbClr val="002060"/>
                </a:solidFill>
                <a:latin typeface="Times New Roman" pitchFamily="18" charset="0"/>
              </a:rPr>
              <a:t>ўта юқори, нисбий мустақил </a:t>
            </a:r>
          </a:p>
          <a:p>
            <a:pPr algn="ctr" eaLnBrk="1" fontAlgn="base" hangingPunct="1">
              <a:spcBef>
                <a:spcPct val="0"/>
              </a:spcBef>
              <a:spcAft>
                <a:spcPct val="0"/>
              </a:spcAft>
            </a:pPr>
            <a:r>
              <a:rPr lang="uz-Cyrl-UZ" altLang="ru-RU" dirty="0">
                <a:solidFill>
                  <a:srgbClr val="002060"/>
                </a:solidFill>
                <a:latin typeface="Times New Roman" pitchFamily="18" charset="0"/>
              </a:rPr>
              <a:t>ва юқори даражада фаоллик </a:t>
            </a:r>
          </a:p>
          <a:p>
            <a:pPr algn="ctr" eaLnBrk="1" fontAlgn="base" hangingPunct="1">
              <a:spcBef>
                <a:spcPct val="0"/>
              </a:spcBef>
              <a:spcAft>
                <a:spcPct val="0"/>
              </a:spcAft>
            </a:pPr>
            <a:r>
              <a:rPr lang="uz-Cyrl-UZ" altLang="ru-RU" dirty="0">
                <a:solidFill>
                  <a:srgbClr val="002060"/>
                </a:solidFill>
                <a:latin typeface="Times New Roman" pitchFamily="18" charset="0"/>
              </a:rPr>
              <a:t>намоён этади.</a:t>
            </a:r>
          </a:p>
          <a:p>
            <a:pPr algn="ctr" eaLnBrk="1" fontAlgn="base" hangingPunct="1">
              <a:spcBef>
                <a:spcPct val="0"/>
              </a:spcBef>
              <a:spcAft>
                <a:spcPct val="0"/>
              </a:spcAft>
            </a:pPr>
            <a:endParaRPr lang="ru-RU" altLang="ru-RU" dirty="0">
              <a:solidFill>
                <a:srgbClr val="002060"/>
              </a:solidFill>
              <a:latin typeface="Times New Roman" pitchFamily="18" charset="0"/>
            </a:endParaRPr>
          </a:p>
        </p:txBody>
      </p:sp>
      <p:sp>
        <p:nvSpPr>
          <p:cNvPr id="8199" name="Line 6"/>
          <p:cNvSpPr>
            <a:spLocks noChangeShapeType="1"/>
          </p:cNvSpPr>
          <p:nvPr/>
        </p:nvSpPr>
        <p:spPr bwMode="auto">
          <a:xfrm flipH="1">
            <a:off x="2286000" y="1752600"/>
            <a:ext cx="8382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
        <p:nvSpPr>
          <p:cNvPr id="8200" name="Line 7"/>
          <p:cNvSpPr>
            <a:spLocks noChangeShapeType="1"/>
          </p:cNvSpPr>
          <p:nvPr/>
        </p:nvSpPr>
        <p:spPr bwMode="auto">
          <a:xfrm>
            <a:off x="4343400" y="1752600"/>
            <a:ext cx="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
        <p:nvSpPr>
          <p:cNvPr id="8201" name="Line 8"/>
          <p:cNvSpPr>
            <a:spLocks noChangeShapeType="1"/>
          </p:cNvSpPr>
          <p:nvPr/>
        </p:nvSpPr>
        <p:spPr bwMode="auto">
          <a:xfrm>
            <a:off x="5715000" y="1752600"/>
            <a:ext cx="12192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898186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22"/>
          <p:cNvSpPr>
            <a:spLocks noGrp="1"/>
          </p:cNvSpPr>
          <p:nvPr>
            <p:ph type="sldNum" sz="quarter" idx="12"/>
          </p:nvPr>
        </p:nvSpPr>
        <p:spPr/>
        <p:txBody>
          <a:bodyPr/>
          <a:lstStyle/>
          <a:p>
            <a:pPr>
              <a:defRPr/>
            </a:pPr>
            <a:fld id="{9D945169-851A-4F35-BA09-03178CE9DBCB}" type="slidenum">
              <a:rPr lang="ru-RU">
                <a:solidFill>
                  <a:prstClr val="white">
                    <a:shade val="50000"/>
                  </a:prstClr>
                </a:solidFill>
              </a:rPr>
              <a:pPr>
                <a:defRPr/>
              </a:pPr>
              <a:t>15</a:t>
            </a:fld>
            <a:endParaRPr lang="ru-RU">
              <a:solidFill>
                <a:prstClr val="white">
                  <a:shade val="50000"/>
                </a:prstClr>
              </a:solidFill>
            </a:endParaRPr>
          </a:p>
        </p:txBody>
      </p:sp>
      <p:sp>
        <p:nvSpPr>
          <p:cNvPr id="22531" name="AutoShape 4"/>
          <p:cNvSpPr>
            <a:spLocks noChangeArrowheads="1"/>
          </p:cNvSpPr>
          <p:nvPr/>
        </p:nvSpPr>
        <p:spPr bwMode="auto">
          <a:xfrm>
            <a:off x="3005138" y="3357563"/>
            <a:ext cx="3151187" cy="2447925"/>
          </a:xfrm>
          <a:prstGeom prst="hexagon">
            <a:avLst>
              <a:gd name="adj" fmla="val 0"/>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r>
              <a:rPr lang="uz-Cyrl-UZ" altLang="ru-RU" sz="2000" b="1" dirty="0">
                <a:solidFill>
                  <a:srgbClr val="FF0000"/>
                </a:solidFill>
                <a:latin typeface="Times New Roman"/>
              </a:rPr>
              <a:t>2. МАТЕРИЯ, яъни </a:t>
            </a:r>
          </a:p>
          <a:p>
            <a:pPr algn="ctr" eaLnBrk="1" fontAlgn="base" hangingPunct="1">
              <a:spcBef>
                <a:spcPct val="0"/>
              </a:spcBef>
              <a:spcAft>
                <a:spcPct val="0"/>
              </a:spcAft>
              <a:defRPr/>
            </a:pPr>
            <a:r>
              <a:rPr lang="uz-Cyrl-UZ" altLang="ru-RU" sz="2000" b="1" dirty="0">
                <a:solidFill>
                  <a:srgbClr val="FF0000"/>
                </a:solidFill>
                <a:latin typeface="Times New Roman"/>
              </a:rPr>
              <a:t>МОДДИЙ ОЛАМНИНГ </a:t>
            </a:r>
          </a:p>
          <a:p>
            <a:pPr algn="ctr" eaLnBrk="1" fontAlgn="base" hangingPunct="1">
              <a:spcBef>
                <a:spcPct val="0"/>
              </a:spcBef>
              <a:spcAft>
                <a:spcPct val="0"/>
              </a:spcAft>
              <a:defRPr/>
            </a:pPr>
            <a:r>
              <a:rPr lang="uz-Cyrl-UZ" altLang="ru-RU" sz="2000" b="1" dirty="0">
                <a:solidFill>
                  <a:srgbClr val="FF0000"/>
                </a:solidFill>
                <a:latin typeface="Times New Roman"/>
              </a:rPr>
              <a:t>МИҚЁСЛИ-СТРУКТУРА </a:t>
            </a:r>
          </a:p>
          <a:p>
            <a:pPr algn="ctr" eaLnBrk="1" fontAlgn="base" hangingPunct="1">
              <a:spcBef>
                <a:spcPct val="0"/>
              </a:spcBef>
              <a:spcAft>
                <a:spcPct val="0"/>
              </a:spcAft>
              <a:defRPr/>
            </a:pPr>
            <a:r>
              <a:rPr lang="uz-Cyrl-UZ" altLang="ru-RU" sz="2000" b="1" dirty="0">
                <a:solidFill>
                  <a:srgbClr val="FF0000"/>
                </a:solidFill>
                <a:latin typeface="Times New Roman"/>
              </a:rPr>
              <a:t>ДАРАЖАЛАРИ:</a:t>
            </a:r>
            <a:endParaRPr lang="ru-RU" altLang="ru-RU" sz="2000" b="1" dirty="0">
              <a:solidFill>
                <a:srgbClr val="FF0000"/>
              </a:solidFill>
              <a:latin typeface="Times New Roman"/>
            </a:endParaRPr>
          </a:p>
        </p:txBody>
      </p:sp>
      <p:sp>
        <p:nvSpPr>
          <p:cNvPr id="22532" name="AutoShape 7"/>
          <p:cNvSpPr>
            <a:spLocks noChangeArrowheads="1"/>
          </p:cNvSpPr>
          <p:nvPr/>
        </p:nvSpPr>
        <p:spPr bwMode="auto">
          <a:xfrm>
            <a:off x="1908175" y="188913"/>
            <a:ext cx="5256213" cy="2592387"/>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20000"/>
              </a:spcBef>
              <a:spcAft>
                <a:spcPct val="0"/>
              </a:spcAft>
              <a:buClr>
                <a:srgbClr val="F9F9F9"/>
              </a:buClr>
              <a:buSzPct val="65000"/>
              <a:buFont typeface="Wingdings 2" pitchFamily="18" charset="2"/>
              <a:buNone/>
              <a:defRPr/>
            </a:pPr>
            <a:endParaRPr lang="uz-Cyrl-UZ" altLang="ru-RU" sz="2800" b="1" dirty="0">
              <a:solidFill>
                <a:prstClr val="black"/>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endParaRPr lang="uz-Cyrl-UZ" altLang="ru-RU" sz="2800" b="1" dirty="0">
              <a:solidFill>
                <a:prstClr val="black"/>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endParaRPr lang="uz-Cyrl-UZ" altLang="ru-RU" sz="2800" b="1" dirty="0">
              <a:solidFill>
                <a:prstClr val="black"/>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endParaRPr lang="uz-Cyrl-UZ" altLang="ru-RU" sz="2800" b="1" dirty="0">
              <a:solidFill>
                <a:prstClr val="black"/>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r>
              <a:rPr lang="uz-Cyrl-UZ" altLang="ru-RU" sz="2800" b="1" dirty="0">
                <a:solidFill>
                  <a:prstClr val="black"/>
                </a:solidFill>
                <a:latin typeface="Times New Roman" panose="02020603050405020304" pitchFamily="18" charset="0"/>
                <a:cs typeface="Times New Roman" panose="02020603050405020304" pitchFamily="18" charset="0"/>
              </a:rPr>
              <a:t>МЕГАОЛАМ – </a:t>
            </a:r>
            <a:endParaRPr lang="uz-Cyrl-UZ" altLang="ru-RU" b="1" dirty="0">
              <a:solidFill>
                <a:prstClr val="black"/>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r>
              <a:rPr lang="uz-Cyrl-UZ" altLang="ru-RU" sz="2000" b="1" dirty="0">
                <a:solidFill>
                  <a:srgbClr val="002060"/>
                </a:solidFill>
                <a:latin typeface="Times New Roman" panose="02020603050405020304" pitchFamily="18" charset="0"/>
                <a:cs typeface="Times New Roman" panose="02020603050405020304" pitchFamily="18" charset="0"/>
              </a:rPr>
              <a:t>коинот дунёси (сайёралар, юлдузлар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sz="2000" b="1" dirty="0">
                <a:solidFill>
                  <a:srgbClr val="002060"/>
                </a:solidFill>
                <a:latin typeface="Times New Roman" panose="02020603050405020304" pitchFamily="18" charset="0"/>
                <a:cs typeface="Times New Roman" panose="02020603050405020304" pitchFamily="18" charset="0"/>
              </a:rPr>
              <a:t>комплекслари, галактикалар,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sz="2000" b="1" dirty="0">
                <a:solidFill>
                  <a:srgbClr val="002060"/>
                </a:solidFill>
                <a:latin typeface="Times New Roman" panose="02020603050405020304" pitchFamily="18" charset="0"/>
                <a:cs typeface="Times New Roman" panose="02020603050405020304" pitchFamily="18" charset="0"/>
              </a:rPr>
              <a:t>мегагалактикалар). Коинотнинг бир бутун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sz="2000" b="1" dirty="0">
                <a:solidFill>
                  <a:srgbClr val="002060"/>
                </a:solidFill>
                <a:latin typeface="Times New Roman" panose="02020603050405020304" pitchFamily="18" charset="0"/>
                <a:cs typeface="Times New Roman" panose="02020603050405020304" pitchFamily="18" charset="0"/>
              </a:rPr>
              <a:t>яхлитлигини</a:t>
            </a:r>
            <a:r>
              <a:rPr lang="uz-Cyrl-UZ" altLang="ru-RU" b="1" dirty="0">
                <a:solidFill>
                  <a:prstClr val="black"/>
                </a:solidFill>
                <a:latin typeface="Times New Roman" panose="02020603050405020304" pitchFamily="18" charset="0"/>
                <a:cs typeface="Times New Roman" panose="02020603050405020304" pitchFamily="18" charset="0"/>
              </a:rPr>
              <a:t>  </a:t>
            </a:r>
            <a:r>
              <a:rPr lang="uz-Cyrl-UZ" altLang="ru-RU" sz="2000" b="1" i="1" u="sng" dirty="0">
                <a:solidFill>
                  <a:srgbClr val="0070C0"/>
                </a:solidFill>
                <a:latin typeface="Arial" panose="020B0604020202020204" pitchFamily="34" charset="0"/>
                <a:cs typeface="Arial" panose="020B0604020202020204" pitchFamily="34" charset="0"/>
              </a:rPr>
              <a:t>гравитацион ўзаро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sz="2000" b="1" i="1" u="sng" dirty="0">
                <a:solidFill>
                  <a:srgbClr val="0070C0"/>
                </a:solidFill>
                <a:latin typeface="Arial" panose="020B0604020202020204" pitchFamily="34" charset="0"/>
                <a:cs typeface="Arial" panose="020B0604020202020204" pitchFamily="34" charset="0"/>
              </a:rPr>
              <a:t>таъсирлар</a:t>
            </a:r>
            <a:r>
              <a:rPr lang="uz-Cyrl-UZ" altLang="ru-RU" b="1" dirty="0">
                <a:solidFill>
                  <a:prstClr val="black"/>
                </a:solidFill>
                <a:latin typeface="Arial"/>
                <a:cs typeface="Times New Roman" panose="02020603050405020304" pitchFamily="18" charset="0"/>
              </a:rPr>
              <a:t> </a:t>
            </a:r>
            <a:r>
              <a:rPr lang="uz-Cyrl-UZ" altLang="ru-RU" sz="2000" b="1" dirty="0">
                <a:solidFill>
                  <a:srgbClr val="002060"/>
                </a:solidFill>
                <a:latin typeface="Times New Roman" panose="02020603050405020304" pitchFamily="18" charset="0"/>
                <a:cs typeface="Times New Roman" panose="02020603050405020304" pitchFamily="18" charset="0"/>
              </a:rPr>
              <a:t>сақлаб туради.</a:t>
            </a:r>
          </a:p>
          <a:p>
            <a:pPr algn="ctr" eaLnBrk="1" fontAlgn="base" hangingPunct="1">
              <a:spcBef>
                <a:spcPct val="20000"/>
              </a:spcBef>
              <a:spcAft>
                <a:spcPct val="0"/>
              </a:spcAft>
              <a:buClr>
                <a:srgbClr val="F9F9F9"/>
              </a:buClr>
              <a:buSzPct val="65000"/>
              <a:buFont typeface="Wingdings 2" pitchFamily="18" charset="2"/>
              <a:buNone/>
              <a:defRPr/>
            </a:pPr>
            <a:endParaRPr lang="en-US" altLang="ru-RU" sz="2800" b="1" dirty="0">
              <a:solidFill>
                <a:prstClr val="black"/>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endParaRPr lang="ru-RU" altLang="ru-RU" sz="2800" b="1" dirty="0">
              <a:solidFill>
                <a:prstClr val="black"/>
              </a:solidFill>
              <a:latin typeface="Times New Roman"/>
            </a:endParaRPr>
          </a:p>
          <a:p>
            <a:pPr algn="ctr" eaLnBrk="1" fontAlgn="base" hangingPunct="1">
              <a:spcBef>
                <a:spcPct val="20000"/>
              </a:spcBef>
              <a:spcAft>
                <a:spcPct val="0"/>
              </a:spcAft>
              <a:buClr>
                <a:srgbClr val="F9F9F9"/>
              </a:buClr>
              <a:buSzPct val="65000"/>
              <a:buFont typeface="Wingdings 2" pitchFamily="18" charset="2"/>
              <a:buNone/>
              <a:defRPr/>
            </a:pPr>
            <a:r>
              <a:rPr lang="ru-RU" altLang="ru-RU" sz="2800" b="1" dirty="0">
                <a:solidFill>
                  <a:prstClr val="black"/>
                </a:solidFill>
              </a:rPr>
              <a:t> </a:t>
            </a:r>
            <a:r>
              <a:rPr lang="ru-RU" altLang="ru-RU" b="1" dirty="0">
                <a:solidFill>
                  <a:prstClr val="black"/>
                </a:solidFill>
              </a:rPr>
              <a:t> </a:t>
            </a:r>
          </a:p>
          <a:p>
            <a:pPr algn="ctr" eaLnBrk="1" fontAlgn="base" hangingPunct="1">
              <a:spcBef>
                <a:spcPct val="0"/>
              </a:spcBef>
              <a:spcAft>
                <a:spcPct val="0"/>
              </a:spcAft>
              <a:defRPr/>
            </a:pPr>
            <a:endParaRPr lang="ru-RU" altLang="ru-RU" b="1" dirty="0">
              <a:solidFill>
                <a:prstClr val="black"/>
              </a:solidFill>
            </a:endParaRPr>
          </a:p>
        </p:txBody>
      </p:sp>
      <p:sp>
        <p:nvSpPr>
          <p:cNvPr id="22533" name="AutoShape 8"/>
          <p:cNvSpPr>
            <a:spLocks noChangeArrowheads="1"/>
          </p:cNvSpPr>
          <p:nvPr/>
        </p:nvSpPr>
        <p:spPr bwMode="auto">
          <a:xfrm>
            <a:off x="0" y="2636838"/>
            <a:ext cx="2771775" cy="4032250"/>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20000"/>
              </a:spcBef>
              <a:spcAft>
                <a:spcPct val="0"/>
              </a:spcAft>
              <a:buClr>
                <a:srgbClr val="F9F9F9"/>
              </a:buClr>
              <a:buSzPct val="65000"/>
              <a:buFont typeface="Wingdings 2" pitchFamily="18" charset="2"/>
              <a:buNone/>
              <a:defRPr/>
            </a:pPr>
            <a:endParaRPr lang="en-US" altLang="ru-RU" b="1" dirty="0">
              <a:solidFill>
                <a:prstClr val="black"/>
              </a:solidFill>
            </a:endParaRPr>
          </a:p>
          <a:p>
            <a:pPr algn="ctr" eaLnBrk="1" fontAlgn="base" hangingPunct="1">
              <a:spcBef>
                <a:spcPct val="20000"/>
              </a:spcBef>
              <a:spcAft>
                <a:spcPct val="0"/>
              </a:spcAft>
              <a:buClr>
                <a:srgbClr val="F9F9F9"/>
              </a:buClr>
              <a:buSzPct val="65000"/>
              <a:buFont typeface="Wingdings 2" pitchFamily="18" charset="2"/>
              <a:buNone/>
              <a:defRPr/>
            </a:pPr>
            <a:endParaRPr lang="en-US" altLang="ru-RU" b="1" dirty="0">
              <a:solidFill>
                <a:prstClr val="black"/>
              </a:solidFill>
            </a:endParaRPr>
          </a:p>
          <a:p>
            <a:pPr algn="ctr" eaLnBrk="1" fontAlgn="base" hangingPunct="1">
              <a:spcBef>
                <a:spcPct val="20000"/>
              </a:spcBef>
              <a:spcAft>
                <a:spcPct val="0"/>
              </a:spcAft>
              <a:buClr>
                <a:srgbClr val="F9F9F9"/>
              </a:buClr>
              <a:buSzPct val="65000"/>
              <a:buFont typeface="Wingdings 2" pitchFamily="18" charset="2"/>
              <a:buNone/>
              <a:defRPr/>
            </a:pPr>
            <a:r>
              <a:rPr lang="ru-RU" altLang="ru-RU" sz="2800" b="1" dirty="0">
                <a:solidFill>
                  <a:srgbClr val="002060"/>
                </a:solidFill>
                <a:latin typeface="Times New Roman"/>
              </a:rPr>
              <a:t>МИКРООЛАМ–</a:t>
            </a:r>
          </a:p>
          <a:p>
            <a:pPr algn="ctr" eaLnBrk="1" fontAlgn="base" hangingPunct="1">
              <a:spcBef>
                <a:spcPct val="20000"/>
              </a:spcBef>
              <a:spcAft>
                <a:spcPct val="0"/>
              </a:spcAft>
              <a:buClr>
                <a:srgbClr val="F9F9F9"/>
              </a:buClr>
              <a:buSzPct val="65000"/>
              <a:buFont typeface="Wingdings 2" pitchFamily="18" charset="2"/>
              <a:buNone/>
              <a:defRPr/>
            </a:pPr>
            <a:r>
              <a:rPr lang="uz-Cyrl-UZ" altLang="ru-RU" b="1" dirty="0">
                <a:solidFill>
                  <a:srgbClr val="002060"/>
                </a:solidFill>
                <a:latin typeface="Times New Roman" panose="02020603050405020304" pitchFamily="18" charset="0"/>
                <a:cs typeface="Times New Roman" panose="02020603050405020304" pitchFamily="18" charset="0"/>
              </a:rPr>
              <a:t>атомлар ва элементар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b="1" dirty="0">
                <a:solidFill>
                  <a:srgbClr val="002060"/>
                </a:solidFill>
                <a:latin typeface="Times New Roman" panose="02020603050405020304" pitchFamily="18" charset="0"/>
                <a:cs typeface="Times New Roman" panose="02020603050405020304" pitchFamily="18" charset="0"/>
              </a:rPr>
              <a:t>зарралар дунёси.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b="1" dirty="0">
                <a:solidFill>
                  <a:srgbClr val="002060"/>
                </a:solidFill>
                <a:latin typeface="Times New Roman" panose="02020603050405020304" pitchFamily="18" charset="0"/>
                <a:cs typeface="Times New Roman" panose="02020603050405020304" pitchFamily="18" charset="0"/>
              </a:rPr>
              <a:t>Бу дунёнинг яхлитлиги-</a:t>
            </a:r>
          </a:p>
          <a:p>
            <a:pPr algn="ctr" eaLnBrk="1" fontAlgn="base" hangingPunct="1">
              <a:spcBef>
                <a:spcPct val="20000"/>
              </a:spcBef>
              <a:spcAft>
                <a:spcPct val="0"/>
              </a:spcAft>
              <a:buClr>
                <a:srgbClr val="F9F9F9"/>
              </a:buClr>
              <a:buSzPct val="65000"/>
              <a:buFont typeface="Wingdings 2" pitchFamily="18" charset="2"/>
              <a:buNone/>
              <a:defRPr/>
            </a:pPr>
            <a:r>
              <a:rPr lang="uz-Cyrl-UZ" altLang="ru-RU" b="1" dirty="0">
                <a:solidFill>
                  <a:srgbClr val="002060"/>
                </a:solidFill>
                <a:latin typeface="Times New Roman" panose="02020603050405020304" pitchFamily="18" charset="0"/>
                <a:cs typeface="Times New Roman" panose="02020603050405020304" pitchFamily="18" charset="0"/>
              </a:rPr>
              <a:t>ни ва турғунлигини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b="1" i="1" u="sng" dirty="0">
                <a:solidFill>
                  <a:srgbClr val="0070C0"/>
                </a:solidFill>
              </a:rPr>
              <a:t>ядровий ўзаро </a:t>
            </a:r>
          </a:p>
          <a:p>
            <a:pPr algn="ctr" eaLnBrk="1" fontAlgn="base" hangingPunct="1">
              <a:spcBef>
                <a:spcPct val="20000"/>
              </a:spcBef>
              <a:spcAft>
                <a:spcPct val="0"/>
              </a:spcAft>
              <a:buClr>
                <a:srgbClr val="F9F9F9"/>
              </a:buClr>
              <a:buSzPct val="65000"/>
              <a:buFont typeface="Wingdings 2" pitchFamily="18" charset="2"/>
              <a:buNone/>
              <a:defRPr/>
            </a:pPr>
            <a:r>
              <a:rPr lang="uz-Cyrl-UZ" altLang="ru-RU" b="1" i="1" u="sng" dirty="0">
                <a:solidFill>
                  <a:srgbClr val="0070C0"/>
                </a:solidFill>
              </a:rPr>
              <a:t>таъсирлар</a:t>
            </a:r>
            <a:r>
              <a:rPr lang="uz-Cyrl-UZ" altLang="ru-RU" b="1" dirty="0">
                <a:solidFill>
                  <a:prstClr val="black"/>
                </a:solidFill>
              </a:rPr>
              <a:t> </a:t>
            </a:r>
            <a:r>
              <a:rPr lang="uz-Cyrl-UZ" altLang="ru-RU" b="1" dirty="0">
                <a:solidFill>
                  <a:srgbClr val="002060"/>
                </a:solidFill>
                <a:latin typeface="Times New Roman" panose="02020603050405020304" pitchFamily="18" charset="0"/>
                <a:cs typeface="Times New Roman" panose="02020603050405020304" pitchFamily="18" charset="0"/>
              </a:rPr>
              <a:t>сақлайди.</a:t>
            </a:r>
            <a:endParaRPr lang="en-US" altLang="ru-RU" b="1" dirty="0">
              <a:solidFill>
                <a:srgbClr val="002060"/>
              </a:solidFill>
              <a:latin typeface="Times New Roman" panose="02020603050405020304" pitchFamily="18" charset="0"/>
              <a:cs typeface="Times New Roman" panose="02020603050405020304" pitchFamily="18" charset="0"/>
            </a:endParaRPr>
          </a:p>
          <a:p>
            <a:pPr algn="ctr" eaLnBrk="1" fontAlgn="base" hangingPunct="1">
              <a:spcBef>
                <a:spcPct val="20000"/>
              </a:spcBef>
              <a:spcAft>
                <a:spcPct val="0"/>
              </a:spcAft>
              <a:buClr>
                <a:srgbClr val="F9F9F9"/>
              </a:buClr>
              <a:buSzPct val="65000"/>
              <a:buFont typeface="Wingdings 2" pitchFamily="18" charset="2"/>
              <a:buNone/>
              <a:defRPr/>
            </a:pPr>
            <a:endParaRPr lang="ru-RU" altLang="ru-RU" b="1" dirty="0">
              <a:solidFill>
                <a:prstClr val="black"/>
              </a:solidFill>
            </a:endParaRPr>
          </a:p>
          <a:p>
            <a:pPr algn="ctr" eaLnBrk="1" fontAlgn="base" hangingPunct="1">
              <a:spcBef>
                <a:spcPct val="0"/>
              </a:spcBef>
              <a:spcAft>
                <a:spcPct val="0"/>
              </a:spcAft>
              <a:defRPr/>
            </a:pPr>
            <a:endParaRPr lang="ru-RU" altLang="ru-RU" b="1" dirty="0">
              <a:solidFill>
                <a:prstClr val="black"/>
              </a:solidFill>
            </a:endParaRPr>
          </a:p>
        </p:txBody>
      </p:sp>
      <p:sp>
        <p:nvSpPr>
          <p:cNvPr id="22534" name="AutoShape 9"/>
          <p:cNvSpPr>
            <a:spLocks noChangeArrowheads="1"/>
          </p:cNvSpPr>
          <p:nvPr/>
        </p:nvSpPr>
        <p:spPr bwMode="auto">
          <a:xfrm>
            <a:off x="6372225" y="2636838"/>
            <a:ext cx="2771775" cy="4032250"/>
          </a:xfrm>
          <a:prstGeom prst="octagon">
            <a:avLst>
              <a:gd name="adj" fmla="val 2178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endParaRPr lang="ru-RU" altLang="ru-RU" sz="2800" b="1" dirty="0">
              <a:solidFill>
                <a:prstClr val="black"/>
              </a:solidFill>
              <a:latin typeface="Times New Roman"/>
            </a:endParaRPr>
          </a:p>
          <a:p>
            <a:pPr algn="ctr" eaLnBrk="1" fontAlgn="base" hangingPunct="1">
              <a:spcBef>
                <a:spcPct val="0"/>
              </a:spcBef>
              <a:spcAft>
                <a:spcPct val="0"/>
              </a:spcAft>
              <a:defRPr/>
            </a:pPr>
            <a:r>
              <a:rPr lang="ru-RU" altLang="ru-RU" sz="2800" b="1" dirty="0">
                <a:solidFill>
                  <a:prstClr val="black"/>
                </a:solidFill>
                <a:latin typeface="Times New Roman"/>
              </a:rPr>
              <a:t>МАКРООЛАМ-</a:t>
            </a:r>
          </a:p>
          <a:p>
            <a:pPr algn="ctr" eaLnBrk="1" fontAlgn="base" hangingPunct="1">
              <a:spcBef>
                <a:spcPct val="0"/>
              </a:spcBef>
              <a:spcAft>
                <a:spcPct val="0"/>
              </a:spcAft>
              <a:defRPr/>
            </a:pPr>
            <a:r>
              <a:rPr lang="ru-RU" altLang="ru-RU" sz="1600" b="1" dirty="0" err="1">
                <a:solidFill>
                  <a:srgbClr val="002060"/>
                </a:solidFill>
                <a:latin typeface="Times New Roman"/>
              </a:rPr>
              <a:t>молекуляр</a:t>
            </a:r>
            <a:r>
              <a:rPr lang="ru-RU" altLang="ru-RU" sz="1600" b="1" dirty="0">
                <a:solidFill>
                  <a:srgbClr val="002060"/>
                </a:solidFill>
                <a:latin typeface="Times New Roman"/>
              </a:rPr>
              <a:t> </a:t>
            </a:r>
            <a:r>
              <a:rPr lang="ru-RU" altLang="ru-RU" sz="1600" b="1" dirty="0" err="1">
                <a:solidFill>
                  <a:srgbClr val="002060"/>
                </a:solidFill>
                <a:latin typeface="Times New Roman"/>
              </a:rPr>
              <a:t>тузилишдан</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sz="1600" b="1" dirty="0" err="1">
                <a:solidFill>
                  <a:srgbClr val="002060"/>
                </a:solidFill>
                <a:latin typeface="Times New Roman"/>
              </a:rPr>
              <a:t>тортиб</a:t>
            </a:r>
            <a:r>
              <a:rPr lang="ru-RU" altLang="ru-RU" sz="1600" b="1" dirty="0">
                <a:solidFill>
                  <a:srgbClr val="002060"/>
                </a:solidFill>
                <a:latin typeface="Times New Roman"/>
              </a:rPr>
              <a:t> то Ер </a:t>
            </a:r>
            <a:r>
              <a:rPr lang="ru-RU" altLang="ru-RU" sz="1600" b="1" dirty="0" err="1">
                <a:solidFill>
                  <a:srgbClr val="002060"/>
                </a:solidFill>
                <a:latin typeface="Times New Roman"/>
              </a:rPr>
              <a:t>шарининг</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sz="1600" b="1" dirty="0" err="1">
                <a:solidFill>
                  <a:srgbClr val="002060"/>
                </a:solidFill>
                <a:latin typeface="Times New Roman"/>
              </a:rPr>
              <a:t>яхлитлигигача</a:t>
            </a:r>
            <a:r>
              <a:rPr lang="ru-RU" altLang="ru-RU" sz="1600" b="1" dirty="0">
                <a:solidFill>
                  <a:srgbClr val="002060"/>
                </a:solidFill>
                <a:latin typeface="Times New Roman"/>
              </a:rPr>
              <a:t> </a:t>
            </a:r>
            <a:r>
              <a:rPr lang="ru-RU" altLang="ru-RU" sz="1600" b="1" dirty="0" err="1">
                <a:solidFill>
                  <a:srgbClr val="002060"/>
                </a:solidFill>
                <a:latin typeface="Times New Roman"/>
              </a:rPr>
              <a:t>тузилиши</a:t>
            </a:r>
            <a:endParaRPr lang="ru-RU" altLang="ru-RU" sz="1600" b="1" dirty="0">
              <a:solidFill>
                <a:srgbClr val="002060"/>
              </a:solidFill>
              <a:latin typeface="Times New Roman"/>
            </a:endParaRPr>
          </a:p>
          <a:p>
            <a:pPr algn="ctr" eaLnBrk="1" fontAlgn="base" hangingPunct="1">
              <a:spcBef>
                <a:spcPct val="0"/>
              </a:spcBef>
              <a:spcAft>
                <a:spcPct val="0"/>
              </a:spcAft>
              <a:defRPr/>
            </a:pPr>
            <a:r>
              <a:rPr lang="ru-RU" altLang="ru-RU" sz="1600" b="1" dirty="0">
                <a:solidFill>
                  <a:srgbClr val="002060"/>
                </a:solidFill>
                <a:latin typeface="Times New Roman"/>
              </a:rPr>
              <a:t>(</a:t>
            </a:r>
            <a:r>
              <a:rPr lang="ru-RU" altLang="ru-RU" sz="1600" b="1" dirty="0" err="1">
                <a:solidFill>
                  <a:srgbClr val="002060"/>
                </a:solidFill>
                <a:latin typeface="Times New Roman"/>
              </a:rPr>
              <a:t>унга</a:t>
            </a:r>
            <a:r>
              <a:rPr lang="ru-RU" altLang="ru-RU" sz="1600" b="1" dirty="0">
                <a:solidFill>
                  <a:srgbClr val="002060"/>
                </a:solidFill>
                <a:latin typeface="Times New Roman"/>
              </a:rPr>
              <a:t> </a:t>
            </a:r>
            <a:r>
              <a:rPr lang="ru-RU" altLang="ru-RU" sz="1600" b="1" dirty="0" err="1">
                <a:solidFill>
                  <a:srgbClr val="002060"/>
                </a:solidFill>
                <a:latin typeface="Times New Roman"/>
              </a:rPr>
              <a:t>молекулаларнинг</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sz="1600" b="1" dirty="0" err="1">
                <a:solidFill>
                  <a:srgbClr val="002060"/>
                </a:solidFill>
                <a:latin typeface="Times New Roman"/>
              </a:rPr>
              <a:t>кристаллашган</a:t>
            </a:r>
            <a:r>
              <a:rPr lang="ru-RU" altLang="ru-RU" sz="1600" b="1" dirty="0">
                <a:solidFill>
                  <a:srgbClr val="002060"/>
                </a:solidFill>
                <a:latin typeface="Times New Roman"/>
              </a:rPr>
              <a:t> ком-</a:t>
            </a:r>
          </a:p>
          <a:p>
            <a:pPr algn="ctr" eaLnBrk="1" fontAlgn="base" hangingPunct="1">
              <a:spcBef>
                <a:spcPct val="0"/>
              </a:spcBef>
              <a:spcAft>
                <a:spcPct val="0"/>
              </a:spcAft>
              <a:defRPr/>
            </a:pPr>
            <a:r>
              <a:rPr lang="ru-RU" altLang="ru-RU" sz="1600" b="1" dirty="0" err="1">
                <a:solidFill>
                  <a:srgbClr val="002060"/>
                </a:solidFill>
                <a:latin typeface="Times New Roman"/>
              </a:rPr>
              <a:t>плекслари</a:t>
            </a:r>
            <a:r>
              <a:rPr lang="ru-RU" altLang="ru-RU" sz="1600" b="1" dirty="0">
                <a:solidFill>
                  <a:srgbClr val="002060"/>
                </a:solidFill>
                <a:latin typeface="Times New Roman"/>
              </a:rPr>
              <a:t>, </a:t>
            </a:r>
            <a:r>
              <a:rPr lang="ru-RU" altLang="ru-RU" sz="1600" b="1" dirty="0" err="1">
                <a:solidFill>
                  <a:srgbClr val="002060"/>
                </a:solidFill>
                <a:latin typeface="Times New Roman"/>
              </a:rPr>
              <a:t>организмлар</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sz="1600" b="1" dirty="0" err="1">
                <a:solidFill>
                  <a:srgbClr val="002060"/>
                </a:solidFill>
                <a:latin typeface="Times New Roman"/>
              </a:rPr>
              <a:t>организмларнинг</a:t>
            </a:r>
            <a:r>
              <a:rPr lang="ru-RU" altLang="ru-RU" sz="1600" b="1" dirty="0">
                <a:solidFill>
                  <a:srgbClr val="002060"/>
                </a:solidFill>
                <a:latin typeface="Times New Roman"/>
              </a:rPr>
              <a:t> </a:t>
            </a:r>
            <a:r>
              <a:rPr lang="ru-RU" altLang="ru-RU" sz="1600" b="1" dirty="0" err="1">
                <a:solidFill>
                  <a:srgbClr val="002060"/>
                </a:solidFill>
                <a:latin typeface="Times New Roman"/>
              </a:rPr>
              <a:t>ҳамжамият</a:t>
            </a:r>
            <a:r>
              <a:rPr lang="ru-RU" altLang="ru-RU" sz="1600" b="1" dirty="0">
                <a:solidFill>
                  <a:srgbClr val="002060"/>
                </a:solidFill>
                <a:latin typeface="Times New Roman"/>
              </a:rPr>
              <a:t>-</a:t>
            </a:r>
          </a:p>
          <a:p>
            <a:pPr algn="ctr" eaLnBrk="1" fontAlgn="base" hangingPunct="1">
              <a:spcBef>
                <a:spcPct val="0"/>
              </a:spcBef>
              <a:spcAft>
                <a:spcPct val="0"/>
              </a:spcAft>
              <a:defRPr/>
            </a:pPr>
            <a:r>
              <a:rPr lang="ru-RU" altLang="ru-RU" sz="1600" b="1" dirty="0">
                <a:solidFill>
                  <a:srgbClr val="002060"/>
                </a:solidFill>
                <a:latin typeface="Times New Roman"/>
              </a:rPr>
              <a:t>лари </a:t>
            </a:r>
            <a:r>
              <a:rPr lang="ru-RU" altLang="ru-RU" sz="1600" b="1" dirty="0" err="1">
                <a:solidFill>
                  <a:srgbClr val="002060"/>
                </a:solidFill>
                <a:latin typeface="Times New Roman"/>
              </a:rPr>
              <a:t>ҳам</a:t>
            </a:r>
            <a:r>
              <a:rPr lang="ru-RU" altLang="ru-RU" sz="1600" b="1" dirty="0">
                <a:solidFill>
                  <a:srgbClr val="002060"/>
                </a:solidFill>
                <a:latin typeface="Times New Roman"/>
              </a:rPr>
              <a:t> </a:t>
            </a:r>
            <a:r>
              <a:rPr lang="ru-RU" altLang="ru-RU" sz="1600" b="1" dirty="0" err="1">
                <a:solidFill>
                  <a:srgbClr val="002060"/>
                </a:solidFill>
                <a:latin typeface="Times New Roman"/>
              </a:rPr>
              <a:t>киради</a:t>
            </a:r>
            <a:r>
              <a:rPr lang="ru-RU" altLang="ru-RU" sz="1600" b="1" dirty="0">
                <a:solidFill>
                  <a:srgbClr val="002060"/>
                </a:solidFill>
                <a:latin typeface="Times New Roman"/>
              </a:rPr>
              <a:t>). </a:t>
            </a:r>
            <a:r>
              <a:rPr lang="ru-RU" altLang="ru-RU" sz="1600" b="1" dirty="0" err="1">
                <a:solidFill>
                  <a:srgbClr val="002060"/>
                </a:solidFill>
                <a:latin typeface="Times New Roman"/>
              </a:rPr>
              <a:t>Бу</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sz="1600" b="1" dirty="0" err="1">
                <a:solidFill>
                  <a:srgbClr val="002060"/>
                </a:solidFill>
                <a:latin typeface="Times New Roman"/>
              </a:rPr>
              <a:t>дунёнинг</a:t>
            </a:r>
            <a:r>
              <a:rPr lang="ru-RU" altLang="ru-RU" sz="1600" b="1" dirty="0">
                <a:solidFill>
                  <a:srgbClr val="002060"/>
                </a:solidFill>
                <a:latin typeface="Times New Roman"/>
              </a:rPr>
              <a:t> </a:t>
            </a:r>
            <a:r>
              <a:rPr lang="ru-RU" altLang="ru-RU" sz="1600" b="1" dirty="0" err="1">
                <a:solidFill>
                  <a:srgbClr val="002060"/>
                </a:solidFill>
                <a:latin typeface="Times New Roman"/>
              </a:rPr>
              <a:t>яхлитлигини</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b="1" i="1" u="sng" dirty="0">
                <a:solidFill>
                  <a:srgbClr val="0070C0"/>
                </a:solidFill>
              </a:rPr>
              <a:t>электромагнит </a:t>
            </a:r>
            <a:r>
              <a:rPr lang="ru-RU" altLang="ru-RU" b="1" i="1" u="sng" dirty="0" err="1">
                <a:solidFill>
                  <a:srgbClr val="0070C0"/>
                </a:solidFill>
              </a:rPr>
              <a:t>ўзаро</a:t>
            </a:r>
            <a:r>
              <a:rPr lang="ru-RU" altLang="ru-RU" b="1" i="1" u="sng" dirty="0">
                <a:solidFill>
                  <a:srgbClr val="0070C0"/>
                </a:solidFill>
              </a:rPr>
              <a:t> </a:t>
            </a:r>
          </a:p>
          <a:p>
            <a:pPr algn="ctr" eaLnBrk="1" fontAlgn="base" hangingPunct="1">
              <a:spcBef>
                <a:spcPct val="0"/>
              </a:spcBef>
              <a:spcAft>
                <a:spcPct val="0"/>
              </a:spcAft>
              <a:defRPr/>
            </a:pPr>
            <a:r>
              <a:rPr lang="ru-RU" altLang="ru-RU" b="1" i="1" u="sng" dirty="0" err="1">
                <a:solidFill>
                  <a:srgbClr val="0070C0"/>
                </a:solidFill>
              </a:rPr>
              <a:t>таъсирлар</a:t>
            </a:r>
            <a:r>
              <a:rPr lang="ru-RU" altLang="ru-RU" b="1" dirty="0">
                <a:solidFill>
                  <a:prstClr val="black"/>
                </a:solidFill>
              </a:rPr>
              <a:t> </a:t>
            </a:r>
            <a:r>
              <a:rPr lang="ru-RU" altLang="ru-RU" sz="1600" b="1" dirty="0" err="1">
                <a:solidFill>
                  <a:srgbClr val="002060"/>
                </a:solidFill>
                <a:latin typeface="Times New Roman"/>
              </a:rPr>
              <a:t>сақлаб</a:t>
            </a:r>
            <a:r>
              <a:rPr lang="ru-RU" altLang="ru-RU" sz="1600" b="1" dirty="0">
                <a:solidFill>
                  <a:srgbClr val="002060"/>
                </a:solidFill>
                <a:latin typeface="Times New Roman"/>
              </a:rPr>
              <a:t> </a:t>
            </a:r>
          </a:p>
          <a:p>
            <a:pPr algn="ctr" eaLnBrk="1" fontAlgn="base" hangingPunct="1">
              <a:spcBef>
                <a:spcPct val="0"/>
              </a:spcBef>
              <a:spcAft>
                <a:spcPct val="0"/>
              </a:spcAft>
              <a:defRPr/>
            </a:pPr>
            <a:r>
              <a:rPr lang="ru-RU" altLang="ru-RU" sz="1600" b="1" dirty="0" err="1">
                <a:solidFill>
                  <a:srgbClr val="002060"/>
                </a:solidFill>
                <a:latin typeface="Times New Roman"/>
              </a:rPr>
              <a:t>туради</a:t>
            </a:r>
            <a:r>
              <a:rPr lang="ru-RU" altLang="ru-RU" sz="1600" b="1" dirty="0">
                <a:solidFill>
                  <a:srgbClr val="002060"/>
                </a:solidFill>
                <a:latin typeface="Times New Roman"/>
              </a:rPr>
              <a:t>.</a:t>
            </a:r>
          </a:p>
        </p:txBody>
      </p:sp>
      <p:sp>
        <p:nvSpPr>
          <p:cNvPr id="22535" name="Line 10"/>
          <p:cNvSpPr>
            <a:spLocks noChangeShapeType="1"/>
          </p:cNvSpPr>
          <p:nvPr/>
        </p:nvSpPr>
        <p:spPr bwMode="auto">
          <a:xfrm flipV="1">
            <a:off x="4572000" y="2781300"/>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22536" name="Line 11"/>
          <p:cNvSpPr>
            <a:spLocks noChangeShapeType="1"/>
          </p:cNvSpPr>
          <p:nvPr/>
        </p:nvSpPr>
        <p:spPr bwMode="auto">
          <a:xfrm>
            <a:off x="6156325" y="4005263"/>
            <a:ext cx="2159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22537" name="Line 12"/>
          <p:cNvSpPr>
            <a:spLocks noChangeShapeType="1"/>
          </p:cNvSpPr>
          <p:nvPr/>
        </p:nvSpPr>
        <p:spPr bwMode="auto">
          <a:xfrm flipH="1">
            <a:off x="2771775" y="4076700"/>
            <a:ext cx="2333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578440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22"/>
          <p:cNvSpPr>
            <a:spLocks noGrp="1"/>
          </p:cNvSpPr>
          <p:nvPr>
            <p:ph type="sldNum" sz="quarter" idx="12"/>
          </p:nvPr>
        </p:nvSpPr>
        <p:spPr/>
        <p:txBody>
          <a:bodyPr/>
          <a:lstStyle/>
          <a:p>
            <a:pPr>
              <a:defRPr/>
            </a:pPr>
            <a:fld id="{9C239E81-8DFB-482B-BA1B-059C2EEC53CA}" type="slidenum">
              <a:rPr lang="ru-RU">
                <a:solidFill>
                  <a:prstClr val="white">
                    <a:shade val="50000"/>
                  </a:prstClr>
                </a:solidFill>
              </a:rPr>
              <a:pPr>
                <a:defRPr/>
              </a:pPr>
              <a:t>16</a:t>
            </a:fld>
            <a:endParaRPr lang="ru-RU">
              <a:solidFill>
                <a:prstClr val="white">
                  <a:shade val="50000"/>
                </a:prstClr>
              </a:solidFill>
            </a:endParaRPr>
          </a:p>
        </p:txBody>
      </p:sp>
      <p:sp>
        <p:nvSpPr>
          <p:cNvPr id="17411" name="AutoShape 4"/>
          <p:cNvSpPr>
            <a:spLocks noChangeArrowheads="1"/>
          </p:cNvSpPr>
          <p:nvPr/>
        </p:nvSpPr>
        <p:spPr bwMode="auto">
          <a:xfrm>
            <a:off x="611188" y="404813"/>
            <a:ext cx="7993062" cy="936625"/>
          </a:xfrm>
          <a:prstGeom prst="roundRect">
            <a:avLst>
              <a:gd name="adj" fmla="val 16667"/>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r>
              <a:rPr lang="ru-RU" altLang="ru-RU" sz="3600" b="1" dirty="0" err="1">
                <a:solidFill>
                  <a:srgbClr val="FFFF00"/>
                </a:solidFill>
                <a:latin typeface="Times New Roman"/>
              </a:rPr>
              <a:t>Оламнинг</a:t>
            </a:r>
            <a:r>
              <a:rPr lang="ru-RU" altLang="ru-RU" sz="3600" b="1" dirty="0">
                <a:solidFill>
                  <a:srgbClr val="FFFF00"/>
                </a:solidFill>
                <a:latin typeface="Times New Roman"/>
              </a:rPr>
              <a:t> </a:t>
            </a:r>
            <a:r>
              <a:rPr lang="ru-RU" altLang="ru-RU" sz="3600" b="1" dirty="0" err="1">
                <a:solidFill>
                  <a:srgbClr val="FFFF00"/>
                </a:solidFill>
                <a:latin typeface="Times New Roman"/>
              </a:rPr>
              <a:t>чеклилиги</a:t>
            </a:r>
            <a:r>
              <a:rPr lang="ru-RU" altLang="ru-RU" sz="3600" b="1" dirty="0">
                <a:solidFill>
                  <a:srgbClr val="FFFF00"/>
                </a:solidFill>
                <a:latin typeface="Times New Roman"/>
              </a:rPr>
              <a:t> </a:t>
            </a:r>
            <a:r>
              <a:rPr lang="ru-RU" altLang="ru-RU" sz="3600" b="1" dirty="0" err="1">
                <a:solidFill>
                  <a:srgbClr val="FFFF00"/>
                </a:solidFill>
                <a:latin typeface="Times New Roman"/>
              </a:rPr>
              <a:t>ва</a:t>
            </a:r>
            <a:r>
              <a:rPr lang="ru-RU" altLang="ru-RU" sz="3600" b="1" dirty="0">
                <a:solidFill>
                  <a:srgbClr val="FFFF00"/>
                </a:solidFill>
                <a:latin typeface="Times New Roman"/>
              </a:rPr>
              <a:t> </a:t>
            </a:r>
            <a:r>
              <a:rPr lang="ru-RU" altLang="ru-RU" sz="3600" b="1" dirty="0" err="1">
                <a:solidFill>
                  <a:srgbClr val="FFFF00"/>
                </a:solidFill>
                <a:latin typeface="Times New Roman"/>
              </a:rPr>
              <a:t>чексизлиги</a:t>
            </a:r>
            <a:r>
              <a:rPr lang="ru-RU" altLang="ru-RU" sz="3600" b="1" dirty="0">
                <a:solidFill>
                  <a:srgbClr val="FFFF00"/>
                </a:solidFill>
                <a:latin typeface="Times New Roman"/>
              </a:rPr>
              <a:t>.</a:t>
            </a:r>
          </a:p>
        </p:txBody>
      </p:sp>
      <p:sp>
        <p:nvSpPr>
          <p:cNvPr id="17412" name="Rectangle 5"/>
          <p:cNvSpPr>
            <a:spLocks noChangeArrowheads="1"/>
          </p:cNvSpPr>
          <p:nvPr/>
        </p:nvSpPr>
        <p:spPr bwMode="auto">
          <a:xfrm>
            <a:off x="611188" y="2492375"/>
            <a:ext cx="7993062" cy="381635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err="1">
                <a:solidFill>
                  <a:srgbClr val="0070C0"/>
                </a:solidFill>
                <a:latin typeface="Times New Roman"/>
              </a:rPr>
              <a:t>Фалсафада</a:t>
            </a:r>
            <a:r>
              <a:rPr lang="ru-RU" altLang="ru-RU" sz="2400" b="1" dirty="0">
                <a:solidFill>
                  <a:srgbClr val="0070C0"/>
                </a:solidFill>
                <a:latin typeface="Times New Roman"/>
              </a:rPr>
              <a:t> </a:t>
            </a:r>
            <a:r>
              <a:rPr lang="ru-RU" altLang="ru-RU" sz="2400" b="1" dirty="0" err="1">
                <a:solidFill>
                  <a:srgbClr val="0070C0"/>
                </a:solidFill>
                <a:latin typeface="Times New Roman"/>
              </a:rPr>
              <a:t>оламнинг</a:t>
            </a:r>
            <a:r>
              <a:rPr lang="ru-RU" altLang="ru-RU" sz="2400" b="1" dirty="0">
                <a:solidFill>
                  <a:srgbClr val="0070C0"/>
                </a:solidFill>
                <a:latin typeface="Times New Roman"/>
              </a:rPr>
              <a:t> </a:t>
            </a:r>
            <a:r>
              <a:rPr lang="ru-RU" altLang="ru-RU" sz="2400" b="1" dirty="0" err="1">
                <a:solidFill>
                  <a:srgbClr val="0070C0"/>
                </a:solidFill>
                <a:latin typeface="Times New Roman"/>
              </a:rPr>
              <a:t>чеклилиги</a:t>
            </a:r>
            <a:r>
              <a:rPr lang="ru-RU" altLang="ru-RU" sz="2400" b="1" dirty="0">
                <a:solidFill>
                  <a:srgbClr val="0070C0"/>
                </a:solidFill>
                <a:latin typeface="Times New Roman"/>
              </a:rPr>
              <a:t> </a:t>
            </a:r>
            <a:r>
              <a:rPr lang="ru-RU" altLang="ru-RU" sz="2400" b="1" dirty="0" err="1">
                <a:solidFill>
                  <a:srgbClr val="0070C0"/>
                </a:solidFill>
                <a:latin typeface="Times New Roman"/>
              </a:rPr>
              <a:t>ва</a:t>
            </a:r>
            <a:r>
              <a:rPr lang="ru-RU" altLang="ru-RU" sz="2400" b="1" dirty="0">
                <a:solidFill>
                  <a:srgbClr val="0070C0"/>
                </a:solidFill>
                <a:latin typeface="Times New Roman"/>
              </a:rPr>
              <a:t> </a:t>
            </a:r>
            <a:r>
              <a:rPr lang="ru-RU" altLang="ru-RU" sz="2400" b="1" dirty="0" err="1">
                <a:solidFill>
                  <a:srgbClr val="0070C0"/>
                </a:solidFill>
                <a:latin typeface="Times New Roman"/>
              </a:rPr>
              <a:t>чексизлиги</a:t>
            </a:r>
            <a:r>
              <a:rPr lang="ru-RU" altLang="ru-RU" sz="2400" b="1" dirty="0">
                <a:solidFill>
                  <a:srgbClr val="0070C0"/>
                </a:solidFill>
                <a:latin typeface="Times New Roman"/>
              </a:rPr>
              <a:t> </a:t>
            </a:r>
            <a:r>
              <a:rPr lang="ru-RU" altLang="ru-RU" sz="2400" b="1" dirty="0" err="1">
                <a:solidFill>
                  <a:srgbClr val="0070C0"/>
                </a:solidFill>
                <a:latin typeface="Times New Roman"/>
              </a:rPr>
              <a:t>билан</a:t>
            </a:r>
            <a:r>
              <a:rPr lang="ru-RU" altLang="ru-RU" sz="2400" b="1" dirty="0">
                <a:solidFill>
                  <a:srgbClr val="0070C0"/>
                </a:solidFill>
                <a:latin typeface="Times New Roman"/>
              </a:rPr>
              <a:t> </a:t>
            </a:r>
          </a:p>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err="1">
                <a:solidFill>
                  <a:srgbClr val="0070C0"/>
                </a:solidFill>
                <a:latin typeface="Times New Roman"/>
              </a:rPr>
              <a:t>боғлиқ</a:t>
            </a:r>
            <a:r>
              <a:rPr lang="ru-RU" altLang="ru-RU" sz="2400" b="1" dirty="0">
                <a:solidFill>
                  <a:srgbClr val="0070C0"/>
                </a:solidFill>
                <a:latin typeface="Times New Roman"/>
              </a:rPr>
              <a:t> </a:t>
            </a:r>
            <a:r>
              <a:rPr lang="ru-RU" altLang="ru-RU" sz="2400" b="1" dirty="0" err="1">
                <a:solidFill>
                  <a:srgbClr val="0070C0"/>
                </a:solidFill>
                <a:latin typeface="Times New Roman"/>
              </a:rPr>
              <a:t>масалалар</a:t>
            </a:r>
            <a:r>
              <a:rPr lang="ru-RU" altLang="ru-RU" sz="2400" b="1" dirty="0">
                <a:solidFill>
                  <a:srgbClr val="0070C0"/>
                </a:solidFill>
                <a:latin typeface="Times New Roman"/>
              </a:rPr>
              <a:t> </a:t>
            </a:r>
            <a:r>
              <a:rPr lang="ru-RU" altLang="ru-RU" sz="2400" b="1" dirty="0" err="1">
                <a:solidFill>
                  <a:srgbClr val="0070C0"/>
                </a:solidFill>
                <a:latin typeface="Times New Roman"/>
              </a:rPr>
              <a:t>муҳим</a:t>
            </a:r>
            <a:r>
              <a:rPr lang="ru-RU" altLang="ru-RU" sz="2400" b="1" dirty="0">
                <a:solidFill>
                  <a:srgbClr val="0070C0"/>
                </a:solidFill>
                <a:latin typeface="Times New Roman"/>
              </a:rPr>
              <a:t> </a:t>
            </a:r>
            <a:r>
              <a:rPr lang="ru-RU" altLang="ru-RU" sz="2400" b="1" dirty="0" err="1">
                <a:solidFill>
                  <a:srgbClr val="0070C0"/>
                </a:solidFill>
                <a:latin typeface="Times New Roman"/>
              </a:rPr>
              <a:t>аҳамият</a:t>
            </a:r>
            <a:r>
              <a:rPr lang="ru-RU" altLang="ru-RU" sz="2400" b="1" dirty="0">
                <a:solidFill>
                  <a:srgbClr val="0070C0"/>
                </a:solidFill>
                <a:latin typeface="Times New Roman"/>
              </a:rPr>
              <a:t> </a:t>
            </a:r>
            <a:r>
              <a:rPr lang="ru-RU" altLang="ru-RU" sz="2400" b="1" dirty="0" err="1">
                <a:solidFill>
                  <a:srgbClr val="0070C0"/>
                </a:solidFill>
                <a:latin typeface="Times New Roman"/>
              </a:rPr>
              <a:t>касб</a:t>
            </a:r>
            <a:r>
              <a:rPr lang="ru-RU" altLang="ru-RU" sz="2400" b="1" dirty="0">
                <a:solidFill>
                  <a:srgbClr val="0070C0"/>
                </a:solidFill>
                <a:latin typeface="Times New Roman"/>
              </a:rPr>
              <a:t> </a:t>
            </a:r>
            <a:r>
              <a:rPr lang="ru-RU" altLang="ru-RU" sz="2400" b="1" dirty="0" err="1">
                <a:solidFill>
                  <a:srgbClr val="0070C0"/>
                </a:solidFill>
                <a:latin typeface="Times New Roman"/>
              </a:rPr>
              <a:t>этади</a:t>
            </a:r>
            <a:r>
              <a:rPr lang="ru-RU" altLang="ru-RU" sz="2400" b="1" dirty="0">
                <a:solidFill>
                  <a:srgbClr val="0070C0"/>
                </a:solidFill>
                <a:latin typeface="Times New Roman"/>
              </a:rPr>
              <a:t>. </a:t>
            </a:r>
          </a:p>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a:solidFill>
                  <a:srgbClr val="0070C0"/>
                </a:solidFill>
                <a:latin typeface="Times New Roman"/>
              </a:rPr>
              <a:t>Бунда </a:t>
            </a:r>
            <a:r>
              <a:rPr lang="ru-RU" altLang="ru-RU" sz="2400" b="1" dirty="0" err="1">
                <a:solidFill>
                  <a:srgbClr val="0070C0"/>
                </a:solidFill>
                <a:latin typeface="Times New Roman"/>
              </a:rPr>
              <a:t>ҳар</a:t>
            </a:r>
            <a:r>
              <a:rPr lang="ru-RU" altLang="ru-RU" sz="2400" b="1" dirty="0">
                <a:solidFill>
                  <a:srgbClr val="0070C0"/>
                </a:solidFill>
                <a:latin typeface="Times New Roman"/>
              </a:rPr>
              <a:t> </a:t>
            </a:r>
            <a:r>
              <a:rPr lang="ru-RU" altLang="ru-RU" sz="2400" b="1" dirty="0" err="1">
                <a:solidFill>
                  <a:srgbClr val="0070C0"/>
                </a:solidFill>
                <a:latin typeface="Times New Roman"/>
              </a:rPr>
              <a:t>бир</a:t>
            </a:r>
            <a:r>
              <a:rPr lang="ru-RU" altLang="ru-RU" sz="2400" b="1" dirty="0">
                <a:solidFill>
                  <a:srgbClr val="0070C0"/>
                </a:solidFill>
                <a:latin typeface="Times New Roman"/>
              </a:rPr>
              <a:t> </a:t>
            </a:r>
            <a:r>
              <a:rPr lang="ru-RU" altLang="ru-RU" sz="2400" b="1" dirty="0" err="1">
                <a:solidFill>
                  <a:srgbClr val="0070C0"/>
                </a:solidFill>
                <a:latin typeface="Times New Roman"/>
              </a:rPr>
              <a:t>конкрет</a:t>
            </a:r>
            <a:r>
              <a:rPr lang="ru-RU" altLang="ru-RU" sz="2400" b="1" dirty="0">
                <a:solidFill>
                  <a:srgbClr val="0070C0"/>
                </a:solidFill>
                <a:latin typeface="Times New Roman"/>
              </a:rPr>
              <a:t> </a:t>
            </a:r>
            <a:r>
              <a:rPr lang="ru-RU" altLang="ru-RU" sz="2400" b="1" dirty="0" err="1">
                <a:solidFill>
                  <a:srgbClr val="0070C0"/>
                </a:solidFill>
                <a:latin typeface="Times New Roman"/>
              </a:rPr>
              <a:t>нарсанинг</a:t>
            </a:r>
            <a:r>
              <a:rPr lang="ru-RU" altLang="ru-RU" sz="2400" b="1" dirty="0">
                <a:solidFill>
                  <a:srgbClr val="0070C0"/>
                </a:solidFill>
                <a:latin typeface="Times New Roman"/>
              </a:rPr>
              <a:t> </a:t>
            </a:r>
            <a:r>
              <a:rPr lang="ru-RU" altLang="ru-RU" sz="2400" b="1" dirty="0" err="1">
                <a:solidFill>
                  <a:srgbClr val="0070C0"/>
                </a:solidFill>
                <a:latin typeface="Times New Roman"/>
              </a:rPr>
              <a:t>чекли</a:t>
            </a:r>
            <a:r>
              <a:rPr lang="ru-RU" altLang="ru-RU" sz="2400" b="1" dirty="0">
                <a:solidFill>
                  <a:srgbClr val="0070C0"/>
                </a:solidFill>
                <a:latin typeface="Times New Roman"/>
              </a:rPr>
              <a:t> </a:t>
            </a:r>
            <a:r>
              <a:rPr lang="ru-RU" altLang="ru-RU" sz="2400" b="1" dirty="0" err="1">
                <a:solidFill>
                  <a:srgbClr val="0070C0"/>
                </a:solidFill>
                <a:latin typeface="Times New Roman"/>
              </a:rPr>
              <a:t>эканлиги</a:t>
            </a:r>
            <a:r>
              <a:rPr lang="ru-RU" altLang="ru-RU" sz="2400" b="1" dirty="0">
                <a:solidFill>
                  <a:srgbClr val="0070C0"/>
                </a:solidFill>
                <a:latin typeface="Times New Roman"/>
              </a:rPr>
              <a:t>, </a:t>
            </a:r>
          </a:p>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err="1">
                <a:solidFill>
                  <a:srgbClr val="0070C0"/>
                </a:solidFill>
                <a:latin typeface="Times New Roman"/>
              </a:rPr>
              <a:t>умумий</a:t>
            </a:r>
            <a:r>
              <a:rPr lang="ru-RU" altLang="ru-RU" sz="2400" b="1" dirty="0">
                <a:solidFill>
                  <a:srgbClr val="0070C0"/>
                </a:solidFill>
                <a:latin typeface="Times New Roman"/>
              </a:rPr>
              <a:t> </a:t>
            </a:r>
            <a:r>
              <a:rPr lang="ru-RU" altLang="ru-RU" sz="2400" b="1" dirty="0" err="1">
                <a:solidFill>
                  <a:srgbClr val="0070C0"/>
                </a:solidFill>
                <a:latin typeface="Times New Roman"/>
              </a:rPr>
              <a:t>оламнинг</a:t>
            </a:r>
            <a:r>
              <a:rPr lang="ru-RU" altLang="ru-RU" sz="2400" b="1" dirty="0">
                <a:solidFill>
                  <a:srgbClr val="0070C0"/>
                </a:solidFill>
                <a:latin typeface="Times New Roman"/>
              </a:rPr>
              <a:t> </a:t>
            </a:r>
            <a:r>
              <a:rPr lang="ru-RU" altLang="ru-RU" sz="2400" b="1" dirty="0" err="1">
                <a:solidFill>
                  <a:srgbClr val="0070C0"/>
                </a:solidFill>
                <a:latin typeface="Times New Roman"/>
              </a:rPr>
              <a:t>чексиз</a:t>
            </a:r>
            <a:r>
              <a:rPr lang="ru-RU" altLang="ru-RU" sz="2400" b="1" dirty="0">
                <a:solidFill>
                  <a:srgbClr val="0070C0"/>
                </a:solidFill>
                <a:latin typeface="Times New Roman"/>
              </a:rPr>
              <a:t> </a:t>
            </a:r>
            <a:r>
              <a:rPr lang="ru-RU" altLang="ru-RU" sz="2400" b="1" dirty="0" err="1">
                <a:solidFill>
                  <a:srgbClr val="0070C0"/>
                </a:solidFill>
                <a:latin typeface="Times New Roman"/>
              </a:rPr>
              <a:t>ва</a:t>
            </a:r>
            <a:r>
              <a:rPr lang="ru-RU" altLang="ru-RU" sz="2400" b="1" dirty="0">
                <a:solidFill>
                  <a:srgbClr val="0070C0"/>
                </a:solidFill>
                <a:latin typeface="Times New Roman"/>
              </a:rPr>
              <a:t> </a:t>
            </a:r>
            <a:r>
              <a:rPr lang="ru-RU" altLang="ru-RU" sz="2400" b="1" dirty="0" err="1">
                <a:solidFill>
                  <a:srgbClr val="0070C0"/>
                </a:solidFill>
                <a:latin typeface="Times New Roman"/>
              </a:rPr>
              <a:t>чегарасизлиги</a:t>
            </a:r>
            <a:r>
              <a:rPr lang="ru-RU" altLang="ru-RU" sz="2400" b="1" dirty="0">
                <a:solidFill>
                  <a:srgbClr val="0070C0"/>
                </a:solidFill>
                <a:latin typeface="Times New Roman"/>
              </a:rPr>
              <a:t> </a:t>
            </a:r>
          </a:p>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err="1">
                <a:solidFill>
                  <a:srgbClr val="0070C0"/>
                </a:solidFill>
                <a:latin typeface="Times New Roman"/>
              </a:rPr>
              <a:t>эътироф</a:t>
            </a:r>
            <a:r>
              <a:rPr lang="ru-RU" altLang="ru-RU" sz="2400" b="1" dirty="0">
                <a:solidFill>
                  <a:srgbClr val="0070C0"/>
                </a:solidFill>
                <a:latin typeface="Times New Roman"/>
              </a:rPr>
              <a:t> </a:t>
            </a:r>
            <a:r>
              <a:rPr lang="ru-RU" altLang="ru-RU" sz="2400" b="1" dirty="0" err="1">
                <a:solidFill>
                  <a:srgbClr val="0070C0"/>
                </a:solidFill>
                <a:latin typeface="Times New Roman"/>
              </a:rPr>
              <a:t>этилади</a:t>
            </a:r>
            <a:r>
              <a:rPr lang="ru-RU" altLang="ru-RU" sz="2400" b="1" dirty="0">
                <a:solidFill>
                  <a:srgbClr val="0070C0"/>
                </a:solidFill>
                <a:latin typeface="Times New Roman"/>
              </a:rPr>
              <a:t>. </a:t>
            </a:r>
            <a:r>
              <a:rPr lang="ru-RU" altLang="ru-RU" sz="2400" b="1" dirty="0" err="1">
                <a:solidFill>
                  <a:srgbClr val="0070C0"/>
                </a:solidFill>
                <a:latin typeface="Times New Roman"/>
              </a:rPr>
              <a:t>Чексизликни</a:t>
            </a:r>
            <a:r>
              <a:rPr lang="ru-RU" altLang="ru-RU" sz="2400" b="1" dirty="0">
                <a:solidFill>
                  <a:srgbClr val="0070C0"/>
                </a:solidFill>
                <a:latin typeface="Times New Roman"/>
              </a:rPr>
              <a:t> </a:t>
            </a:r>
            <a:r>
              <a:rPr lang="ru-RU" altLang="ru-RU" sz="2400" b="1" dirty="0" err="1">
                <a:solidFill>
                  <a:srgbClr val="0070C0"/>
                </a:solidFill>
                <a:latin typeface="Times New Roman"/>
              </a:rPr>
              <a:t>ифодалаш</a:t>
            </a:r>
            <a:r>
              <a:rPr lang="ru-RU" altLang="ru-RU" sz="2400" b="1" dirty="0">
                <a:solidFill>
                  <a:srgbClr val="0070C0"/>
                </a:solidFill>
                <a:latin typeface="Times New Roman"/>
              </a:rPr>
              <a:t> </a:t>
            </a:r>
            <a:r>
              <a:rPr lang="ru-RU" altLang="ru-RU" sz="2400" b="1" dirty="0" err="1">
                <a:solidFill>
                  <a:srgbClr val="0070C0"/>
                </a:solidFill>
                <a:latin typeface="Times New Roman"/>
              </a:rPr>
              <a:t>учун</a:t>
            </a:r>
            <a:r>
              <a:rPr lang="ru-RU" altLang="ru-RU" sz="2400" b="1" dirty="0">
                <a:solidFill>
                  <a:srgbClr val="0070C0"/>
                </a:solidFill>
                <a:latin typeface="Times New Roman"/>
              </a:rPr>
              <a:t> </a:t>
            </a:r>
            <a:r>
              <a:rPr lang="ru-RU" altLang="ru-RU" sz="2400" b="1" dirty="0" err="1">
                <a:solidFill>
                  <a:srgbClr val="0070C0"/>
                </a:solidFill>
                <a:latin typeface="Times New Roman"/>
              </a:rPr>
              <a:t>ички</a:t>
            </a:r>
            <a:r>
              <a:rPr lang="ru-RU" altLang="ru-RU" sz="2400" b="1" dirty="0">
                <a:solidFill>
                  <a:srgbClr val="0070C0"/>
                </a:solidFill>
                <a:latin typeface="Times New Roman"/>
              </a:rPr>
              <a:t> </a:t>
            </a:r>
            <a:endParaRPr lang="uz-Cyrl-UZ" altLang="ru-RU" sz="2400" b="1" dirty="0">
              <a:solidFill>
                <a:srgbClr val="0070C0"/>
              </a:solidFill>
              <a:latin typeface="Times New Roman"/>
            </a:endParaRPr>
          </a:p>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a:solidFill>
                  <a:srgbClr val="0070C0"/>
                </a:solidFill>
                <a:latin typeface="Times New Roman"/>
              </a:rPr>
              <a:t>(</a:t>
            </a:r>
            <a:r>
              <a:rPr lang="ru-RU" altLang="ru-RU" sz="2400" b="1" dirty="0" err="1">
                <a:solidFill>
                  <a:srgbClr val="0070C0"/>
                </a:solidFill>
                <a:latin typeface="Times New Roman"/>
              </a:rPr>
              <a:t>интенсив</a:t>
            </a:r>
            <a:r>
              <a:rPr lang="ru-RU" altLang="ru-RU" sz="2400" b="1" dirty="0">
                <a:solidFill>
                  <a:srgbClr val="0070C0"/>
                </a:solidFill>
                <a:latin typeface="Times New Roman"/>
              </a:rPr>
              <a:t>) </a:t>
            </a:r>
            <a:r>
              <a:rPr lang="ru-RU" altLang="ru-RU" sz="2400" b="1" dirty="0" err="1">
                <a:solidFill>
                  <a:srgbClr val="0070C0"/>
                </a:solidFill>
                <a:latin typeface="Times New Roman"/>
              </a:rPr>
              <a:t>ва</a:t>
            </a:r>
            <a:r>
              <a:rPr lang="ru-RU" altLang="ru-RU" sz="2400" b="1" dirty="0">
                <a:solidFill>
                  <a:srgbClr val="0070C0"/>
                </a:solidFill>
                <a:latin typeface="Times New Roman"/>
              </a:rPr>
              <a:t> </a:t>
            </a:r>
            <a:r>
              <a:rPr lang="ru-RU" altLang="ru-RU" sz="2400" b="1" dirty="0" err="1">
                <a:solidFill>
                  <a:srgbClr val="0070C0"/>
                </a:solidFill>
                <a:latin typeface="Times New Roman"/>
              </a:rPr>
              <a:t>ташқи</a:t>
            </a:r>
            <a:r>
              <a:rPr lang="ru-RU" altLang="ru-RU" sz="2400" b="1" dirty="0">
                <a:solidFill>
                  <a:srgbClr val="0070C0"/>
                </a:solidFill>
                <a:latin typeface="Times New Roman"/>
              </a:rPr>
              <a:t> (</a:t>
            </a:r>
            <a:r>
              <a:rPr lang="ru-RU" altLang="ru-RU" sz="2400" b="1" dirty="0" err="1">
                <a:solidFill>
                  <a:srgbClr val="0070C0"/>
                </a:solidFill>
                <a:latin typeface="Times New Roman"/>
              </a:rPr>
              <a:t>экстенсив</a:t>
            </a:r>
            <a:r>
              <a:rPr lang="ru-RU" altLang="ru-RU" sz="2400" b="1" dirty="0">
                <a:solidFill>
                  <a:srgbClr val="0070C0"/>
                </a:solidFill>
                <a:latin typeface="Times New Roman"/>
              </a:rPr>
              <a:t>) </a:t>
            </a:r>
            <a:r>
              <a:rPr lang="ru-RU" altLang="ru-RU" sz="2400" b="1" dirty="0" err="1">
                <a:solidFill>
                  <a:srgbClr val="0070C0"/>
                </a:solidFill>
                <a:latin typeface="Times New Roman"/>
              </a:rPr>
              <a:t>шакллар</a:t>
            </a:r>
            <a:r>
              <a:rPr lang="ru-RU" altLang="ru-RU" sz="2400" b="1" dirty="0">
                <a:solidFill>
                  <a:srgbClr val="0070C0"/>
                </a:solidFill>
                <a:latin typeface="Times New Roman"/>
              </a:rPr>
              <a:t> </a:t>
            </a:r>
            <a:r>
              <a:rPr lang="ru-RU" altLang="ru-RU" sz="2400" b="1" dirty="0" err="1">
                <a:solidFill>
                  <a:srgbClr val="0070C0"/>
                </a:solidFill>
                <a:latin typeface="Times New Roman"/>
              </a:rPr>
              <a:t>мавжудлиги</a:t>
            </a:r>
            <a:r>
              <a:rPr lang="ru-RU" altLang="ru-RU" sz="2400" b="1" dirty="0">
                <a:solidFill>
                  <a:srgbClr val="0070C0"/>
                </a:solidFill>
                <a:latin typeface="Times New Roman"/>
              </a:rPr>
              <a:t> </a:t>
            </a:r>
          </a:p>
          <a:p>
            <a:pPr algn="ctr" eaLnBrk="1" fontAlgn="base" hangingPunct="1">
              <a:spcBef>
                <a:spcPct val="20000"/>
              </a:spcBef>
              <a:spcAft>
                <a:spcPct val="0"/>
              </a:spcAft>
              <a:buClr>
                <a:srgbClr val="F9F9F9"/>
              </a:buClr>
              <a:buSzPct val="65000"/>
              <a:buFont typeface="Wingdings 2" pitchFamily="18" charset="2"/>
              <a:buNone/>
              <a:defRPr/>
            </a:pPr>
            <a:r>
              <a:rPr lang="ru-RU" altLang="ru-RU" sz="2400" b="1" dirty="0" err="1">
                <a:solidFill>
                  <a:srgbClr val="0070C0"/>
                </a:solidFill>
                <a:latin typeface="Times New Roman"/>
              </a:rPr>
              <a:t>кўплаб</a:t>
            </a:r>
            <a:r>
              <a:rPr lang="ru-RU" altLang="ru-RU" sz="2400" b="1" dirty="0">
                <a:solidFill>
                  <a:srgbClr val="0070C0"/>
                </a:solidFill>
                <a:latin typeface="Times New Roman"/>
              </a:rPr>
              <a:t>  </a:t>
            </a:r>
            <a:r>
              <a:rPr lang="ru-RU" altLang="ru-RU" sz="2400" b="1" dirty="0" err="1">
                <a:solidFill>
                  <a:srgbClr val="0070C0"/>
                </a:solidFill>
                <a:latin typeface="Times New Roman"/>
              </a:rPr>
              <a:t>фалсафий</a:t>
            </a:r>
            <a:r>
              <a:rPr lang="ru-RU" altLang="ru-RU" sz="2400" b="1" dirty="0">
                <a:solidFill>
                  <a:srgbClr val="0070C0"/>
                </a:solidFill>
                <a:latin typeface="Times New Roman"/>
              </a:rPr>
              <a:t> </a:t>
            </a:r>
            <a:r>
              <a:rPr lang="ru-RU" altLang="ru-RU" sz="2400" b="1" dirty="0" err="1">
                <a:solidFill>
                  <a:srgbClr val="0070C0"/>
                </a:solidFill>
                <a:latin typeface="Times New Roman"/>
              </a:rPr>
              <a:t>адабиётларда</a:t>
            </a:r>
            <a:r>
              <a:rPr lang="ru-RU" altLang="ru-RU" sz="2400" b="1" dirty="0">
                <a:solidFill>
                  <a:srgbClr val="0070C0"/>
                </a:solidFill>
                <a:latin typeface="Times New Roman"/>
              </a:rPr>
              <a:t> </a:t>
            </a:r>
            <a:r>
              <a:rPr lang="ru-RU" altLang="ru-RU" sz="2400" b="1" dirty="0" err="1">
                <a:solidFill>
                  <a:srgbClr val="0070C0"/>
                </a:solidFill>
                <a:latin typeface="Times New Roman"/>
              </a:rPr>
              <a:t>қайд</a:t>
            </a:r>
            <a:r>
              <a:rPr lang="ru-RU" altLang="ru-RU" sz="2400" b="1" dirty="0">
                <a:solidFill>
                  <a:srgbClr val="0070C0"/>
                </a:solidFill>
                <a:latin typeface="Times New Roman"/>
              </a:rPr>
              <a:t> </a:t>
            </a:r>
            <a:r>
              <a:rPr lang="ru-RU" altLang="ru-RU" sz="2400" b="1" dirty="0" err="1">
                <a:solidFill>
                  <a:srgbClr val="0070C0"/>
                </a:solidFill>
                <a:latin typeface="Times New Roman"/>
              </a:rPr>
              <a:t>этилган</a:t>
            </a:r>
            <a:r>
              <a:rPr lang="ru-RU" altLang="ru-RU" sz="2400" b="1" dirty="0">
                <a:solidFill>
                  <a:srgbClr val="0070C0"/>
                </a:solidFill>
                <a:latin typeface="Times New Roman"/>
              </a:rPr>
              <a:t>. </a:t>
            </a:r>
          </a:p>
          <a:p>
            <a:pPr algn="ctr" eaLnBrk="1" fontAlgn="base" hangingPunct="1">
              <a:spcBef>
                <a:spcPct val="0"/>
              </a:spcBef>
              <a:spcAft>
                <a:spcPct val="0"/>
              </a:spcAft>
              <a:defRPr/>
            </a:pPr>
            <a:endParaRPr lang="ru-RU" altLang="ru-RU" b="1" dirty="0">
              <a:solidFill>
                <a:prstClr val="white"/>
              </a:solidFill>
            </a:endParaRPr>
          </a:p>
        </p:txBody>
      </p:sp>
      <p:sp>
        <p:nvSpPr>
          <p:cNvPr id="17413" name="AutoShape 6"/>
          <p:cNvSpPr>
            <a:spLocks noChangeArrowheads="1"/>
          </p:cNvSpPr>
          <p:nvPr/>
        </p:nvSpPr>
        <p:spPr bwMode="auto">
          <a:xfrm>
            <a:off x="4140200" y="1341438"/>
            <a:ext cx="358775" cy="1150937"/>
          </a:xfrm>
          <a:prstGeom prst="downArrow">
            <a:avLst>
              <a:gd name="adj1" fmla="val 50000"/>
              <a:gd name="adj2" fmla="val 80199"/>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9F9F9"/>
              </a:buClr>
              <a:buSzPct val="65000"/>
              <a:buFont typeface="Wingdings 2" pitchFamily="18" charset="2"/>
              <a:buChar char=""/>
              <a:defRPr sz="2800">
                <a:solidFill>
                  <a:schemeClr val="tx1"/>
                </a:solidFill>
                <a:latin typeface="Times New Roman"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Times New Roman"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Times New Roman"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Times New Roman"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9pPr>
          </a:lstStyle>
          <a:p>
            <a:pPr eaLnBrk="1" fontAlgn="base" hangingPunct="1">
              <a:spcBef>
                <a:spcPct val="0"/>
              </a:spcBef>
              <a:spcAft>
                <a:spcPct val="0"/>
              </a:spcAft>
              <a:buClrTx/>
              <a:buSzTx/>
              <a:buFontTx/>
              <a:buNone/>
            </a:pPr>
            <a:endParaRPr lang="ru-RU" altLang="ru-RU" sz="1800">
              <a:solidFill>
                <a:prstClr val="white"/>
              </a:solidFill>
              <a:latin typeface="Arial" charset="0"/>
            </a:endParaRPr>
          </a:p>
        </p:txBody>
      </p:sp>
    </p:spTree>
    <p:extLst>
      <p:ext uri="{BB962C8B-B14F-4D97-AF65-F5344CB8AC3E}">
        <p14:creationId xmlns:p14="http://schemas.microsoft.com/office/powerpoint/2010/main" val="238955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22"/>
          <p:cNvSpPr>
            <a:spLocks noGrp="1"/>
          </p:cNvSpPr>
          <p:nvPr>
            <p:ph type="sldNum" sz="quarter" idx="12"/>
          </p:nvPr>
        </p:nvSpPr>
        <p:spPr/>
        <p:txBody>
          <a:bodyPr/>
          <a:lstStyle/>
          <a:p>
            <a:pPr>
              <a:defRPr/>
            </a:pPr>
            <a:fld id="{0493881B-7ECC-4A27-A858-D8845C3DE6DB}" type="slidenum">
              <a:rPr lang="ru-RU">
                <a:solidFill>
                  <a:prstClr val="white">
                    <a:shade val="50000"/>
                  </a:prstClr>
                </a:solidFill>
              </a:rPr>
              <a:pPr>
                <a:defRPr/>
              </a:pPr>
              <a:t>17</a:t>
            </a:fld>
            <a:endParaRPr lang="ru-RU">
              <a:solidFill>
                <a:prstClr val="white">
                  <a:shade val="50000"/>
                </a:prstClr>
              </a:solidFill>
            </a:endParaRPr>
          </a:p>
        </p:txBody>
      </p:sp>
      <p:sp>
        <p:nvSpPr>
          <p:cNvPr id="19459" name="Rectangle 4"/>
          <p:cNvSpPr>
            <a:spLocks noChangeArrowheads="1"/>
          </p:cNvSpPr>
          <p:nvPr/>
        </p:nvSpPr>
        <p:spPr bwMode="auto">
          <a:xfrm>
            <a:off x="611188" y="260350"/>
            <a:ext cx="3384550" cy="5762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9F9F9"/>
              </a:buClr>
              <a:buSzPct val="65000"/>
              <a:buFont typeface="Wingdings 2" pitchFamily="18" charset="2"/>
              <a:buChar char=""/>
              <a:defRPr sz="2800">
                <a:solidFill>
                  <a:schemeClr val="tx1"/>
                </a:solidFill>
                <a:latin typeface="Times New Roman"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Times New Roman"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Times New Roman"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Times New Roman"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9pPr>
          </a:lstStyle>
          <a:p>
            <a:pPr algn="ctr" eaLnBrk="1" fontAlgn="base" hangingPunct="1">
              <a:spcBef>
                <a:spcPct val="0"/>
              </a:spcBef>
              <a:spcAft>
                <a:spcPct val="0"/>
              </a:spcAft>
              <a:buClrTx/>
              <a:buSzTx/>
              <a:buFontTx/>
              <a:buNone/>
            </a:pPr>
            <a:r>
              <a:rPr lang="uz-Cyrl-UZ" altLang="ru-RU" sz="2400" b="1">
                <a:solidFill>
                  <a:prstClr val="black"/>
                </a:solidFill>
                <a:latin typeface="Arial" charset="0"/>
              </a:rPr>
              <a:t>Э</a:t>
            </a:r>
            <a:r>
              <a:rPr lang="ru-RU" altLang="ru-RU" sz="2400" b="1">
                <a:solidFill>
                  <a:prstClr val="black"/>
                </a:solidFill>
                <a:latin typeface="Arial" charset="0"/>
              </a:rPr>
              <a:t>кстенсив</a:t>
            </a:r>
            <a:r>
              <a:rPr lang="ru-RU" altLang="ru-RU" sz="2400">
                <a:solidFill>
                  <a:prstClr val="black"/>
                </a:solidFill>
                <a:latin typeface="Arial" charset="0"/>
              </a:rPr>
              <a:t> </a:t>
            </a:r>
            <a:r>
              <a:rPr lang="ru-RU" altLang="ru-RU" sz="2400" b="1">
                <a:solidFill>
                  <a:prstClr val="black"/>
                </a:solidFill>
                <a:latin typeface="Arial" charset="0"/>
              </a:rPr>
              <a:t>чексизлик</a:t>
            </a:r>
            <a:r>
              <a:rPr lang="ru-RU" altLang="ru-RU" sz="2400">
                <a:solidFill>
                  <a:prstClr val="black"/>
                </a:solidFill>
                <a:latin typeface="Arial" charset="0"/>
              </a:rPr>
              <a:t> </a:t>
            </a:r>
          </a:p>
        </p:txBody>
      </p:sp>
      <p:sp>
        <p:nvSpPr>
          <p:cNvPr id="19460" name="Rectangle 5"/>
          <p:cNvSpPr>
            <a:spLocks noChangeArrowheads="1"/>
          </p:cNvSpPr>
          <p:nvPr/>
        </p:nvSpPr>
        <p:spPr bwMode="auto">
          <a:xfrm>
            <a:off x="395288" y="1341438"/>
            <a:ext cx="4032250" cy="48958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9F9F9"/>
              </a:buClr>
              <a:buSzPct val="65000"/>
              <a:buFont typeface="Wingdings 2" pitchFamily="18" charset="2"/>
              <a:buChar char=""/>
              <a:defRPr sz="2800">
                <a:solidFill>
                  <a:schemeClr val="tx1"/>
                </a:solidFill>
                <a:latin typeface="Times New Roman"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Times New Roman"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Times New Roman"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Times New Roman"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9pPr>
          </a:lstStyle>
          <a:p>
            <a:pPr algn="ctr" eaLnBrk="1" fontAlgn="base" hangingPunct="1">
              <a:spcBef>
                <a:spcPct val="0"/>
              </a:spcBef>
              <a:spcAft>
                <a:spcPct val="0"/>
              </a:spcAft>
              <a:buClrTx/>
              <a:buSzTx/>
              <a:buFontTx/>
              <a:buNone/>
            </a:pPr>
            <a:r>
              <a:rPr lang="uz-Cyrl-UZ" altLang="ru-RU" sz="1600" b="1">
                <a:solidFill>
                  <a:srgbClr val="002060"/>
                </a:solidFill>
                <a:latin typeface="Arial" charset="0"/>
              </a:rPr>
              <a:t>Э</a:t>
            </a:r>
            <a:r>
              <a:rPr lang="ru-RU" altLang="ru-RU" sz="1600" b="1">
                <a:solidFill>
                  <a:srgbClr val="002060"/>
                </a:solidFill>
                <a:latin typeface="Arial" charset="0"/>
              </a:rPr>
              <a:t>кстенсив чексизлик </a:t>
            </a:r>
            <a:r>
              <a:rPr lang="uz-Cyrl-UZ" altLang="ru-RU" sz="1600" b="1">
                <a:solidFill>
                  <a:srgbClr val="002060"/>
                </a:solidFill>
                <a:latin typeface="Arial" charset="0"/>
              </a:rPr>
              <a:t>ташқи</a:t>
            </a:r>
            <a:r>
              <a:rPr lang="ru-RU" altLang="ru-RU" sz="1600" b="1">
                <a:solidFill>
                  <a:srgbClr val="002060"/>
                </a:solidFill>
                <a:latin typeface="Arial" charset="0"/>
              </a:rPr>
              <a:t> чексиз</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uz-Cyrl-UZ" altLang="ru-RU" sz="1600" b="1">
                <a:solidFill>
                  <a:srgbClr val="002060"/>
                </a:solidFill>
                <a:latin typeface="Arial" charset="0"/>
              </a:rPr>
              <a:t>лик</a:t>
            </a:r>
            <a:r>
              <a:rPr lang="ru-RU" altLang="ru-RU" sz="1600" b="1">
                <a:solidFill>
                  <a:srgbClr val="002060"/>
                </a:solidFill>
                <a:latin typeface="Arial" charset="0"/>
              </a:rPr>
              <a:t>дир. У мазкур объект доираси</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дан ташқарида, «катта» дунёда ку</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затилади ва объектдан ташқари</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даги чексизликни ифодалайди. Бу</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 ерда объект хоссалари ва сифат</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ларининг атрофдаги нарсалар би</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лан ўзаро таъсирлар тизимига боғ</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лиқлиги муаммоси муҳимроқдир. </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Амалда чексизлик мавжуд бўлиб,</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 у билиш қаратилган йўналишдан </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келиб чиқиб, интенсив ёки экстен</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сив деб тушунилиши мумкин. Экс</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тенсив ва интенсив чексизлик –</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 ҳақиқий чексизликнинг ўзига</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хос проекцияларидир. Уларни </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геометрик шаклнинг координата</a:t>
            </a:r>
            <a:r>
              <a:rPr lang="uz-Cyrl-UZ" altLang="ru-RU" sz="1600" b="1">
                <a:solidFill>
                  <a:srgbClr val="002060"/>
                </a:solidFill>
                <a:latin typeface="Arial" charset="0"/>
              </a:rPr>
              <a:t>-</a:t>
            </a:r>
          </a:p>
          <a:p>
            <a:pPr algn="ctr" eaLnBrk="1" fontAlgn="base" hangingPunct="1">
              <a:spcBef>
                <a:spcPct val="0"/>
              </a:spcBef>
              <a:spcAft>
                <a:spcPct val="0"/>
              </a:spcAft>
              <a:buClrTx/>
              <a:buSzTx/>
              <a:buFontTx/>
              <a:buNone/>
            </a:pPr>
            <a:r>
              <a:rPr lang="ru-RU" altLang="ru-RU" sz="1600" b="1">
                <a:solidFill>
                  <a:srgbClr val="002060"/>
                </a:solidFill>
                <a:latin typeface="Arial" charset="0"/>
              </a:rPr>
              <a:t>лар ўқидаги проекцияларига </a:t>
            </a:r>
            <a:endParaRPr lang="uz-Cyrl-UZ" altLang="ru-RU" sz="1600" b="1">
              <a:solidFill>
                <a:srgbClr val="002060"/>
              </a:solidFill>
              <a:latin typeface="Arial" charset="0"/>
            </a:endParaRPr>
          </a:p>
          <a:p>
            <a:pPr algn="ctr" eaLnBrk="1" fontAlgn="base" hangingPunct="1">
              <a:spcBef>
                <a:spcPct val="0"/>
              </a:spcBef>
              <a:spcAft>
                <a:spcPct val="0"/>
              </a:spcAft>
              <a:buClrTx/>
              <a:buSzTx/>
              <a:buFontTx/>
              <a:buNone/>
            </a:pPr>
            <a:r>
              <a:rPr lang="ru-RU" altLang="ru-RU" sz="1600" b="1">
                <a:solidFill>
                  <a:srgbClr val="002060"/>
                </a:solidFill>
                <a:latin typeface="Arial" charset="0"/>
              </a:rPr>
              <a:t>ўхшатиш мумкин. </a:t>
            </a:r>
          </a:p>
        </p:txBody>
      </p:sp>
      <p:sp>
        <p:nvSpPr>
          <p:cNvPr id="19461" name="Line 7"/>
          <p:cNvSpPr>
            <a:spLocks noChangeShapeType="1"/>
          </p:cNvSpPr>
          <p:nvPr/>
        </p:nvSpPr>
        <p:spPr bwMode="auto">
          <a:xfrm>
            <a:off x="2195513" y="836613"/>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
        <p:nvSpPr>
          <p:cNvPr id="19462" name="Rectangle 8"/>
          <p:cNvSpPr>
            <a:spLocks noChangeArrowheads="1"/>
          </p:cNvSpPr>
          <p:nvPr/>
        </p:nvSpPr>
        <p:spPr bwMode="auto">
          <a:xfrm>
            <a:off x="5076825" y="260350"/>
            <a:ext cx="3311525" cy="5762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9F9F9"/>
              </a:buClr>
              <a:buSzPct val="65000"/>
              <a:buFont typeface="Wingdings 2" pitchFamily="18" charset="2"/>
              <a:buChar char=""/>
              <a:defRPr sz="2800">
                <a:solidFill>
                  <a:schemeClr val="tx1"/>
                </a:solidFill>
                <a:latin typeface="Times New Roman"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Times New Roman"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Times New Roman"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Times New Roman"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9pPr>
          </a:lstStyle>
          <a:p>
            <a:pPr algn="ctr" eaLnBrk="1" fontAlgn="base" hangingPunct="1">
              <a:spcBef>
                <a:spcPct val="0"/>
              </a:spcBef>
              <a:spcAft>
                <a:spcPct val="0"/>
              </a:spcAft>
              <a:buClrTx/>
              <a:buSzTx/>
              <a:buFontTx/>
              <a:buNone/>
            </a:pPr>
            <a:r>
              <a:rPr lang="ru-RU" altLang="ru-RU" sz="2400" b="1">
                <a:solidFill>
                  <a:prstClr val="black"/>
                </a:solidFill>
                <a:latin typeface="Arial" charset="0"/>
              </a:rPr>
              <a:t>Интенсив чексизлик</a:t>
            </a:r>
          </a:p>
        </p:txBody>
      </p:sp>
      <p:sp>
        <p:nvSpPr>
          <p:cNvPr id="19463" name="Rectangle 9"/>
          <p:cNvSpPr>
            <a:spLocks noChangeArrowheads="1"/>
          </p:cNvSpPr>
          <p:nvPr/>
        </p:nvSpPr>
        <p:spPr bwMode="auto">
          <a:xfrm>
            <a:off x="4716463" y="1341438"/>
            <a:ext cx="4176712" cy="48958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rgbClr val="F9F9F9"/>
              </a:buClr>
              <a:buSzPct val="65000"/>
              <a:buFont typeface="Wingdings 2" pitchFamily="18" charset="2"/>
              <a:buChar char=""/>
              <a:defRPr sz="2800">
                <a:solidFill>
                  <a:schemeClr val="tx1"/>
                </a:solidFill>
                <a:latin typeface="Times New Roman" pitchFamily="18" charset="0"/>
              </a:defRPr>
            </a:lvl1pPr>
            <a:lvl2pPr marL="742950" indent="-285750" eaLnBrk="0" hangingPunct="0">
              <a:spcBef>
                <a:spcPct val="20000"/>
              </a:spcBef>
              <a:buClr>
                <a:schemeClr val="tx1"/>
              </a:buClr>
              <a:buSzPct val="80000"/>
              <a:buFont typeface="Wingdings 2" pitchFamily="18" charset="2"/>
              <a:buChar char=""/>
              <a:defRPr sz="2400">
                <a:solidFill>
                  <a:schemeClr val="tx1"/>
                </a:solidFill>
                <a:latin typeface="Times New Roman" pitchFamily="18" charset="0"/>
              </a:defRPr>
            </a:lvl2pPr>
            <a:lvl3pPr marL="1143000" indent="-228600" eaLnBrk="0" hangingPunct="0">
              <a:spcBef>
                <a:spcPct val="20000"/>
              </a:spcBef>
              <a:buClr>
                <a:schemeClr val="tx1"/>
              </a:buClr>
              <a:buSzPct val="95000"/>
              <a:buFont typeface="Wingdings" pitchFamily="2" charset="2"/>
              <a:buChar char=""/>
              <a:defRPr sz="2200">
                <a:solidFill>
                  <a:schemeClr val="tx1"/>
                </a:solidFill>
                <a:latin typeface="Times New Roman" pitchFamily="18" charset="0"/>
              </a:defRPr>
            </a:lvl3pPr>
            <a:lvl4pPr marL="1600200" indent="-228600" eaLnBrk="0" hangingPunct="0">
              <a:spcBef>
                <a:spcPct val="20000"/>
              </a:spcBef>
              <a:buClr>
                <a:schemeClr val="tx1"/>
              </a:buClr>
              <a:buSzPct val="100000"/>
              <a:buFont typeface="Wingdings 3" pitchFamily="18" charset="2"/>
              <a:buChar char=""/>
              <a:defRPr sz="2000">
                <a:solidFill>
                  <a:schemeClr val="tx1"/>
                </a:solidFill>
                <a:latin typeface="Times New Roman" pitchFamily="18" charset="0"/>
              </a:defRPr>
            </a:lvl4pPr>
            <a:lvl5pPr marL="2057400" indent="-228600" eaLnBrk="0" hangingPunct="0">
              <a:spcBef>
                <a:spcPct val="20000"/>
              </a:spcBef>
              <a:buClr>
                <a:schemeClr val="tx1"/>
              </a:buClr>
              <a:buFont typeface="Wingdings 2" pitchFamily="18" charset="2"/>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tx1"/>
              </a:buClr>
              <a:buFont typeface="Wingdings 2" pitchFamily="18" charset="2"/>
              <a:buChar char=""/>
              <a:defRPr sz="2000">
                <a:solidFill>
                  <a:schemeClr val="tx1"/>
                </a:solidFill>
                <a:latin typeface="Times New Roman" pitchFamily="18" charset="0"/>
              </a:defRPr>
            </a:lvl9pPr>
          </a:lstStyle>
          <a:p>
            <a:pPr algn="ctr" eaLnBrk="1" fontAlgn="base" hangingPunct="1">
              <a:spcBef>
                <a:spcPct val="0"/>
              </a:spcBef>
              <a:spcAft>
                <a:spcPct val="0"/>
              </a:spcAft>
              <a:buClrTx/>
              <a:buSzTx/>
              <a:buFontTx/>
              <a:buNone/>
            </a:pPr>
            <a:endParaRPr lang="ru-RU" altLang="ru-RU" sz="1600" b="1">
              <a:solidFill>
                <a:prstClr val="black"/>
              </a:solidFill>
              <a:latin typeface="Arial" charset="0"/>
            </a:endParaRPr>
          </a:p>
          <a:p>
            <a:pPr algn="ctr" eaLnBrk="1" fontAlgn="base" hangingPunct="1">
              <a:spcBef>
                <a:spcPct val="0"/>
              </a:spcBef>
              <a:spcAft>
                <a:spcPct val="0"/>
              </a:spcAft>
              <a:buClrTx/>
              <a:buSzTx/>
              <a:buFontTx/>
              <a:buNone/>
            </a:pPr>
            <a:endParaRPr lang="ru-RU" altLang="ru-RU" sz="1600" b="1">
              <a:solidFill>
                <a:prstClr val="black"/>
              </a:solidFill>
              <a:latin typeface="Arial" charset="0"/>
            </a:endParaRPr>
          </a:p>
          <a:p>
            <a:pPr algn="ctr" eaLnBrk="1" fontAlgn="base" hangingPunct="1">
              <a:spcBef>
                <a:spcPct val="0"/>
              </a:spcBef>
              <a:spcAft>
                <a:spcPct val="0"/>
              </a:spcAft>
              <a:buClrTx/>
              <a:buSzTx/>
              <a:buFontTx/>
              <a:buNone/>
            </a:pPr>
            <a:endParaRPr lang="ru-RU" altLang="ru-RU" sz="1600" b="1">
              <a:solidFill>
                <a:prstClr val="black"/>
              </a:solidFill>
              <a:latin typeface="Arial" charset="0"/>
            </a:endParaRPr>
          </a:p>
          <a:p>
            <a:pPr algn="ctr" eaLnBrk="1" fontAlgn="base" hangingPunct="1">
              <a:spcBef>
                <a:spcPct val="0"/>
              </a:spcBef>
              <a:spcAft>
                <a:spcPct val="0"/>
              </a:spcAft>
              <a:buClrTx/>
              <a:buSzTx/>
              <a:buFontTx/>
              <a:buNone/>
            </a:pPr>
            <a:endParaRPr lang="ru-RU" altLang="ru-RU" sz="1600" b="1">
              <a:solidFill>
                <a:prstClr val="black"/>
              </a:solidFill>
              <a:latin typeface="Arial" charset="0"/>
            </a:endParaRPr>
          </a:p>
          <a:p>
            <a:pPr algn="ctr" eaLnBrk="1" fontAlgn="base" hangingPunct="1">
              <a:spcBef>
                <a:spcPct val="0"/>
              </a:spcBef>
              <a:spcAft>
                <a:spcPct val="0"/>
              </a:spcAft>
              <a:buClrTx/>
              <a:buSzTx/>
              <a:buFontTx/>
              <a:buNone/>
            </a:pPr>
            <a:r>
              <a:rPr lang="ru-RU" altLang="ru-RU" sz="1600" b="1">
                <a:solidFill>
                  <a:prstClr val="black"/>
                </a:solidFill>
                <a:latin typeface="Arial" charset="0"/>
              </a:rPr>
              <a:t>Материянинг ичдан ниҳоясизлиги</a:t>
            </a:r>
          </a:p>
          <a:p>
            <a:pPr algn="ctr" eaLnBrk="1" fontAlgn="base" hangingPunct="1">
              <a:spcBef>
                <a:spcPct val="0"/>
              </a:spcBef>
              <a:spcAft>
                <a:spcPct val="0"/>
              </a:spcAft>
              <a:buClrTx/>
              <a:buSzTx/>
              <a:buFontTx/>
              <a:buNone/>
            </a:pPr>
            <a:r>
              <a:rPr lang="ru-RU" altLang="ru-RU" sz="1600" b="1">
                <a:solidFill>
                  <a:prstClr val="black"/>
                </a:solidFill>
                <a:latin typeface="Arial" charset="0"/>
              </a:rPr>
              <a:t>интенсив чексизлик бўлиб, </a:t>
            </a:r>
          </a:p>
          <a:p>
            <a:pPr algn="ctr" eaLnBrk="1" fontAlgn="base" hangingPunct="1">
              <a:spcBef>
                <a:spcPct val="0"/>
              </a:spcBef>
              <a:spcAft>
                <a:spcPct val="0"/>
              </a:spcAft>
              <a:buClrTx/>
              <a:buSzTx/>
              <a:buFontTx/>
              <a:buNone/>
            </a:pPr>
            <a:r>
              <a:rPr lang="ru-RU" altLang="ru-RU" sz="1600" b="1">
                <a:solidFill>
                  <a:prstClr val="black"/>
                </a:solidFill>
                <a:latin typeface="Arial" charset="0"/>
              </a:rPr>
              <a:t>у табиатда ички тузилишга эга </a:t>
            </a:r>
          </a:p>
          <a:p>
            <a:pPr algn="ctr" eaLnBrk="1" fontAlgn="base" hangingPunct="1">
              <a:spcBef>
                <a:spcPct val="0"/>
              </a:spcBef>
              <a:spcAft>
                <a:spcPct val="0"/>
              </a:spcAft>
              <a:buClrTx/>
              <a:buSzTx/>
              <a:buFontTx/>
              <a:buNone/>
            </a:pPr>
            <a:r>
              <a:rPr lang="ru-RU" altLang="ru-RU" sz="1600" b="1">
                <a:solidFill>
                  <a:prstClr val="black"/>
                </a:solidFill>
                <a:latin typeface="Arial" charset="0"/>
              </a:rPr>
              <a:t>бўлмаган, мутлақо элементар </a:t>
            </a: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r>
              <a:rPr lang="ru-RU" altLang="ru-RU" sz="1600" b="1">
                <a:solidFill>
                  <a:prstClr val="black"/>
                </a:solidFill>
                <a:latin typeface="Arial" charset="0"/>
              </a:rPr>
              <a:t>объектлар йўқлигини кўрсатади. </a:t>
            </a:r>
          </a:p>
          <a:p>
            <a:pPr algn="ctr" eaLnBrk="1" fontAlgn="base" hangingPunct="1">
              <a:spcBef>
                <a:spcPct val="0"/>
              </a:spcBef>
              <a:spcAft>
                <a:spcPct val="0"/>
              </a:spcAft>
              <a:buClrTx/>
              <a:buSzTx/>
              <a:buFontTx/>
              <a:buNone/>
            </a:pPr>
            <a:r>
              <a:rPr lang="ru-RU" altLang="ru-RU" sz="1600" b="1">
                <a:solidFill>
                  <a:prstClr val="black"/>
                </a:solidFill>
                <a:latin typeface="Arial" charset="0"/>
              </a:rPr>
              <a:t>Интенсив чексизлик микрозарраларни </a:t>
            </a:r>
          </a:p>
          <a:p>
            <a:pPr algn="ctr" eaLnBrk="1" fontAlgn="base" hangingPunct="1">
              <a:spcBef>
                <a:spcPct val="0"/>
              </a:spcBef>
              <a:spcAft>
                <a:spcPct val="0"/>
              </a:spcAft>
              <a:buClrTx/>
              <a:buSzTx/>
              <a:buFontTx/>
              <a:buNone/>
            </a:pPr>
            <a:r>
              <a:rPr lang="ru-RU" altLang="ru-RU" sz="1600" b="1">
                <a:solidFill>
                  <a:prstClr val="black"/>
                </a:solidFill>
                <a:latin typeface="Arial" charset="0"/>
              </a:rPr>
              <a:t>ўрганиш  жараёнида материянинг </a:t>
            </a:r>
          </a:p>
          <a:p>
            <a:pPr algn="ctr" eaLnBrk="1" fontAlgn="base" hangingPunct="1">
              <a:spcBef>
                <a:spcPct val="0"/>
              </a:spcBef>
              <a:spcAft>
                <a:spcPct val="0"/>
              </a:spcAft>
              <a:buClrTx/>
              <a:buSzTx/>
              <a:buFontTx/>
              <a:buNone/>
            </a:pPr>
            <a:r>
              <a:rPr lang="ru-RU" altLang="ru-RU" sz="1600" b="1">
                <a:solidFill>
                  <a:prstClr val="black"/>
                </a:solidFill>
                <a:latin typeface="Arial" charset="0"/>
              </a:rPr>
              <a:t>кичикроқ қисмларга чексиз бўлиниши </a:t>
            </a:r>
          </a:p>
          <a:p>
            <a:pPr algn="ctr" eaLnBrk="1" fontAlgn="base" hangingPunct="1">
              <a:spcBef>
                <a:spcPct val="0"/>
              </a:spcBef>
              <a:spcAft>
                <a:spcPct val="0"/>
              </a:spcAft>
              <a:buClrTx/>
              <a:buSzTx/>
              <a:buFontTx/>
              <a:buNone/>
            </a:pPr>
            <a:r>
              <a:rPr lang="ru-RU" altLang="ru-RU" sz="1600" b="1">
                <a:solidFill>
                  <a:prstClr val="black"/>
                </a:solidFill>
                <a:latin typeface="Arial" charset="0"/>
              </a:rPr>
              <a:t>сифатида қаралиши мумкин эмас. </a:t>
            </a:r>
          </a:p>
          <a:p>
            <a:pPr algn="ctr" eaLnBrk="1" fontAlgn="base" hangingPunct="1">
              <a:spcBef>
                <a:spcPct val="0"/>
              </a:spcBef>
              <a:spcAft>
                <a:spcPct val="0"/>
              </a:spcAft>
              <a:buClrTx/>
              <a:buSzTx/>
              <a:buFontTx/>
              <a:buNone/>
            </a:pPr>
            <a:r>
              <a:rPr lang="ru-RU" altLang="ru-RU" sz="1600" b="1">
                <a:solidFill>
                  <a:prstClr val="black"/>
                </a:solidFill>
                <a:latin typeface="Arial" charset="0"/>
              </a:rPr>
              <a:t>Зарраларнинг бир-бирига </a:t>
            </a:r>
          </a:p>
          <a:p>
            <a:pPr algn="ctr" eaLnBrk="1" fontAlgn="base" hangingPunct="1">
              <a:spcBef>
                <a:spcPct val="0"/>
              </a:spcBef>
              <a:spcAft>
                <a:spcPct val="0"/>
              </a:spcAft>
              <a:buClrTx/>
              <a:buSzTx/>
              <a:buFontTx/>
              <a:buNone/>
            </a:pPr>
            <a:r>
              <a:rPr lang="ru-RU" altLang="ru-RU" sz="1600" b="1">
                <a:solidFill>
                  <a:prstClr val="black"/>
                </a:solidFill>
                <a:latin typeface="Arial" charset="0"/>
              </a:rPr>
              <a:t>айланувчанлиги улар анча </a:t>
            </a:r>
          </a:p>
          <a:p>
            <a:pPr algn="ctr" eaLnBrk="1" fontAlgn="base" hangingPunct="1">
              <a:spcBef>
                <a:spcPct val="0"/>
              </a:spcBef>
              <a:spcAft>
                <a:spcPct val="0"/>
              </a:spcAft>
              <a:buClrTx/>
              <a:buSzTx/>
              <a:buFontTx/>
              <a:buNone/>
            </a:pPr>
            <a:r>
              <a:rPr lang="ru-RU" altLang="ru-RU" sz="1600" b="1">
                <a:solidFill>
                  <a:prstClr val="black"/>
                </a:solidFill>
                <a:latin typeface="Arial" charset="0"/>
              </a:rPr>
              <a:t>мураккаб табиатга эга эканлигидан </a:t>
            </a:r>
          </a:p>
          <a:p>
            <a:pPr algn="ctr" eaLnBrk="1" fontAlgn="base" hangingPunct="1">
              <a:spcBef>
                <a:spcPct val="0"/>
              </a:spcBef>
              <a:spcAft>
                <a:spcPct val="0"/>
              </a:spcAft>
              <a:buClrTx/>
              <a:buSzTx/>
              <a:buFontTx/>
              <a:buNone/>
            </a:pPr>
            <a:r>
              <a:rPr lang="ru-RU" altLang="ru-RU" sz="1600" b="1">
                <a:solidFill>
                  <a:prstClr val="black"/>
                </a:solidFill>
                <a:latin typeface="Arial" charset="0"/>
              </a:rPr>
              <a:t>далолат беради. </a:t>
            </a:r>
          </a:p>
          <a:p>
            <a:pPr algn="ctr" eaLnBrk="1" fontAlgn="base" hangingPunct="1">
              <a:spcBef>
                <a:spcPct val="0"/>
              </a:spcBef>
              <a:spcAft>
                <a:spcPct val="0"/>
              </a:spcAft>
              <a:buClrTx/>
              <a:buSzTx/>
              <a:buFontTx/>
              <a:buNone/>
            </a:pP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endParaRPr lang="uz-Cyrl-UZ" altLang="ru-RU" sz="1600" b="1">
              <a:solidFill>
                <a:prstClr val="black"/>
              </a:solidFill>
              <a:latin typeface="Arial" charset="0"/>
            </a:endParaRPr>
          </a:p>
          <a:p>
            <a:pPr algn="ctr" eaLnBrk="1" fontAlgn="base" hangingPunct="1">
              <a:spcBef>
                <a:spcPct val="0"/>
              </a:spcBef>
              <a:spcAft>
                <a:spcPct val="0"/>
              </a:spcAft>
              <a:buClrTx/>
              <a:buSzTx/>
              <a:buFontTx/>
              <a:buNone/>
            </a:pPr>
            <a:endParaRPr lang="ru-RU" altLang="ru-RU" sz="1600" b="1">
              <a:solidFill>
                <a:prstClr val="black"/>
              </a:solidFill>
              <a:latin typeface="Arial" charset="0"/>
            </a:endParaRPr>
          </a:p>
        </p:txBody>
      </p:sp>
      <p:sp>
        <p:nvSpPr>
          <p:cNvPr id="19464" name="Line 10"/>
          <p:cNvSpPr>
            <a:spLocks noChangeShapeType="1"/>
          </p:cNvSpPr>
          <p:nvPr/>
        </p:nvSpPr>
        <p:spPr bwMode="auto">
          <a:xfrm>
            <a:off x="6804025" y="836613"/>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3515985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Номер слайда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ClrTx/>
              <a:buFontTx/>
              <a:buNone/>
            </a:pPr>
            <a:fld id="{AEA83380-17D9-4B78-9A80-3D755ACC13BB}" type="slidenum">
              <a:rPr lang="ru-RU" altLang="ru-RU" sz="1400" smtClean="0">
                <a:solidFill>
                  <a:srgbClr val="000000"/>
                </a:solidFill>
              </a:rPr>
              <a:pPr eaLnBrk="1" hangingPunct="1">
                <a:spcBef>
                  <a:spcPct val="50000"/>
                </a:spcBef>
                <a:buClrTx/>
                <a:buFontTx/>
                <a:buNone/>
              </a:pPr>
              <a:t>18</a:t>
            </a:fld>
            <a:endParaRPr lang="ru-RU" altLang="ru-RU" sz="1400">
              <a:solidFill>
                <a:srgbClr val="000000"/>
              </a:solidFill>
            </a:endParaRPr>
          </a:p>
        </p:txBody>
      </p:sp>
      <p:sp>
        <p:nvSpPr>
          <p:cNvPr id="17411" name="AutoShape 4"/>
          <p:cNvSpPr>
            <a:spLocks noChangeArrowheads="1"/>
          </p:cNvSpPr>
          <p:nvPr/>
        </p:nvSpPr>
        <p:spPr bwMode="auto">
          <a:xfrm>
            <a:off x="2268538" y="333375"/>
            <a:ext cx="5759450" cy="1008063"/>
          </a:xfrm>
          <a:prstGeom prst="flowChartAlternateProcess">
            <a:avLst/>
          </a:prstGeom>
          <a:solidFill>
            <a:srgbClr val="FFCC99"/>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b="1">
                <a:solidFill>
                  <a:srgbClr val="7030A0"/>
                </a:solidFill>
              </a:rPr>
              <a:t>Ҳозирги замон фалсафасида </a:t>
            </a:r>
            <a:endParaRPr lang="uz-Cyrl-UZ" altLang="ru-RU" b="1">
              <a:solidFill>
                <a:srgbClr val="7030A0"/>
              </a:solidFill>
            </a:endParaRPr>
          </a:p>
          <a:p>
            <a:pPr algn="ctr" eaLnBrk="1" fontAlgn="base" hangingPunct="1">
              <a:spcBef>
                <a:spcPct val="0"/>
              </a:spcBef>
              <a:spcAft>
                <a:spcPct val="0"/>
              </a:spcAft>
              <a:buClrTx/>
              <a:buFontTx/>
              <a:buNone/>
            </a:pPr>
            <a:r>
              <a:rPr lang="ru-RU" altLang="ru-RU" b="1">
                <a:solidFill>
                  <a:srgbClr val="7030A0"/>
                </a:solidFill>
              </a:rPr>
              <a:t>«ҳаракат» тушунчаси</a:t>
            </a:r>
            <a:r>
              <a:rPr lang="uz-Cyrl-UZ" altLang="ru-RU" b="1">
                <a:solidFill>
                  <a:srgbClr val="7030A0"/>
                </a:solidFill>
              </a:rPr>
              <a:t>. </a:t>
            </a:r>
            <a:endParaRPr lang="ru-RU" altLang="ru-RU" b="1">
              <a:solidFill>
                <a:srgbClr val="7030A0"/>
              </a:solidFill>
            </a:endParaRPr>
          </a:p>
        </p:txBody>
      </p:sp>
      <p:sp>
        <p:nvSpPr>
          <p:cNvPr id="17412" name="AutoShape 5"/>
          <p:cNvSpPr>
            <a:spLocks noChangeArrowheads="1"/>
          </p:cNvSpPr>
          <p:nvPr/>
        </p:nvSpPr>
        <p:spPr bwMode="auto">
          <a:xfrm>
            <a:off x="1258888" y="1773238"/>
            <a:ext cx="7885112" cy="4968875"/>
          </a:xfrm>
          <a:prstGeom prst="hexagon">
            <a:avLst>
              <a:gd name="adj" fmla="val 12497"/>
              <a:gd name="vf" fmla="val 115470"/>
            </a:avLst>
          </a:prstGeom>
          <a:solidFill>
            <a:srgbClr val="FFCC99"/>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400" b="1">
                <a:solidFill>
                  <a:srgbClr val="0070C0"/>
                </a:solidFill>
              </a:rPr>
              <a:t>Ҳаракат – борлиқнинг асосий мавжудлик шарти. </a:t>
            </a:r>
          </a:p>
          <a:p>
            <a:pPr algn="ctr" eaLnBrk="1" fontAlgn="base" hangingPunct="1">
              <a:spcBef>
                <a:spcPct val="0"/>
              </a:spcBef>
              <a:spcAft>
                <a:spcPct val="0"/>
              </a:spcAft>
              <a:buClrTx/>
              <a:buFontTx/>
              <a:buNone/>
            </a:pPr>
            <a:r>
              <a:rPr lang="ru-RU" altLang="ru-RU" sz="2400" b="1">
                <a:solidFill>
                  <a:srgbClr val="0070C0"/>
                </a:solidFill>
              </a:rPr>
              <a:t>Ҳаракат – оламдаги ҳар қандай ўзгаришлардир. </a:t>
            </a:r>
          </a:p>
          <a:p>
            <a:pPr algn="ctr" eaLnBrk="1" fontAlgn="base" hangingPunct="1">
              <a:spcBef>
                <a:spcPct val="0"/>
              </a:spcBef>
              <a:spcAft>
                <a:spcPct val="0"/>
              </a:spcAft>
              <a:buClrTx/>
              <a:buFontTx/>
              <a:buNone/>
            </a:pPr>
            <a:r>
              <a:rPr lang="ru-RU" altLang="ru-RU" sz="2000" b="1">
                <a:solidFill>
                  <a:srgbClr val="002060"/>
                </a:solidFill>
              </a:rPr>
              <a:t>Ҳозирги замон фалсафасида ҳаракат «</a:t>
            </a:r>
            <a:r>
              <a:rPr lang="uz-Cyrl-UZ" altLang="ru-RU" sz="2000" b="1">
                <a:solidFill>
                  <a:srgbClr val="002060"/>
                </a:solidFill>
              </a:rPr>
              <a:t>к</a:t>
            </a:r>
            <a:r>
              <a:rPr lang="ru-RU" altLang="ru-RU" sz="2000" b="1">
                <a:solidFill>
                  <a:srgbClr val="002060"/>
                </a:solidFill>
              </a:rPr>
              <a:t>енг» маънода </a:t>
            </a:r>
          </a:p>
          <a:p>
            <a:pPr algn="ctr" eaLnBrk="1" fontAlgn="base" hangingPunct="1">
              <a:spcBef>
                <a:spcPct val="0"/>
              </a:spcBef>
              <a:spcAft>
                <a:spcPct val="0"/>
              </a:spcAft>
              <a:buClrTx/>
              <a:buFontTx/>
              <a:buNone/>
            </a:pPr>
            <a:r>
              <a:rPr lang="ru-RU" altLang="ru-RU" sz="2000" b="1">
                <a:solidFill>
                  <a:srgbClr val="002060"/>
                </a:solidFill>
              </a:rPr>
              <a:t>умуман ҳар қандай ўзгариш ҳақидаги тасаввур </a:t>
            </a:r>
          </a:p>
          <a:p>
            <a:pPr algn="ctr" eaLnBrk="1" fontAlgn="base" hangingPunct="1">
              <a:spcBef>
                <a:spcPct val="0"/>
              </a:spcBef>
              <a:spcAft>
                <a:spcPct val="0"/>
              </a:spcAft>
              <a:buClrTx/>
              <a:buFontTx/>
              <a:buNone/>
            </a:pPr>
            <a:r>
              <a:rPr lang="ru-RU" altLang="ru-RU" sz="2000" b="1">
                <a:solidFill>
                  <a:srgbClr val="002060"/>
                </a:solidFill>
              </a:rPr>
              <a:t>сифатида талқин қилинади. Ҳаракатни умуман ўзгариш </a:t>
            </a:r>
          </a:p>
          <a:p>
            <a:pPr algn="ctr" eaLnBrk="1" fontAlgn="base" hangingPunct="1">
              <a:spcBef>
                <a:spcPct val="0"/>
              </a:spcBef>
              <a:spcAft>
                <a:spcPct val="0"/>
              </a:spcAft>
              <a:buClrTx/>
              <a:buFontTx/>
              <a:buNone/>
            </a:pPr>
            <a:r>
              <a:rPr lang="ru-RU" altLang="ru-RU" sz="2000" b="1">
                <a:solidFill>
                  <a:srgbClr val="002060"/>
                </a:solidFill>
              </a:rPr>
              <a:t>сифатида тушуниш ҳаракат турларининг бутун ранг-баранглигини </a:t>
            </a:r>
          </a:p>
          <a:p>
            <a:pPr algn="ctr" eaLnBrk="1" fontAlgn="base" hangingPunct="1">
              <a:spcBef>
                <a:spcPct val="0"/>
              </a:spcBef>
              <a:spcAft>
                <a:spcPct val="0"/>
              </a:spcAft>
              <a:buClrTx/>
              <a:buFontTx/>
              <a:buNone/>
            </a:pPr>
            <a:r>
              <a:rPr lang="ru-RU" altLang="ru-RU" sz="2000" b="1">
                <a:solidFill>
                  <a:srgbClr val="002060"/>
                </a:solidFill>
              </a:rPr>
              <a:t>Унинг муайян бир турига боғлаш тўғри эмаслиги ҳақида </a:t>
            </a:r>
          </a:p>
          <a:p>
            <a:pPr algn="ctr" eaLnBrk="1" fontAlgn="base" hangingPunct="1">
              <a:spcBef>
                <a:spcPct val="0"/>
              </a:spcBef>
              <a:spcAft>
                <a:spcPct val="0"/>
              </a:spcAft>
              <a:buClrTx/>
              <a:buFontTx/>
              <a:buNone/>
            </a:pPr>
            <a:r>
              <a:rPr lang="ru-RU" altLang="ru-RU" sz="2000" b="1">
                <a:solidFill>
                  <a:srgbClr val="002060"/>
                </a:solidFill>
              </a:rPr>
              <a:t>огоҳлантиради ва ҳаракат  шаклларининг умумий хусусияти ва </a:t>
            </a:r>
          </a:p>
          <a:p>
            <a:pPr algn="ctr" eaLnBrk="1" fontAlgn="base" hangingPunct="1">
              <a:spcBef>
                <a:spcPct val="0"/>
              </a:spcBef>
              <a:spcAft>
                <a:spcPct val="0"/>
              </a:spcAft>
              <a:buClrTx/>
              <a:buFontTx/>
              <a:buNone/>
            </a:pPr>
            <a:r>
              <a:rPr lang="ru-RU" altLang="ru-RU" sz="2000" b="1">
                <a:solidFill>
                  <a:srgbClr val="002060"/>
                </a:solidFill>
              </a:rPr>
              <a:t>бир-бирига айланиш қобилиятига ишора қилади. «Умуман </a:t>
            </a:r>
          </a:p>
          <a:p>
            <a:pPr algn="ctr" eaLnBrk="1" fontAlgn="base" hangingPunct="1">
              <a:spcBef>
                <a:spcPct val="0"/>
              </a:spcBef>
              <a:spcAft>
                <a:spcPct val="0"/>
              </a:spcAft>
              <a:buClrTx/>
              <a:buFontTx/>
              <a:buNone/>
            </a:pPr>
            <a:r>
              <a:rPr lang="ru-RU" altLang="ru-RU" sz="2000" b="1">
                <a:solidFill>
                  <a:srgbClr val="002060"/>
                </a:solidFill>
              </a:rPr>
              <a:t>ўзгариш»  деганда, бизнинг улар ҳақидаги фикр-мулоҳаза-</a:t>
            </a:r>
          </a:p>
          <a:p>
            <a:pPr algn="ctr" eaLnBrk="1" fontAlgn="base" hangingPunct="1">
              <a:spcBef>
                <a:spcPct val="0"/>
              </a:spcBef>
              <a:spcAft>
                <a:spcPct val="0"/>
              </a:spcAft>
              <a:buClrTx/>
              <a:buFontTx/>
              <a:buNone/>
            </a:pPr>
            <a:r>
              <a:rPr lang="ru-RU" altLang="ru-RU" sz="2000" b="1">
                <a:solidFill>
                  <a:srgbClr val="002060"/>
                </a:solidFill>
              </a:rPr>
              <a:t>ларимиздан қатъи</a:t>
            </a:r>
            <a:r>
              <a:rPr lang="uz-Cyrl-UZ" altLang="ru-RU" sz="2000" b="1">
                <a:solidFill>
                  <a:srgbClr val="002060"/>
                </a:solidFill>
              </a:rPr>
              <a:t>й</a:t>
            </a:r>
            <a:r>
              <a:rPr lang="ru-RU" altLang="ru-RU" sz="2000" b="1">
                <a:solidFill>
                  <a:srgbClr val="002060"/>
                </a:solidFill>
              </a:rPr>
              <a:t> назар, объектив мавжуд бўлган барча </a:t>
            </a:r>
          </a:p>
          <a:p>
            <a:pPr algn="ctr" eaLnBrk="1" fontAlgn="base" hangingPunct="1">
              <a:spcBef>
                <a:spcPct val="0"/>
              </a:spcBef>
              <a:spcAft>
                <a:spcPct val="0"/>
              </a:spcAft>
              <a:buClrTx/>
              <a:buFontTx/>
              <a:buNone/>
            </a:pPr>
            <a:r>
              <a:rPr lang="ru-RU" altLang="ru-RU" sz="2000" b="1">
                <a:solidFill>
                  <a:srgbClr val="002060"/>
                </a:solidFill>
              </a:rPr>
              <a:t>ўзгаришлар, турли жараёнлар назарда тутилади. </a:t>
            </a:r>
          </a:p>
        </p:txBody>
      </p:sp>
      <p:sp>
        <p:nvSpPr>
          <p:cNvPr id="17413" name="Line 6"/>
          <p:cNvSpPr>
            <a:spLocks noChangeShapeType="1"/>
          </p:cNvSpPr>
          <p:nvPr/>
        </p:nvSpPr>
        <p:spPr bwMode="auto">
          <a:xfrm flipH="1">
            <a:off x="5202238" y="1341438"/>
            <a:ext cx="0" cy="431800"/>
          </a:xfrm>
          <a:prstGeom prst="line">
            <a:avLst/>
          </a:prstGeom>
          <a:noFill/>
          <a:ln w="127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ru-RU" sz="2400">
              <a:solidFill>
                <a:srgbClr val="000000"/>
              </a:solidFill>
            </a:endParaRPr>
          </a:p>
        </p:txBody>
      </p:sp>
    </p:spTree>
    <p:extLst>
      <p:ext uri="{BB962C8B-B14F-4D97-AF65-F5344CB8AC3E}">
        <p14:creationId xmlns:p14="http://schemas.microsoft.com/office/powerpoint/2010/main" val="49903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ClrTx/>
              <a:buFontTx/>
              <a:buNone/>
            </a:pPr>
            <a:fld id="{F6BD3376-1B53-4D28-8457-6CDAEBAD2038}" type="slidenum">
              <a:rPr lang="ru-RU" altLang="ru-RU" sz="1400" smtClean="0">
                <a:solidFill>
                  <a:srgbClr val="000000"/>
                </a:solidFill>
              </a:rPr>
              <a:pPr eaLnBrk="1" hangingPunct="1">
                <a:spcBef>
                  <a:spcPct val="50000"/>
                </a:spcBef>
                <a:buClrTx/>
                <a:buFontTx/>
                <a:buNone/>
              </a:pPr>
              <a:t>19</a:t>
            </a:fld>
            <a:endParaRPr lang="ru-RU" altLang="ru-RU" sz="1400">
              <a:solidFill>
                <a:srgbClr val="000000"/>
              </a:solidFill>
            </a:endParaRPr>
          </a:p>
        </p:txBody>
      </p:sp>
      <p:grpSp>
        <p:nvGrpSpPr>
          <p:cNvPr id="21507" name="Group 2"/>
          <p:cNvGrpSpPr>
            <a:grpSpLocks/>
          </p:cNvGrpSpPr>
          <p:nvPr/>
        </p:nvGrpSpPr>
        <p:grpSpPr bwMode="auto">
          <a:xfrm>
            <a:off x="611188" y="620713"/>
            <a:ext cx="8353425" cy="2879725"/>
            <a:chOff x="385" y="391"/>
            <a:chExt cx="5262" cy="1814"/>
          </a:xfrm>
        </p:grpSpPr>
        <p:sp>
          <p:nvSpPr>
            <p:cNvPr id="21514" name="Rectangle 3"/>
            <p:cNvSpPr>
              <a:spLocks noChangeArrowheads="1"/>
            </p:cNvSpPr>
            <p:nvPr/>
          </p:nvSpPr>
          <p:spPr bwMode="auto">
            <a:xfrm>
              <a:off x="385" y="663"/>
              <a:ext cx="1406" cy="1179"/>
            </a:xfrm>
            <a:prstGeom prst="rect">
              <a:avLst/>
            </a:prstGeom>
            <a:solidFill>
              <a:schemeClr val="bg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800" i="1">
                  <a:solidFill>
                    <a:srgbClr val="996600"/>
                  </a:solidFill>
                </a:rPr>
                <a:t>Ҳаракат</a:t>
              </a:r>
            </a:p>
          </p:txBody>
        </p:sp>
        <p:sp>
          <p:nvSpPr>
            <p:cNvPr id="21515" name="Oval 4"/>
            <p:cNvSpPr>
              <a:spLocks noChangeArrowheads="1"/>
            </p:cNvSpPr>
            <p:nvPr/>
          </p:nvSpPr>
          <p:spPr bwMode="auto">
            <a:xfrm>
              <a:off x="2608" y="391"/>
              <a:ext cx="1769" cy="1088"/>
            </a:xfrm>
            <a:prstGeom prst="ellipse">
              <a:avLst/>
            </a:prstGeom>
            <a:solidFill>
              <a:schemeClr val="bg1"/>
            </a:solidFill>
            <a:ln w="76200" cmpd="tri">
              <a:solidFill>
                <a:schemeClr val="tx1"/>
              </a:solidFill>
              <a:round/>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800" i="1">
                  <a:solidFill>
                    <a:srgbClr val="996600"/>
                  </a:solidFill>
                </a:rPr>
                <a:t>абадий ва </a:t>
              </a:r>
              <a:endParaRPr lang="en-US" altLang="ru-RU" sz="2800" i="1">
                <a:solidFill>
                  <a:srgbClr val="996600"/>
                </a:solidFill>
              </a:endParaRPr>
            </a:p>
            <a:p>
              <a:pPr algn="ctr" eaLnBrk="1" fontAlgn="base" hangingPunct="1">
                <a:spcBef>
                  <a:spcPct val="0"/>
                </a:spcBef>
                <a:spcAft>
                  <a:spcPct val="0"/>
                </a:spcAft>
                <a:buClrTx/>
                <a:buFontTx/>
                <a:buNone/>
              </a:pPr>
              <a:r>
                <a:rPr lang="ru-RU" altLang="ru-RU" sz="2800" i="1">
                  <a:solidFill>
                    <a:srgbClr val="996600"/>
                  </a:solidFill>
                </a:rPr>
                <a:t>йўқ бўлмас</a:t>
              </a:r>
            </a:p>
          </p:txBody>
        </p:sp>
        <p:sp>
          <p:nvSpPr>
            <p:cNvPr id="21516" name="Oval 5"/>
            <p:cNvSpPr>
              <a:spLocks noChangeArrowheads="1"/>
            </p:cNvSpPr>
            <p:nvPr/>
          </p:nvSpPr>
          <p:spPr bwMode="auto">
            <a:xfrm>
              <a:off x="3878" y="1117"/>
              <a:ext cx="1769" cy="1088"/>
            </a:xfrm>
            <a:prstGeom prst="ellipse">
              <a:avLst/>
            </a:prstGeom>
            <a:solidFill>
              <a:schemeClr val="bg1"/>
            </a:solidFill>
            <a:ln w="76200" cmpd="tri">
              <a:solidFill>
                <a:schemeClr val="tx1"/>
              </a:solidFill>
              <a:round/>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800" i="1">
                  <a:solidFill>
                    <a:srgbClr val="996600"/>
                  </a:solidFill>
                </a:rPr>
                <a:t>материядан</a:t>
              </a:r>
              <a:endParaRPr lang="en-US" altLang="ru-RU" sz="2800" i="1">
                <a:solidFill>
                  <a:srgbClr val="996600"/>
                </a:solidFill>
              </a:endParaRPr>
            </a:p>
            <a:p>
              <a:pPr algn="ctr" eaLnBrk="1" fontAlgn="base" hangingPunct="1">
                <a:spcBef>
                  <a:spcPct val="0"/>
                </a:spcBef>
                <a:spcAft>
                  <a:spcPct val="0"/>
                </a:spcAft>
                <a:buClrTx/>
                <a:buFontTx/>
                <a:buNone/>
              </a:pPr>
              <a:r>
                <a:rPr lang="ru-RU" altLang="ru-RU" sz="2800" i="1">
                  <a:solidFill>
                    <a:srgbClr val="996600"/>
                  </a:solidFill>
                </a:rPr>
                <a:t> ажралмас ва </a:t>
              </a:r>
              <a:endParaRPr lang="en-US" altLang="ru-RU" sz="2800" i="1">
                <a:solidFill>
                  <a:srgbClr val="996600"/>
                </a:solidFill>
              </a:endParaRPr>
            </a:p>
            <a:p>
              <a:pPr algn="ctr" eaLnBrk="1" fontAlgn="base" hangingPunct="1">
                <a:spcBef>
                  <a:spcPct val="0"/>
                </a:spcBef>
                <a:spcAft>
                  <a:spcPct val="0"/>
                </a:spcAft>
                <a:buClrTx/>
                <a:buFontTx/>
                <a:buNone/>
              </a:pPr>
              <a:r>
                <a:rPr lang="ru-RU" altLang="ru-RU" sz="2800" i="1">
                  <a:solidFill>
                    <a:srgbClr val="996600"/>
                  </a:solidFill>
                </a:rPr>
                <a:t>мутлақ</a:t>
              </a:r>
            </a:p>
          </p:txBody>
        </p:sp>
        <p:sp>
          <p:nvSpPr>
            <p:cNvPr id="21517" name="Line 6"/>
            <p:cNvSpPr>
              <a:spLocks noChangeShapeType="1"/>
            </p:cNvSpPr>
            <p:nvPr/>
          </p:nvSpPr>
          <p:spPr bwMode="auto">
            <a:xfrm flipV="1">
              <a:off x="1791" y="1071"/>
              <a:ext cx="817" cy="22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1518" name="Line 7"/>
            <p:cNvSpPr>
              <a:spLocks noChangeShapeType="1"/>
            </p:cNvSpPr>
            <p:nvPr/>
          </p:nvSpPr>
          <p:spPr bwMode="auto">
            <a:xfrm>
              <a:off x="1791" y="1298"/>
              <a:ext cx="2087" cy="4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grpSp>
      <p:grpSp>
        <p:nvGrpSpPr>
          <p:cNvPr id="21508" name="Group 8"/>
          <p:cNvGrpSpPr>
            <a:grpSpLocks/>
          </p:cNvGrpSpPr>
          <p:nvPr/>
        </p:nvGrpSpPr>
        <p:grpSpPr bwMode="auto">
          <a:xfrm>
            <a:off x="684213" y="3284538"/>
            <a:ext cx="8064500" cy="3095625"/>
            <a:chOff x="385" y="2069"/>
            <a:chExt cx="5080" cy="1950"/>
          </a:xfrm>
        </p:grpSpPr>
        <p:sp>
          <p:nvSpPr>
            <p:cNvPr id="21509" name="Oval 9"/>
            <p:cNvSpPr>
              <a:spLocks noChangeArrowheads="1"/>
            </p:cNvSpPr>
            <p:nvPr/>
          </p:nvSpPr>
          <p:spPr bwMode="auto">
            <a:xfrm>
              <a:off x="3696" y="2931"/>
              <a:ext cx="1769" cy="1088"/>
            </a:xfrm>
            <a:prstGeom prst="ellipse">
              <a:avLst/>
            </a:prstGeom>
            <a:solidFill>
              <a:schemeClr val="bg1"/>
            </a:solidFill>
            <a:ln w="76200" cmpd="tri">
              <a:solidFill>
                <a:schemeClr val="tx1"/>
              </a:solidFill>
              <a:round/>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800" i="1">
                  <a:solidFill>
                    <a:srgbClr val="996600"/>
                  </a:solidFill>
                </a:rPr>
                <a:t>ўткинчи</a:t>
              </a:r>
            </a:p>
          </p:txBody>
        </p:sp>
        <p:sp>
          <p:nvSpPr>
            <p:cNvPr id="21510" name="Oval 10"/>
            <p:cNvSpPr>
              <a:spLocks noChangeArrowheads="1"/>
            </p:cNvSpPr>
            <p:nvPr/>
          </p:nvSpPr>
          <p:spPr bwMode="auto">
            <a:xfrm>
              <a:off x="2699" y="2069"/>
              <a:ext cx="1769" cy="1088"/>
            </a:xfrm>
            <a:prstGeom prst="ellipse">
              <a:avLst/>
            </a:prstGeom>
            <a:solidFill>
              <a:schemeClr val="bg1"/>
            </a:solidFill>
            <a:ln w="76200" cmpd="tri">
              <a:solidFill>
                <a:schemeClr val="tx1"/>
              </a:solidFill>
              <a:round/>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800" i="1">
                  <a:solidFill>
                    <a:srgbClr val="996600"/>
                  </a:solidFill>
                </a:rPr>
                <a:t>нисбий</a:t>
              </a:r>
            </a:p>
            <a:p>
              <a:pPr algn="ctr" eaLnBrk="1" fontAlgn="base" hangingPunct="1">
                <a:spcBef>
                  <a:spcPct val="0"/>
                </a:spcBef>
                <a:spcAft>
                  <a:spcPct val="0"/>
                </a:spcAft>
                <a:buClrTx/>
                <a:buFontTx/>
                <a:buNone/>
              </a:pPr>
              <a:endParaRPr lang="ru-RU" altLang="ru-RU" sz="2800">
                <a:solidFill>
                  <a:srgbClr val="996600"/>
                </a:solidFill>
              </a:endParaRPr>
            </a:p>
          </p:txBody>
        </p:sp>
        <p:sp>
          <p:nvSpPr>
            <p:cNvPr id="21511" name="Line 11"/>
            <p:cNvSpPr>
              <a:spLocks noChangeShapeType="1"/>
            </p:cNvSpPr>
            <p:nvPr/>
          </p:nvSpPr>
          <p:spPr bwMode="auto">
            <a:xfrm flipV="1">
              <a:off x="1927" y="2840"/>
              <a:ext cx="817" cy="31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1512" name="Line 12"/>
            <p:cNvSpPr>
              <a:spLocks noChangeShapeType="1"/>
            </p:cNvSpPr>
            <p:nvPr/>
          </p:nvSpPr>
          <p:spPr bwMode="auto">
            <a:xfrm>
              <a:off x="1927" y="3158"/>
              <a:ext cx="1724" cy="40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1513" name="Rectangle 13"/>
            <p:cNvSpPr>
              <a:spLocks noChangeArrowheads="1"/>
            </p:cNvSpPr>
            <p:nvPr/>
          </p:nvSpPr>
          <p:spPr bwMode="auto">
            <a:xfrm>
              <a:off x="385" y="2523"/>
              <a:ext cx="1542" cy="1179"/>
            </a:xfrm>
            <a:prstGeom prst="rect">
              <a:avLst/>
            </a:prstGeom>
            <a:solidFill>
              <a:schemeClr val="bg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ru-RU" altLang="ru-RU" sz="2800" i="1">
                  <a:solidFill>
                    <a:srgbClr val="996600"/>
                  </a:solidFill>
                </a:rPr>
                <a:t>Ҳаракатсизлик</a:t>
              </a:r>
            </a:p>
          </p:txBody>
        </p:sp>
      </p:grpSp>
    </p:spTree>
    <p:extLst>
      <p:ext uri="{BB962C8B-B14F-4D97-AF65-F5344CB8AC3E}">
        <p14:creationId xmlns:p14="http://schemas.microsoft.com/office/powerpoint/2010/main" val="4291877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28"/>
          <p:cNvSpPr>
            <a:spLocks noGrp="1"/>
          </p:cNvSpPr>
          <p:nvPr>
            <p:ph type="sldNum" sz="quarter" idx="12"/>
          </p:nvPr>
        </p:nvSpPr>
        <p:spPr/>
        <p:txBody>
          <a:bodyPr/>
          <a:lstStyle/>
          <a:p>
            <a:pPr>
              <a:defRPr/>
            </a:pPr>
            <a:fld id="{5B5ABC3A-7182-4831-8992-862F5736C046}" type="slidenum">
              <a:rPr lang="ru-RU"/>
              <a:pPr>
                <a:defRPr/>
              </a:pPr>
              <a:t>2</a:t>
            </a:fld>
            <a:endParaRPr lang="ru-RU"/>
          </a:p>
        </p:txBody>
      </p:sp>
      <p:sp>
        <p:nvSpPr>
          <p:cNvPr id="7171" name="Rectangle 3"/>
          <p:cNvSpPr>
            <a:spLocks noGrp="1" noChangeArrowheads="1"/>
          </p:cNvSpPr>
          <p:nvPr>
            <p:ph type="subTitle" idx="1"/>
          </p:nvPr>
        </p:nvSpPr>
        <p:spPr>
          <a:xfrm>
            <a:off x="5064370" y="1266092"/>
            <a:ext cx="3892062" cy="4059971"/>
          </a:xfrm>
        </p:spPr>
        <p:txBody>
          <a:bodyPr/>
          <a:lstStyle/>
          <a:p>
            <a:pPr algn="l" eaLnBrk="1" hangingPunct="1"/>
            <a:endParaRPr lang="uz-Cyrl-UZ" altLang="ru-RU" sz="4000" b="1" dirty="0">
              <a:latin typeface="Arial" charset="0"/>
            </a:endParaRPr>
          </a:p>
          <a:p>
            <a:pPr algn="ctr" eaLnBrk="1" hangingPunct="1"/>
            <a:r>
              <a:rPr lang="uz-Cyrl-UZ" altLang="ru-RU" sz="4800" b="1" dirty="0">
                <a:latin typeface="Times New Roman" panose="02020603050405020304" pitchFamily="18" charset="0"/>
                <a:cs typeface="Times New Roman" panose="02020603050405020304" pitchFamily="18" charset="0"/>
              </a:rPr>
              <a:t>Борлиқ фалсафаси (Онтология)</a:t>
            </a:r>
            <a:endParaRPr lang="ru-RU" altLang="ru-RU" sz="4800" b="1" dirty="0">
              <a:latin typeface="Times New Roman" panose="02020603050405020304" pitchFamily="18" charset="0"/>
              <a:cs typeface="Times New Roman" panose="02020603050405020304" pitchFamily="18" charset="0"/>
            </a:endParaRPr>
          </a:p>
        </p:txBody>
      </p:sp>
      <p:pic>
        <p:nvPicPr>
          <p:cNvPr id="7172" name="Picture 5" descr="Копия backdrop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81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09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Grp="1" noChangeArrowheads="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ClrTx/>
              <a:buFontTx/>
              <a:buNone/>
            </a:pPr>
            <a:fld id="{E556237E-41FD-4D88-9104-16DD80793465}" type="slidenum">
              <a:rPr lang="ru-RU" altLang="ru-RU" sz="1400" smtClean="0">
                <a:solidFill>
                  <a:srgbClr val="000000"/>
                </a:solidFill>
              </a:rPr>
              <a:pPr eaLnBrk="1" hangingPunct="1">
                <a:spcBef>
                  <a:spcPct val="50000"/>
                </a:spcBef>
                <a:buClrTx/>
                <a:buFontTx/>
                <a:buNone/>
              </a:pPr>
              <a:t>20</a:t>
            </a:fld>
            <a:endParaRPr lang="ru-RU" altLang="ru-RU" sz="1400">
              <a:solidFill>
                <a:srgbClr val="000000"/>
              </a:solidFill>
            </a:endParaRPr>
          </a:p>
        </p:txBody>
      </p:sp>
      <p:sp>
        <p:nvSpPr>
          <p:cNvPr id="23555" name="Rectangle 36"/>
          <p:cNvSpPr>
            <a:spLocks noChangeArrowheads="1"/>
          </p:cNvSpPr>
          <p:nvPr/>
        </p:nvSpPr>
        <p:spPr bwMode="auto">
          <a:xfrm>
            <a:off x="2686050" y="1162050"/>
            <a:ext cx="3429000" cy="100647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defRPr/>
            </a:pPr>
            <a:r>
              <a:rPr lang="uz-Cyrl-UZ" altLang="ru-RU" sz="2400" b="1" dirty="0">
                <a:solidFill>
                  <a:srgbClr val="0070C0"/>
                </a:solidFill>
                <a:latin typeface="Times New Roman"/>
              </a:rPr>
              <a:t>Ҳ</a:t>
            </a:r>
            <a:r>
              <a:rPr lang="ru-RU" altLang="ru-RU" sz="2400" b="1" dirty="0" err="1">
                <a:solidFill>
                  <a:srgbClr val="0070C0"/>
                </a:solidFill>
                <a:latin typeface="Times New Roman"/>
                <a:cs typeface="Times New Roman" pitchFamily="18" charset="0"/>
              </a:rPr>
              <a:t>аракат</a:t>
            </a:r>
            <a:endParaRPr lang="ru-RU" altLang="ru-RU" sz="2400" b="1" dirty="0">
              <a:solidFill>
                <a:srgbClr val="0070C0"/>
              </a:solidFill>
              <a:latin typeface="Times New Roman"/>
            </a:endParaRPr>
          </a:p>
          <a:p>
            <a:pPr algn="ctr" fontAlgn="base">
              <a:spcBef>
                <a:spcPct val="0"/>
              </a:spcBef>
              <a:spcAft>
                <a:spcPct val="0"/>
              </a:spcAft>
              <a:buClrTx/>
              <a:buFontTx/>
              <a:buNone/>
              <a:defRPr/>
            </a:pPr>
            <a:r>
              <a:rPr lang="ru-RU" altLang="ru-RU" sz="1600" b="1" dirty="0">
                <a:solidFill>
                  <a:srgbClr val="000000"/>
                </a:solidFill>
                <a:latin typeface="Times New Roman"/>
                <a:cs typeface="Times New Roman" pitchFamily="18" charset="0"/>
              </a:rPr>
              <a:t>(</a:t>
            </a:r>
            <a:r>
              <a:rPr lang="uz-Cyrl-UZ" altLang="ru-RU" sz="1600" b="1" dirty="0">
                <a:solidFill>
                  <a:srgbClr val="000000"/>
                </a:solidFill>
                <a:latin typeface="Times New Roman"/>
              </a:rPr>
              <a:t>ҳ</a:t>
            </a:r>
            <a:r>
              <a:rPr lang="ru-RU" altLang="ru-RU" sz="1600" b="1" dirty="0">
                <a:solidFill>
                  <a:srgbClr val="000000"/>
                </a:solidFill>
                <a:latin typeface="Times New Roman"/>
                <a:cs typeface="Times New Roman" pitchFamily="18" charset="0"/>
              </a:rPr>
              <a:t>ар </a:t>
            </a:r>
            <a:r>
              <a:rPr lang="uz-Cyrl-UZ" altLang="ru-RU" sz="1600" b="1" dirty="0">
                <a:solidFill>
                  <a:srgbClr val="000000"/>
                </a:solidFill>
                <a:latin typeface="Times New Roman"/>
                <a:cs typeface="Times New Roman" pitchFamily="18" charset="0"/>
              </a:rPr>
              <a:t>қ</a:t>
            </a:r>
            <a:r>
              <a:rPr lang="ru-RU" altLang="ru-RU" sz="1600" b="1" dirty="0" err="1">
                <a:solidFill>
                  <a:srgbClr val="000000"/>
                </a:solidFill>
                <a:latin typeface="Times New Roman"/>
                <a:cs typeface="Times New Roman" pitchFamily="18" charset="0"/>
              </a:rPr>
              <a:t>андай</a:t>
            </a:r>
            <a:r>
              <a:rPr lang="ru-RU" altLang="ru-RU" sz="1600" b="1" dirty="0">
                <a:solidFill>
                  <a:srgbClr val="000000"/>
                </a:solidFill>
                <a:latin typeface="Times New Roman"/>
                <a:cs typeface="Times New Roman" pitchFamily="18" charset="0"/>
              </a:rPr>
              <a:t> </a:t>
            </a:r>
            <a:r>
              <a:rPr lang="uz-Cyrl-UZ" altLang="ru-RU" sz="1600" b="1" dirty="0">
                <a:solidFill>
                  <a:srgbClr val="000000"/>
                </a:solidFill>
                <a:latin typeface="Times New Roman"/>
              </a:rPr>
              <a:t>ў</a:t>
            </a:r>
            <a:r>
              <a:rPr lang="ru-RU" altLang="ru-RU" sz="1600" b="1" dirty="0" err="1">
                <a:solidFill>
                  <a:srgbClr val="000000"/>
                </a:solidFill>
                <a:latin typeface="Times New Roman"/>
                <a:cs typeface="Times New Roman" pitchFamily="18" charset="0"/>
              </a:rPr>
              <a:t>згариш</a:t>
            </a:r>
            <a:r>
              <a:rPr lang="ru-RU" altLang="ru-RU" sz="1600" b="1" dirty="0">
                <a:solidFill>
                  <a:srgbClr val="000000"/>
                </a:solidFill>
                <a:latin typeface="Times New Roman"/>
                <a:cs typeface="Times New Roman" pitchFamily="18" charset="0"/>
              </a:rPr>
              <a:t> </a:t>
            </a:r>
            <a:r>
              <a:rPr lang="ru-RU" altLang="ru-RU" sz="1600" b="1" dirty="0" err="1">
                <a:solidFill>
                  <a:srgbClr val="000000"/>
                </a:solidFill>
                <a:latin typeface="Times New Roman"/>
                <a:cs typeface="Times New Roman" pitchFamily="18" charset="0"/>
              </a:rPr>
              <a:t>ва</a:t>
            </a:r>
            <a:r>
              <a:rPr lang="ru-RU" altLang="ru-RU" sz="1600" b="1" dirty="0">
                <a:solidFill>
                  <a:srgbClr val="000000"/>
                </a:solidFill>
                <a:latin typeface="Times New Roman"/>
                <a:cs typeface="Times New Roman" pitchFamily="18" charset="0"/>
              </a:rPr>
              <a:t> </a:t>
            </a:r>
            <a:r>
              <a:rPr lang="ru-RU" altLang="ru-RU" sz="1600" b="1" dirty="0" err="1">
                <a:solidFill>
                  <a:srgbClr val="000000"/>
                </a:solidFill>
                <a:latin typeface="Times New Roman"/>
                <a:cs typeface="Times New Roman" pitchFamily="18" charset="0"/>
              </a:rPr>
              <a:t>умуман</a:t>
            </a:r>
            <a:r>
              <a:rPr lang="ru-RU" altLang="ru-RU" sz="1600" b="1" dirty="0">
                <a:solidFill>
                  <a:srgbClr val="000000"/>
                </a:solidFill>
                <a:latin typeface="Times New Roman"/>
                <a:cs typeface="Times New Roman" pitchFamily="18" charset="0"/>
              </a:rPr>
              <a:t> </a:t>
            </a:r>
            <a:r>
              <a:rPr lang="uz-Cyrl-UZ" altLang="ru-RU" sz="1600" b="1" dirty="0">
                <a:solidFill>
                  <a:srgbClr val="000000"/>
                </a:solidFill>
                <a:latin typeface="Times New Roman"/>
              </a:rPr>
              <a:t>ў</a:t>
            </a:r>
            <a:r>
              <a:rPr lang="ru-RU" altLang="ru-RU" sz="1600" b="1" dirty="0" err="1">
                <a:solidFill>
                  <a:srgbClr val="000000"/>
                </a:solidFill>
                <a:latin typeface="Times New Roman"/>
                <a:cs typeface="Times New Roman" pitchFamily="18" charset="0"/>
              </a:rPr>
              <a:t>заро</a:t>
            </a:r>
            <a:r>
              <a:rPr lang="ru-RU" altLang="ru-RU" sz="1600" b="1" dirty="0">
                <a:solidFill>
                  <a:srgbClr val="000000"/>
                </a:solidFill>
                <a:latin typeface="Times New Roman"/>
                <a:cs typeface="Times New Roman" pitchFamily="18" charset="0"/>
              </a:rPr>
              <a:t> </a:t>
            </a:r>
            <a:r>
              <a:rPr lang="ru-RU" altLang="ru-RU" sz="1600" b="1" dirty="0" err="1">
                <a:solidFill>
                  <a:srgbClr val="000000"/>
                </a:solidFill>
                <a:latin typeface="Times New Roman"/>
                <a:cs typeface="Times New Roman" pitchFamily="18" charset="0"/>
              </a:rPr>
              <a:t>таъсир</a:t>
            </a:r>
            <a:r>
              <a:rPr lang="ru-RU" altLang="ru-RU" sz="1600" b="1" dirty="0">
                <a:solidFill>
                  <a:srgbClr val="000000"/>
                </a:solidFill>
                <a:latin typeface="Times New Roman"/>
                <a:cs typeface="Times New Roman" pitchFamily="18" charset="0"/>
              </a:rPr>
              <a:t>)</a:t>
            </a:r>
            <a:endParaRPr lang="ru-RU" altLang="ru-RU" sz="2400" b="1" dirty="0">
              <a:solidFill>
                <a:srgbClr val="000000"/>
              </a:solidFill>
              <a:latin typeface="Times New Roman"/>
            </a:endParaRPr>
          </a:p>
        </p:txBody>
      </p:sp>
      <p:sp>
        <p:nvSpPr>
          <p:cNvPr id="23556" name="Rectangle 35"/>
          <p:cNvSpPr>
            <a:spLocks noChangeArrowheads="1"/>
          </p:cNvSpPr>
          <p:nvPr/>
        </p:nvSpPr>
        <p:spPr bwMode="auto">
          <a:xfrm>
            <a:off x="285750" y="2168525"/>
            <a:ext cx="2286000"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defRPr/>
            </a:pPr>
            <a:r>
              <a:rPr lang="ru-RU" altLang="ru-RU" sz="2400" b="1" dirty="0" err="1">
                <a:solidFill>
                  <a:srgbClr val="002060"/>
                </a:solidFill>
                <a:latin typeface="Times New Roman"/>
                <a:cs typeface="Times New Roman" pitchFamily="18" charset="0"/>
              </a:rPr>
              <a:t>Моддий</a:t>
            </a:r>
            <a:endParaRPr lang="ru-RU" altLang="ru-RU" sz="2400" b="1" dirty="0">
              <a:solidFill>
                <a:srgbClr val="002060"/>
              </a:solidFill>
              <a:latin typeface="Times New Roman"/>
            </a:endParaRPr>
          </a:p>
        </p:txBody>
      </p:sp>
      <p:sp>
        <p:nvSpPr>
          <p:cNvPr id="23557" name="Rectangle 34"/>
          <p:cNvSpPr>
            <a:spLocks noChangeArrowheads="1"/>
          </p:cNvSpPr>
          <p:nvPr/>
        </p:nvSpPr>
        <p:spPr bwMode="auto">
          <a:xfrm>
            <a:off x="0" y="2840038"/>
            <a:ext cx="2916238" cy="5588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defRPr/>
            </a:pPr>
            <a:r>
              <a:rPr lang="uz-Cyrl-UZ" altLang="ru-RU" sz="1600" b="1" dirty="0">
                <a:solidFill>
                  <a:srgbClr val="0070C0"/>
                </a:solidFill>
                <a:latin typeface="Times New Roman"/>
              </a:rPr>
              <a:t>Ҳ</a:t>
            </a:r>
            <a:r>
              <a:rPr lang="ru-RU" altLang="ru-RU" sz="1600" b="1" dirty="0" err="1">
                <a:solidFill>
                  <a:srgbClr val="0070C0"/>
                </a:solidFill>
                <a:latin typeface="Times New Roman"/>
                <a:cs typeface="Times New Roman" pitchFamily="18" charset="0"/>
              </a:rPr>
              <a:t>аракатнинг</a:t>
            </a:r>
            <a:r>
              <a:rPr lang="ru-RU" altLang="ru-RU" sz="1600" b="1" dirty="0">
                <a:solidFill>
                  <a:srgbClr val="0070C0"/>
                </a:solidFill>
                <a:latin typeface="Times New Roman"/>
                <a:cs typeface="Times New Roman" pitchFamily="18" charset="0"/>
              </a:rPr>
              <a:t> </a:t>
            </a:r>
            <a:r>
              <a:rPr lang="ru-RU" altLang="ru-RU" sz="1600" b="1" dirty="0" err="1">
                <a:solidFill>
                  <a:srgbClr val="0070C0"/>
                </a:solidFill>
                <a:latin typeface="Times New Roman"/>
                <a:cs typeface="Times New Roman" pitchFamily="18" charset="0"/>
              </a:rPr>
              <a:t>асосий</a:t>
            </a:r>
            <a:r>
              <a:rPr lang="ru-RU" altLang="ru-RU" sz="1600" b="1" dirty="0">
                <a:solidFill>
                  <a:srgbClr val="0070C0"/>
                </a:solidFill>
                <a:latin typeface="Times New Roman"/>
                <a:cs typeface="Times New Roman" pitchFamily="18" charset="0"/>
              </a:rPr>
              <a:t> </a:t>
            </a:r>
            <a:r>
              <a:rPr lang="ru-RU" altLang="ru-RU" sz="1600" b="1" dirty="0" err="1">
                <a:solidFill>
                  <a:srgbClr val="0070C0"/>
                </a:solidFill>
                <a:latin typeface="Times New Roman"/>
                <a:cs typeface="Times New Roman" pitchFamily="18" charset="0"/>
              </a:rPr>
              <a:t>шакллари</a:t>
            </a:r>
            <a:endParaRPr lang="ru-RU" altLang="ru-RU" sz="1600" b="1" dirty="0">
              <a:solidFill>
                <a:srgbClr val="0070C0"/>
              </a:solidFill>
              <a:latin typeface="Times New Roman"/>
            </a:endParaRPr>
          </a:p>
        </p:txBody>
      </p:sp>
      <p:sp>
        <p:nvSpPr>
          <p:cNvPr id="23558" name="Rectangle 33"/>
          <p:cNvSpPr>
            <a:spLocks noChangeArrowheads="1"/>
          </p:cNvSpPr>
          <p:nvPr/>
        </p:nvSpPr>
        <p:spPr bwMode="auto">
          <a:xfrm>
            <a:off x="0" y="5522913"/>
            <a:ext cx="2916238"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Биологик шакли</a:t>
            </a:r>
            <a:endParaRPr lang="ru-RU" altLang="ru-RU" sz="1800" b="1">
              <a:solidFill>
                <a:srgbClr val="000000"/>
              </a:solidFill>
            </a:endParaRPr>
          </a:p>
        </p:txBody>
      </p:sp>
      <p:sp>
        <p:nvSpPr>
          <p:cNvPr id="23559" name="Rectangle 32"/>
          <p:cNvSpPr>
            <a:spLocks noChangeArrowheads="1"/>
          </p:cNvSpPr>
          <p:nvPr/>
        </p:nvSpPr>
        <p:spPr bwMode="auto">
          <a:xfrm>
            <a:off x="0" y="4854575"/>
            <a:ext cx="2916238"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Кимёвий шакли</a:t>
            </a:r>
            <a:endParaRPr lang="ru-RU" altLang="ru-RU" sz="1800" b="1">
              <a:solidFill>
                <a:srgbClr val="000000"/>
              </a:solidFill>
            </a:endParaRPr>
          </a:p>
        </p:txBody>
      </p:sp>
      <p:sp>
        <p:nvSpPr>
          <p:cNvPr id="23560" name="Rectangle 31"/>
          <p:cNvSpPr>
            <a:spLocks noChangeArrowheads="1"/>
          </p:cNvSpPr>
          <p:nvPr/>
        </p:nvSpPr>
        <p:spPr bwMode="auto">
          <a:xfrm>
            <a:off x="0" y="4181475"/>
            <a:ext cx="2916238"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Физик шакли</a:t>
            </a:r>
            <a:endParaRPr lang="ru-RU" altLang="ru-RU" sz="1800" b="1">
              <a:solidFill>
                <a:srgbClr val="000000"/>
              </a:solidFill>
            </a:endParaRPr>
          </a:p>
        </p:txBody>
      </p:sp>
      <p:sp>
        <p:nvSpPr>
          <p:cNvPr id="23561" name="Rectangle 30"/>
          <p:cNvSpPr>
            <a:spLocks noChangeArrowheads="1"/>
          </p:cNvSpPr>
          <p:nvPr/>
        </p:nvSpPr>
        <p:spPr bwMode="auto">
          <a:xfrm>
            <a:off x="0" y="3500438"/>
            <a:ext cx="2916238"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Механик шакли</a:t>
            </a:r>
            <a:endParaRPr lang="ru-RU" altLang="ru-RU" sz="1800" b="1">
              <a:solidFill>
                <a:srgbClr val="000000"/>
              </a:solidFill>
            </a:endParaRPr>
          </a:p>
        </p:txBody>
      </p:sp>
      <p:sp>
        <p:nvSpPr>
          <p:cNvPr id="23562" name="Rectangle 29"/>
          <p:cNvSpPr>
            <a:spLocks noChangeArrowheads="1"/>
          </p:cNvSpPr>
          <p:nvPr/>
        </p:nvSpPr>
        <p:spPr bwMode="auto">
          <a:xfrm>
            <a:off x="6011863" y="2840038"/>
            <a:ext cx="2808287" cy="6604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defRPr/>
            </a:pPr>
            <a:r>
              <a:rPr lang="ru-RU" altLang="ru-RU" sz="2000" b="1" dirty="0">
                <a:solidFill>
                  <a:srgbClr val="0070C0"/>
                </a:solidFill>
                <a:latin typeface="Times New Roman"/>
                <a:cs typeface="Times New Roman" pitchFamily="18" charset="0"/>
              </a:rPr>
              <a:t>Идеал </a:t>
            </a:r>
            <a:r>
              <a:rPr lang="ru-RU" altLang="ru-RU" sz="2000" b="1" dirty="0" err="1">
                <a:solidFill>
                  <a:srgbClr val="0070C0"/>
                </a:solidFill>
                <a:latin typeface="Times New Roman"/>
                <a:cs typeface="Times New Roman" pitchFamily="18" charset="0"/>
              </a:rPr>
              <a:t>жараёнлар</a:t>
            </a:r>
            <a:endParaRPr lang="ru-RU" altLang="ru-RU" sz="2000" b="1" dirty="0">
              <a:solidFill>
                <a:srgbClr val="0070C0"/>
              </a:solidFill>
              <a:latin typeface="Times New Roman"/>
            </a:endParaRPr>
          </a:p>
        </p:txBody>
      </p:sp>
      <p:sp>
        <p:nvSpPr>
          <p:cNvPr id="23563" name="Rectangle 28"/>
          <p:cNvSpPr>
            <a:spLocks noChangeArrowheads="1"/>
          </p:cNvSpPr>
          <p:nvPr/>
        </p:nvSpPr>
        <p:spPr bwMode="auto">
          <a:xfrm>
            <a:off x="6229350" y="2168525"/>
            <a:ext cx="2286000"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defRPr/>
            </a:pPr>
            <a:r>
              <a:rPr lang="ru-RU" altLang="ru-RU" sz="2400" b="1" dirty="0">
                <a:solidFill>
                  <a:srgbClr val="002060"/>
                </a:solidFill>
                <a:latin typeface="Times New Roman"/>
                <a:cs typeface="Times New Roman" pitchFamily="18" charset="0"/>
              </a:rPr>
              <a:t>Идеал</a:t>
            </a:r>
            <a:endParaRPr lang="ru-RU" altLang="ru-RU" sz="2400" b="1" dirty="0">
              <a:solidFill>
                <a:srgbClr val="002060"/>
              </a:solidFill>
              <a:latin typeface="Times New Roman"/>
            </a:endParaRPr>
          </a:p>
        </p:txBody>
      </p:sp>
      <p:sp>
        <p:nvSpPr>
          <p:cNvPr id="23564" name="Rectangle 27"/>
          <p:cNvSpPr>
            <a:spLocks noChangeArrowheads="1"/>
          </p:cNvSpPr>
          <p:nvPr/>
        </p:nvSpPr>
        <p:spPr bwMode="auto">
          <a:xfrm>
            <a:off x="3371850" y="2840038"/>
            <a:ext cx="2057400" cy="6604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defRPr/>
            </a:pPr>
            <a:r>
              <a:rPr lang="ru-RU" altLang="ru-RU" sz="1800" b="1" dirty="0" err="1">
                <a:solidFill>
                  <a:srgbClr val="0070C0"/>
                </a:solidFill>
                <a:latin typeface="Times New Roman"/>
                <a:cs typeface="Times New Roman" pitchFamily="18" charset="0"/>
              </a:rPr>
              <a:t>Моддий</a:t>
            </a:r>
            <a:r>
              <a:rPr lang="ru-RU" altLang="ru-RU" sz="1800" b="1" dirty="0">
                <a:solidFill>
                  <a:srgbClr val="0070C0"/>
                </a:solidFill>
                <a:latin typeface="Times New Roman"/>
                <a:cs typeface="Times New Roman" pitchFamily="18" charset="0"/>
              </a:rPr>
              <a:t> </a:t>
            </a:r>
            <a:r>
              <a:rPr lang="ru-RU" altLang="ru-RU" sz="1800" b="1" dirty="0" err="1">
                <a:solidFill>
                  <a:srgbClr val="0070C0"/>
                </a:solidFill>
                <a:latin typeface="Times New Roman"/>
                <a:cs typeface="Times New Roman" pitchFamily="18" charset="0"/>
              </a:rPr>
              <a:t>жараёнлар</a:t>
            </a:r>
            <a:endParaRPr lang="ru-RU" altLang="ru-RU" sz="1800" b="1" dirty="0">
              <a:solidFill>
                <a:srgbClr val="0070C0"/>
              </a:solidFill>
              <a:latin typeface="Times New Roman"/>
            </a:endParaRPr>
          </a:p>
        </p:txBody>
      </p:sp>
      <p:sp>
        <p:nvSpPr>
          <p:cNvPr id="23565" name="Rectangle 26"/>
          <p:cNvSpPr>
            <a:spLocks noChangeArrowheads="1"/>
          </p:cNvSpPr>
          <p:nvPr/>
        </p:nvSpPr>
        <p:spPr bwMode="auto">
          <a:xfrm>
            <a:off x="3371850" y="4181475"/>
            <a:ext cx="2057400" cy="61595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Моддий ишлаб чиқариш</a:t>
            </a:r>
            <a:endParaRPr lang="ru-RU" altLang="ru-RU" sz="1800" b="1">
              <a:solidFill>
                <a:srgbClr val="000000"/>
              </a:solidFill>
            </a:endParaRPr>
          </a:p>
        </p:txBody>
      </p:sp>
      <p:sp>
        <p:nvSpPr>
          <p:cNvPr id="23566" name="Rectangle 25"/>
          <p:cNvSpPr>
            <a:spLocks noChangeArrowheads="1"/>
          </p:cNvSpPr>
          <p:nvPr/>
        </p:nvSpPr>
        <p:spPr bwMode="auto">
          <a:xfrm>
            <a:off x="0" y="6080125"/>
            <a:ext cx="2916238" cy="457200"/>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Ижтимоий шакли</a:t>
            </a:r>
            <a:endParaRPr lang="ru-RU" altLang="ru-RU" sz="1800" b="1">
              <a:solidFill>
                <a:srgbClr val="000000"/>
              </a:solidFill>
            </a:endParaRPr>
          </a:p>
        </p:txBody>
      </p:sp>
      <p:sp>
        <p:nvSpPr>
          <p:cNvPr id="23567" name="Rectangle 24"/>
          <p:cNvSpPr>
            <a:spLocks noChangeArrowheads="1"/>
          </p:cNvSpPr>
          <p:nvPr/>
        </p:nvSpPr>
        <p:spPr bwMode="auto">
          <a:xfrm>
            <a:off x="3667125" y="6027738"/>
            <a:ext cx="2057400" cy="71437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Ижтимоий борлиқ</a:t>
            </a:r>
            <a:endParaRPr lang="ru-RU" altLang="ru-RU" sz="1800" b="1">
              <a:solidFill>
                <a:srgbClr val="000000"/>
              </a:solidFill>
            </a:endParaRPr>
          </a:p>
        </p:txBody>
      </p:sp>
      <p:sp>
        <p:nvSpPr>
          <p:cNvPr id="23568" name="Rectangle 23"/>
          <p:cNvSpPr>
            <a:spLocks noChangeArrowheads="1"/>
          </p:cNvSpPr>
          <p:nvPr/>
        </p:nvSpPr>
        <p:spPr bwMode="auto">
          <a:xfrm>
            <a:off x="5657850" y="4071938"/>
            <a:ext cx="1600200" cy="78263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600" b="1">
                <a:solidFill>
                  <a:srgbClr val="000000"/>
                </a:solidFill>
                <a:latin typeface="BalticaUzbek" pitchFamily="2" charset="0"/>
                <a:cs typeface="Times New Roman" pitchFamily="18" charset="0"/>
              </a:rPr>
              <a:t>Маънавий ишлаб чиқариш</a:t>
            </a:r>
            <a:endParaRPr lang="ru-RU" altLang="ru-RU" sz="1600" b="1">
              <a:solidFill>
                <a:srgbClr val="000000"/>
              </a:solidFill>
            </a:endParaRPr>
          </a:p>
        </p:txBody>
      </p:sp>
      <p:sp>
        <p:nvSpPr>
          <p:cNvPr id="23569" name="Rectangle 22"/>
          <p:cNvSpPr>
            <a:spLocks noChangeArrowheads="1"/>
          </p:cNvSpPr>
          <p:nvPr/>
        </p:nvSpPr>
        <p:spPr bwMode="auto">
          <a:xfrm>
            <a:off x="7415213" y="4071938"/>
            <a:ext cx="1443037" cy="75247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Маънавий фаолият</a:t>
            </a:r>
            <a:endParaRPr lang="ru-RU" altLang="ru-RU" sz="1800" b="1">
              <a:solidFill>
                <a:srgbClr val="000000"/>
              </a:solidFill>
            </a:endParaRPr>
          </a:p>
        </p:txBody>
      </p:sp>
      <p:sp>
        <p:nvSpPr>
          <p:cNvPr id="23570" name="Rectangle 21"/>
          <p:cNvSpPr>
            <a:spLocks noChangeArrowheads="1"/>
          </p:cNvSpPr>
          <p:nvPr/>
        </p:nvSpPr>
        <p:spPr bwMode="auto">
          <a:xfrm>
            <a:off x="5724525" y="5157788"/>
            <a:ext cx="1485900" cy="71913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Маънавий маданият</a:t>
            </a:r>
            <a:endParaRPr lang="ru-RU" altLang="ru-RU" sz="1800" b="1">
              <a:solidFill>
                <a:srgbClr val="000000"/>
              </a:solidFill>
            </a:endParaRPr>
          </a:p>
        </p:txBody>
      </p:sp>
      <p:sp>
        <p:nvSpPr>
          <p:cNvPr id="23571" name="Rectangle 20"/>
          <p:cNvSpPr>
            <a:spLocks noChangeArrowheads="1"/>
          </p:cNvSpPr>
          <p:nvPr/>
        </p:nvSpPr>
        <p:spPr bwMode="auto">
          <a:xfrm>
            <a:off x="7416800" y="5157788"/>
            <a:ext cx="1441450" cy="719137"/>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Субъектив тафаккур</a:t>
            </a:r>
            <a:endParaRPr lang="ru-RU" altLang="ru-RU" sz="1800" b="1">
              <a:solidFill>
                <a:srgbClr val="000000"/>
              </a:solidFill>
            </a:endParaRPr>
          </a:p>
        </p:txBody>
      </p:sp>
      <p:sp>
        <p:nvSpPr>
          <p:cNvPr id="23572" name="Rectangle 19"/>
          <p:cNvSpPr>
            <a:spLocks noChangeArrowheads="1"/>
          </p:cNvSpPr>
          <p:nvPr/>
        </p:nvSpPr>
        <p:spPr bwMode="auto">
          <a:xfrm>
            <a:off x="6516688" y="6027738"/>
            <a:ext cx="1763712" cy="71437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Ижтимоий </a:t>
            </a:r>
          </a:p>
          <a:p>
            <a:pPr algn="ctr" fontAlgn="base">
              <a:spcBef>
                <a:spcPct val="0"/>
              </a:spcBef>
              <a:spcAft>
                <a:spcPct val="0"/>
              </a:spcAft>
              <a:buClrTx/>
              <a:buFontTx/>
              <a:buNone/>
            </a:pPr>
            <a:r>
              <a:rPr lang="ru-RU" altLang="ru-RU" sz="1800" b="1">
                <a:solidFill>
                  <a:srgbClr val="000000"/>
                </a:solidFill>
                <a:latin typeface="BalticaUzbek" pitchFamily="2" charset="0"/>
                <a:cs typeface="Times New Roman" pitchFamily="18" charset="0"/>
              </a:rPr>
              <a:t>онг</a:t>
            </a:r>
            <a:endParaRPr lang="ru-RU" altLang="ru-RU" sz="1800" b="1">
              <a:solidFill>
                <a:srgbClr val="000000"/>
              </a:solidFill>
            </a:endParaRPr>
          </a:p>
        </p:txBody>
      </p:sp>
      <p:sp>
        <p:nvSpPr>
          <p:cNvPr id="23573" name="Line 18"/>
          <p:cNvSpPr>
            <a:spLocks noChangeShapeType="1"/>
          </p:cNvSpPr>
          <p:nvPr/>
        </p:nvSpPr>
        <p:spPr bwMode="auto">
          <a:xfrm flipH="1">
            <a:off x="1428750" y="1495425"/>
            <a:ext cx="125730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74" name="Line 17"/>
          <p:cNvSpPr>
            <a:spLocks noChangeShapeType="1"/>
          </p:cNvSpPr>
          <p:nvPr/>
        </p:nvSpPr>
        <p:spPr bwMode="auto">
          <a:xfrm>
            <a:off x="6115050" y="1495425"/>
            <a:ext cx="125730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75" name="Line 16"/>
          <p:cNvSpPr>
            <a:spLocks noChangeShapeType="1"/>
          </p:cNvSpPr>
          <p:nvPr/>
        </p:nvSpPr>
        <p:spPr bwMode="auto">
          <a:xfrm>
            <a:off x="1428750" y="2616200"/>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76" name="Line 15"/>
          <p:cNvSpPr>
            <a:spLocks noChangeShapeType="1"/>
          </p:cNvSpPr>
          <p:nvPr/>
        </p:nvSpPr>
        <p:spPr bwMode="auto">
          <a:xfrm>
            <a:off x="1428750" y="3284538"/>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77" name="Line 14"/>
          <p:cNvSpPr>
            <a:spLocks noChangeShapeType="1"/>
          </p:cNvSpPr>
          <p:nvPr/>
        </p:nvSpPr>
        <p:spPr bwMode="auto">
          <a:xfrm>
            <a:off x="1428750" y="3957638"/>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78" name="Line 13"/>
          <p:cNvSpPr>
            <a:spLocks noChangeShapeType="1"/>
          </p:cNvSpPr>
          <p:nvPr/>
        </p:nvSpPr>
        <p:spPr bwMode="auto">
          <a:xfrm>
            <a:off x="1428750" y="4629150"/>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79" name="Line 12"/>
          <p:cNvSpPr>
            <a:spLocks noChangeShapeType="1"/>
          </p:cNvSpPr>
          <p:nvPr/>
        </p:nvSpPr>
        <p:spPr bwMode="auto">
          <a:xfrm>
            <a:off x="1428750" y="5297488"/>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0" name="Line 11"/>
          <p:cNvSpPr>
            <a:spLocks noChangeShapeType="1"/>
          </p:cNvSpPr>
          <p:nvPr/>
        </p:nvSpPr>
        <p:spPr bwMode="auto">
          <a:xfrm>
            <a:off x="1428750" y="5970588"/>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1" name="Line 10"/>
          <p:cNvSpPr>
            <a:spLocks noChangeShapeType="1"/>
          </p:cNvSpPr>
          <p:nvPr/>
        </p:nvSpPr>
        <p:spPr bwMode="auto">
          <a:xfrm>
            <a:off x="1428750" y="2616200"/>
            <a:ext cx="228600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2" name="Line 9"/>
          <p:cNvSpPr>
            <a:spLocks noChangeShapeType="1"/>
          </p:cNvSpPr>
          <p:nvPr/>
        </p:nvSpPr>
        <p:spPr bwMode="auto">
          <a:xfrm>
            <a:off x="4400550" y="3513138"/>
            <a:ext cx="0" cy="6683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3" name="Line 8"/>
          <p:cNvSpPr>
            <a:spLocks noChangeShapeType="1"/>
          </p:cNvSpPr>
          <p:nvPr/>
        </p:nvSpPr>
        <p:spPr bwMode="auto">
          <a:xfrm>
            <a:off x="7486650" y="2616200"/>
            <a:ext cx="0" cy="2286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4" name="Line 7"/>
          <p:cNvSpPr>
            <a:spLocks noChangeShapeType="1"/>
          </p:cNvSpPr>
          <p:nvPr/>
        </p:nvSpPr>
        <p:spPr bwMode="auto">
          <a:xfrm flipH="1">
            <a:off x="6467475" y="3513138"/>
            <a:ext cx="0" cy="558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5" name="Line 6"/>
          <p:cNvSpPr>
            <a:spLocks noChangeShapeType="1"/>
          </p:cNvSpPr>
          <p:nvPr/>
        </p:nvSpPr>
        <p:spPr bwMode="auto">
          <a:xfrm>
            <a:off x="8229600" y="3513138"/>
            <a:ext cx="0" cy="558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3586" name="Rectangle 37"/>
          <p:cNvSpPr>
            <a:spLocks noChangeArrowheads="1"/>
          </p:cNvSpPr>
          <p:nvPr/>
        </p:nvSpPr>
        <p:spPr bwMode="auto">
          <a:xfrm>
            <a:off x="1547813" y="330200"/>
            <a:ext cx="7200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ClrTx/>
              <a:buFontTx/>
              <a:buNone/>
            </a:pPr>
            <a:r>
              <a:rPr lang="ru-RU" altLang="ru-RU" sz="2000" b="1">
                <a:solidFill>
                  <a:srgbClr val="000000"/>
                </a:solidFill>
                <a:latin typeface="BalticaUzbek" pitchFamily="2" charset="0"/>
                <a:cs typeface="Times New Roman" pitchFamily="18" charset="0"/>
              </a:rPr>
              <a:t> </a:t>
            </a:r>
            <a:r>
              <a:rPr lang="uz-Cyrl-UZ" altLang="ru-RU" sz="2000" b="1">
                <a:solidFill>
                  <a:srgbClr val="000000"/>
                </a:solidFill>
              </a:rPr>
              <a:t>Ҳ</a:t>
            </a:r>
            <a:r>
              <a:rPr lang="ru-RU" altLang="ru-RU" sz="2000" b="1">
                <a:solidFill>
                  <a:srgbClr val="000000"/>
                </a:solidFill>
                <a:latin typeface="BalticaUzbek" pitchFamily="2" charset="0"/>
                <a:cs typeface="Times New Roman" pitchFamily="18" charset="0"/>
              </a:rPr>
              <a:t>АРАКАТ ШАКЛЛАРИНИНГ КЛАССИФИКАЦИЯСИ</a:t>
            </a:r>
            <a:endParaRPr lang="ru-RU" altLang="ru-RU" sz="2400">
              <a:solidFill>
                <a:srgbClr val="000000"/>
              </a:solidFill>
            </a:endParaRPr>
          </a:p>
        </p:txBody>
      </p:sp>
      <p:sp>
        <p:nvSpPr>
          <p:cNvPr id="23587" name="Rectangle 56"/>
          <p:cNvSpPr>
            <a:spLocks noChangeArrowheads="1"/>
          </p:cNvSpPr>
          <p:nvPr/>
        </p:nvSpPr>
        <p:spPr bwMode="auto">
          <a:xfrm>
            <a:off x="-285750" y="10842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fontAlgn="base">
              <a:spcBef>
                <a:spcPct val="0"/>
              </a:spcBef>
              <a:spcAft>
                <a:spcPct val="0"/>
              </a:spcAft>
              <a:buClrTx/>
              <a:buFontTx/>
              <a:buNone/>
            </a:pPr>
            <a:endParaRPr lang="ru-RU" altLang="ru-RU" sz="2400">
              <a:solidFill>
                <a:srgbClr val="000000"/>
              </a:solidFill>
            </a:endParaRPr>
          </a:p>
        </p:txBody>
      </p:sp>
      <p:sp>
        <p:nvSpPr>
          <p:cNvPr id="23588" name="Line 57"/>
          <p:cNvSpPr>
            <a:spLocks noChangeShapeType="1"/>
          </p:cNvSpPr>
          <p:nvPr/>
        </p:nvSpPr>
        <p:spPr bwMode="auto">
          <a:xfrm>
            <a:off x="2916238" y="6308725"/>
            <a:ext cx="747712" cy="0"/>
          </a:xfrm>
          <a:prstGeom prst="line">
            <a:avLst/>
          </a:prstGeom>
          <a:noFill/>
          <a:ln w="127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ru-RU" sz="2400">
              <a:solidFill>
                <a:srgbClr val="000000"/>
              </a:solidFill>
            </a:endParaRPr>
          </a:p>
        </p:txBody>
      </p:sp>
      <p:sp>
        <p:nvSpPr>
          <p:cNvPr id="23589" name="Line 58"/>
          <p:cNvSpPr>
            <a:spLocks noChangeShapeType="1"/>
          </p:cNvSpPr>
          <p:nvPr/>
        </p:nvSpPr>
        <p:spPr bwMode="auto">
          <a:xfrm>
            <a:off x="5724525" y="6308725"/>
            <a:ext cx="792163" cy="0"/>
          </a:xfrm>
          <a:prstGeom prst="line">
            <a:avLst/>
          </a:prstGeom>
          <a:noFill/>
          <a:ln w="127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ru-RU" sz="2400">
              <a:solidFill>
                <a:srgbClr val="000000"/>
              </a:solidFill>
            </a:endParaRPr>
          </a:p>
        </p:txBody>
      </p:sp>
      <p:sp>
        <p:nvSpPr>
          <p:cNvPr id="23590" name="Line 59"/>
          <p:cNvSpPr>
            <a:spLocks noChangeShapeType="1"/>
          </p:cNvSpPr>
          <p:nvPr/>
        </p:nvSpPr>
        <p:spPr bwMode="auto">
          <a:xfrm flipH="1">
            <a:off x="6516688" y="4857750"/>
            <a:ext cx="0" cy="300038"/>
          </a:xfrm>
          <a:prstGeom prst="line">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ru-RU" sz="2400">
              <a:solidFill>
                <a:srgbClr val="000000"/>
              </a:solidFill>
            </a:endParaRPr>
          </a:p>
        </p:txBody>
      </p:sp>
      <p:sp>
        <p:nvSpPr>
          <p:cNvPr id="23591" name="Line 60"/>
          <p:cNvSpPr>
            <a:spLocks noChangeShapeType="1"/>
          </p:cNvSpPr>
          <p:nvPr/>
        </p:nvSpPr>
        <p:spPr bwMode="auto">
          <a:xfrm>
            <a:off x="8280400" y="4857750"/>
            <a:ext cx="0" cy="300038"/>
          </a:xfrm>
          <a:prstGeom prst="line">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ru-RU" sz="2400">
              <a:solidFill>
                <a:srgbClr val="000000"/>
              </a:solidFill>
            </a:endParaRPr>
          </a:p>
        </p:txBody>
      </p:sp>
    </p:spTree>
    <p:extLst>
      <p:ext uri="{BB962C8B-B14F-4D97-AF65-F5344CB8AC3E}">
        <p14:creationId xmlns:p14="http://schemas.microsoft.com/office/powerpoint/2010/main" val="2802848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ClrTx/>
              <a:buFontTx/>
              <a:buNone/>
            </a:pPr>
            <a:fld id="{4E4772F5-9B42-42B6-82DA-8D03032B6E6A}" type="slidenum">
              <a:rPr lang="ru-RU" altLang="ru-RU" sz="1400" smtClean="0">
                <a:solidFill>
                  <a:srgbClr val="000000"/>
                </a:solidFill>
              </a:rPr>
              <a:pPr eaLnBrk="1" hangingPunct="1">
                <a:spcBef>
                  <a:spcPct val="50000"/>
                </a:spcBef>
                <a:buClrTx/>
                <a:buFontTx/>
                <a:buNone/>
              </a:pPr>
              <a:t>21</a:t>
            </a:fld>
            <a:endParaRPr lang="ru-RU" altLang="ru-RU" sz="1400">
              <a:solidFill>
                <a:srgbClr val="000000"/>
              </a:solidFill>
            </a:endParaRPr>
          </a:p>
        </p:txBody>
      </p:sp>
      <p:sp>
        <p:nvSpPr>
          <p:cNvPr id="28675" name="AutoShape 2"/>
          <p:cNvSpPr>
            <a:spLocks noChangeArrowheads="1"/>
          </p:cNvSpPr>
          <p:nvPr/>
        </p:nvSpPr>
        <p:spPr bwMode="auto">
          <a:xfrm>
            <a:off x="755650" y="1268413"/>
            <a:ext cx="2736850" cy="1584325"/>
          </a:xfrm>
          <a:prstGeom prst="downArrowCallout">
            <a:avLst>
              <a:gd name="adj1" fmla="val 43186"/>
              <a:gd name="adj2" fmla="val 43186"/>
              <a:gd name="adj3" fmla="val 16667"/>
              <a:gd name="adj4" fmla="val 66667"/>
            </a:avLst>
          </a:prstGeom>
          <a:solidFill>
            <a:schemeClr val="accent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uz-Cyrl-UZ" altLang="ru-RU" sz="3600" b="1">
                <a:solidFill>
                  <a:srgbClr val="002060"/>
                </a:solidFill>
              </a:rPr>
              <a:t>Прогресс</a:t>
            </a:r>
            <a:endParaRPr lang="ru-RU" altLang="ru-RU" sz="3600" b="1">
              <a:solidFill>
                <a:srgbClr val="002060"/>
              </a:solidFill>
            </a:endParaRPr>
          </a:p>
        </p:txBody>
      </p:sp>
      <p:sp>
        <p:nvSpPr>
          <p:cNvPr id="28676" name="AutoShape 3"/>
          <p:cNvSpPr>
            <a:spLocks noChangeArrowheads="1"/>
          </p:cNvSpPr>
          <p:nvPr/>
        </p:nvSpPr>
        <p:spPr bwMode="auto">
          <a:xfrm>
            <a:off x="5651500" y="1268413"/>
            <a:ext cx="2736850" cy="1584325"/>
          </a:xfrm>
          <a:prstGeom prst="downArrowCallout">
            <a:avLst>
              <a:gd name="adj1" fmla="val 43186"/>
              <a:gd name="adj2" fmla="val 43186"/>
              <a:gd name="adj3" fmla="val 16667"/>
              <a:gd name="adj4" fmla="val 66667"/>
            </a:avLst>
          </a:prstGeom>
          <a:solidFill>
            <a:schemeClr val="accent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uz-Cyrl-UZ" altLang="ru-RU" sz="3600" b="1">
                <a:solidFill>
                  <a:srgbClr val="002060"/>
                </a:solidFill>
              </a:rPr>
              <a:t>Регресс</a:t>
            </a:r>
            <a:endParaRPr lang="ru-RU" altLang="ru-RU" sz="3600" b="1">
              <a:solidFill>
                <a:srgbClr val="002060"/>
              </a:solidFill>
            </a:endParaRPr>
          </a:p>
        </p:txBody>
      </p:sp>
      <p:sp>
        <p:nvSpPr>
          <p:cNvPr id="28677" name="Rectangle 4"/>
          <p:cNvSpPr>
            <a:spLocks noChangeArrowheads="1"/>
          </p:cNvSpPr>
          <p:nvPr/>
        </p:nvSpPr>
        <p:spPr bwMode="auto">
          <a:xfrm>
            <a:off x="0" y="2852738"/>
            <a:ext cx="4500563" cy="4005262"/>
          </a:xfrm>
          <a:prstGeom prst="rect">
            <a:avLst/>
          </a:prstGeom>
          <a:solidFill>
            <a:schemeClr val="accent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uz-Cyrl-UZ" altLang="ru-RU" sz="2400" b="1" i="1" dirty="0">
                <a:solidFill>
                  <a:srgbClr val="FFFF00"/>
                </a:solidFill>
              </a:rPr>
              <a:t>Орқага қайтмаслик ва муайян </a:t>
            </a:r>
          </a:p>
          <a:p>
            <a:pPr algn="ctr" eaLnBrk="1" fontAlgn="base" hangingPunct="1">
              <a:spcBef>
                <a:spcPct val="0"/>
              </a:spcBef>
              <a:spcAft>
                <a:spcPct val="0"/>
              </a:spcAft>
              <a:buClrTx/>
              <a:buFontTx/>
              <a:buNone/>
            </a:pPr>
            <a:r>
              <a:rPr lang="uz-Cyrl-UZ" altLang="ru-RU" sz="2400" b="1" i="1" dirty="0">
                <a:solidFill>
                  <a:srgbClr val="FFFF00"/>
                </a:solidFill>
              </a:rPr>
              <a:t>йўналишга эгалик  хос бўлган </a:t>
            </a:r>
          </a:p>
          <a:p>
            <a:pPr algn="ctr" eaLnBrk="1" fontAlgn="base" hangingPunct="1">
              <a:spcBef>
                <a:spcPct val="0"/>
              </a:spcBef>
              <a:spcAft>
                <a:spcPct val="0"/>
              </a:spcAft>
              <a:buClrTx/>
              <a:buFontTx/>
              <a:buNone/>
            </a:pPr>
            <a:r>
              <a:rPr lang="uz-Cyrl-UZ" altLang="ru-RU" sz="2400" b="1" i="1" dirty="0">
                <a:solidFill>
                  <a:srgbClr val="FFFF00"/>
                </a:solidFill>
              </a:rPr>
              <a:t>ҳаракат типи </a:t>
            </a:r>
            <a:r>
              <a:rPr lang="uz-Cyrl-UZ" altLang="ru-RU" sz="2800" b="1" i="1" u="sng" dirty="0">
                <a:solidFill>
                  <a:srgbClr val="002060"/>
                </a:solidFill>
              </a:rPr>
              <a:t>ривожланиш</a:t>
            </a:r>
            <a:r>
              <a:rPr lang="uz-Cyrl-UZ" altLang="ru-RU" sz="2800" b="1" i="1" dirty="0">
                <a:solidFill>
                  <a:srgbClr val="FFFF00"/>
                </a:solidFill>
              </a:rPr>
              <a:t> </a:t>
            </a:r>
          </a:p>
          <a:p>
            <a:pPr algn="ctr" eaLnBrk="1" fontAlgn="base" hangingPunct="1">
              <a:spcBef>
                <a:spcPct val="0"/>
              </a:spcBef>
              <a:spcAft>
                <a:spcPct val="0"/>
              </a:spcAft>
              <a:buClrTx/>
              <a:buFontTx/>
              <a:buNone/>
            </a:pPr>
            <a:r>
              <a:rPr lang="uz-Cyrl-UZ" altLang="ru-RU" sz="2800" b="1" i="1" dirty="0">
                <a:solidFill>
                  <a:srgbClr val="002060"/>
                </a:solidFill>
              </a:rPr>
              <a:t>(прогресс)</a:t>
            </a:r>
            <a:r>
              <a:rPr lang="uz-Cyrl-UZ" altLang="ru-RU" sz="2400" b="1" i="1" dirty="0">
                <a:solidFill>
                  <a:srgbClr val="FFFF00"/>
                </a:solidFill>
              </a:rPr>
              <a:t> деб аталади.</a:t>
            </a:r>
            <a:r>
              <a:rPr lang="uz-Cyrl-UZ" altLang="ru-RU" sz="2400" b="1" dirty="0">
                <a:solidFill>
                  <a:srgbClr val="FFFF00"/>
                </a:solidFill>
              </a:rPr>
              <a:t> </a:t>
            </a:r>
          </a:p>
          <a:p>
            <a:pPr algn="ctr" eaLnBrk="1" fontAlgn="base" hangingPunct="1">
              <a:spcBef>
                <a:spcPct val="0"/>
              </a:spcBef>
              <a:spcAft>
                <a:spcPct val="0"/>
              </a:spcAft>
              <a:buClrTx/>
              <a:buFontTx/>
              <a:buNone/>
            </a:pPr>
            <a:r>
              <a:rPr lang="uz-Cyrl-UZ" altLang="ru-RU" sz="2000" b="1" dirty="0">
                <a:solidFill>
                  <a:srgbClr val="7030A0"/>
                </a:solidFill>
              </a:rPr>
              <a:t>Ривожланиш бу –</a:t>
            </a:r>
            <a:r>
              <a:rPr lang="uz-Cyrl-UZ" altLang="ru-RU" sz="1800" b="1" dirty="0">
                <a:solidFill>
                  <a:srgbClr val="FFFF00"/>
                </a:solidFill>
              </a:rPr>
              <a:t> муайян с</a:t>
            </a:r>
            <a:r>
              <a:rPr lang="ru-RU" altLang="ru-RU" sz="1800" b="1" dirty="0" err="1">
                <a:solidFill>
                  <a:srgbClr val="FFFF00"/>
                </a:solidFill>
              </a:rPr>
              <a:t>истеманинг</a:t>
            </a:r>
            <a:r>
              <a:rPr lang="ru-RU" altLang="ru-RU" sz="1800" b="1" dirty="0">
                <a:solidFill>
                  <a:srgbClr val="FFFF00"/>
                </a:solidFill>
              </a:rPr>
              <a:t> </a:t>
            </a:r>
          </a:p>
          <a:p>
            <a:pPr algn="ctr" eaLnBrk="1" fontAlgn="base" hangingPunct="1">
              <a:spcBef>
                <a:spcPct val="0"/>
              </a:spcBef>
              <a:spcAft>
                <a:spcPct val="0"/>
              </a:spcAft>
              <a:buClrTx/>
              <a:buFontTx/>
              <a:buNone/>
            </a:pPr>
            <a:r>
              <a:rPr lang="ru-RU" altLang="ru-RU" sz="1800" b="1" dirty="0" err="1">
                <a:solidFill>
                  <a:srgbClr val="FFFF00"/>
                </a:solidFill>
              </a:rPr>
              <a:t>муайян</a:t>
            </a:r>
            <a:r>
              <a:rPr lang="ru-RU" altLang="ru-RU" sz="1800" b="1" dirty="0">
                <a:solidFill>
                  <a:srgbClr val="FFFF00"/>
                </a:solidFill>
              </a:rPr>
              <a:t> </a:t>
            </a:r>
            <a:r>
              <a:rPr lang="ru-RU" altLang="ru-RU" sz="1800" b="1" dirty="0" err="1">
                <a:solidFill>
                  <a:srgbClr val="FFFF00"/>
                </a:solidFill>
              </a:rPr>
              <a:t>вақт</a:t>
            </a:r>
            <a:r>
              <a:rPr lang="ru-RU" altLang="ru-RU" sz="1800" b="1" dirty="0">
                <a:solidFill>
                  <a:srgbClr val="FFFF00"/>
                </a:solidFill>
              </a:rPr>
              <a:t> </a:t>
            </a:r>
            <a:r>
              <a:rPr lang="ru-RU" altLang="ru-RU" sz="1800" b="1" dirty="0" err="1">
                <a:solidFill>
                  <a:srgbClr val="FFFF00"/>
                </a:solidFill>
              </a:rPr>
              <a:t>ва</a:t>
            </a:r>
            <a:r>
              <a:rPr lang="ru-RU" altLang="ru-RU" sz="1800" b="1" dirty="0">
                <a:solidFill>
                  <a:srgbClr val="FFFF00"/>
                </a:solidFill>
              </a:rPr>
              <a:t> </a:t>
            </a:r>
            <a:r>
              <a:rPr lang="ru-RU" altLang="ru-RU" sz="1800" b="1" dirty="0" err="1">
                <a:solidFill>
                  <a:srgbClr val="FFFF00"/>
                </a:solidFill>
              </a:rPr>
              <a:t>макондаги</a:t>
            </a:r>
            <a:r>
              <a:rPr lang="ru-RU" altLang="ru-RU" sz="1800" b="1" dirty="0">
                <a:solidFill>
                  <a:srgbClr val="FFFF00"/>
                </a:solidFill>
              </a:rPr>
              <a:t> </a:t>
            </a:r>
            <a:r>
              <a:rPr lang="ru-RU" altLang="ru-RU" sz="1800" b="1" dirty="0" err="1">
                <a:solidFill>
                  <a:srgbClr val="FFFF00"/>
                </a:solidFill>
              </a:rPr>
              <a:t>яхлит</a:t>
            </a:r>
            <a:r>
              <a:rPr lang="ru-RU" altLang="ru-RU" sz="1800" b="1" dirty="0">
                <a:solidFill>
                  <a:srgbClr val="FFFF00"/>
                </a:solidFill>
              </a:rPr>
              <a:t>, </a:t>
            </a:r>
          </a:p>
          <a:p>
            <a:pPr algn="ctr" eaLnBrk="1" fontAlgn="base" hangingPunct="1">
              <a:spcBef>
                <a:spcPct val="0"/>
              </a:spcBef>
              <a:spcAft>
                <a:spcPct val="0"/>
              </a:spcAft>
              <a:buClrTx/>
              <a:buFontTx/>
              <a:buNone/>
            </a:pPr>
            <a:r>
              <a:rPr lang="ru-RU" altLang="ru-RU" sz="1800" b="1" dirty="0">
                <a:solidFill>
                  <a:srgbClr val="FFFF00"/>
                </a:solidFill>
              </a:rPr>
              <a:t>комплекс, </a:t>
            </a:r>
            <a:r>
              <a:rPr lang="ru-RU" altLang="ru-RU" sz="1800" b="1" dirty="0" err="1">
                <a:solidFill>
                  <a:srgbClr val="FFFF00"/>
                </a:solidFill>
              </a:rPr>
              <a:t>орқага</a:t>
            </a:r>
            <a:r>
              <a:rPr lang="ru-RU" altLang="ru-RU" sz="1800" b="1" dirty="0">
                <a:solidFill>
                  <a:srgbClr val="FFFF00"/>
                </a:solidFill>
              </a:rPr>
              <a:t> </a:t>
            </a:r>
            <a:r>
              <a:rPr lang="ru-RU" altLang="ru-RU" sz="1800" b="1" dirty="0" err="1">
                <a:solidFill>
                  <a:srgbClr val="FFFF00"/>
                </a:solidFill>
              </a:rPr>
              <a:t>қайтмайдиган</a:t>
            </a:r>
            <a:r>
              <a:rPr lang="ru-RU" altLang="ru-RU" sz="1800" b="1" dirty="0">
                <a:solidFill>
                  <a:srgbClr val="FFFF00"/>
                </a:solidFill>
              </a:rPr>
              <a:t>, </a:t>
            </a:r>
          </a:p>
          <a:p>
            <a:pPr algn="ctr" eaLnBrk="1" fontAlgn="base" hangingPunct="1">
              <a:spcBef>
                <a:spcPct val="0"/>
              </a:spcBef>
              <a:spcAft>
                <a:spcPct val="0"/>
              </a:spcAft>
              <a:buClrTx/>
              <a:buFontTx/>
              <a:buNone/>
            </a:pPr>
            <a:r>
              <a:rPr lang="ru-RU" altLang="ru-RU" sz="1800" b="1" dirty="0" err="1">
                <a:solidFill>
                  <a:srgbClr val="FFFF00"/>
                </a:solidFill>
              </a:rPr>
              <a:t>илгариланма</a:t>
            </a:r>
            <a:r>
              <a:rPr lang="ru-RU" altLang="ru-RU" sz="1800" b="1" dirty="0">
                <a:solidFill>
                  <a:srgbClr val="FFFF00"/>
                </a:solidFill>
              </a:rPr>
              <a:t> </a:t>
            </a:r>
            <a:r>
              <a:rPr lang="ru-RU" altLang="ru-RU" sz="1800" b="1" dirty="0" err="1">
                <a:solidFill>
                  <a:srgbClr val="FFFF00"/>
                </a:solidFill>
              </a:rPr>
              <a:t>йўналишга</a:t>
            </a:r>
            <a:r>
              <a:rPr lang="ru-RU" altLang="ru-RU" sz="1800" b="1" dirty="0">
                <a:solidFill>
                  <a:srgbClr val="FFFF00"/>
                </a:solidFill>
              </a:rPr>
              <a:t> </a:t>
            </a:r>
            <a:r>
              <a:rPr lang="ru-RU" altLang="ru-RU" sz="1800" b="1" dirty="0" err="1">
                <a:solidFill>
                  <a:srgbClr val="FFFF00"/>
                </a:solidFill>
              </a:rPr>
              <a:t>эга</a:t>
            </a:r>
            <a:r>
              <a:rPr lang="ru-RU" altLang="ru-RU" sz="1800" b="1" dirty="0">
                <a:solidFill>
                  <a:srgbClr val="FFFF00"/>
                </a:solidFill>
              </a:rPr>
              <a:t> </a:t>
            </a:r>
            <a:r>
              <a:rPr lang="ru-RU" altLang="ru-RU" sz="1800" b="1" dirty="0" err="1">
                <a:solidFill>
                  <a:srgbClr val="FFFF00"/>
                </a:solidFill>
              </a:rPr>
              <a:t>бўлган</a:t>
            </a:r>
            <a:r>
              <a:rPr lang="ru-RU" altLang="ru-RU" sz="1800" b="1" dirty="0">
                <a:solidFill>
                  <a:srgbClr val="FFFF00"/>
                </a:solidFill>
              </a:rPr>
              <a:t>, </a:t>
            </a:r>
          </a:p>
          <a:p>
            <a:pPr algn="ctr" eaLnBrk="1" fontAlgn="base" hangingPunct="1">
              <a:spcBef>
                <a:spcPct val="0"/>
              </a:spcBef>
              <a:spcAft>
                <a:spcPct val="0"/>
              </a:spcAft>
              <a:buClrTx/>
              <a:buFontTx/>
              <a:buNone/>
            </a:pPr>
            <a:r>
              <a:rPr lang="ru-RU" altLang="ru-RU" sz="1800" b="1" dirty="0" err="1">
                <a:solidFill>
                  <a:srgbClr val="FFFF00"/>
                </a:solidFill>
              </a:rPr>
              <a:t>нарса</a:t>
            </a:r>
            <a:r>
              <a:rPr lang="ru-RU" altLang="ru-RU" sz="1800" b="1" dirty="0">
                <a:solidFill>
                  <a:srgbClr val="FFFF00"/>
                </a:solidFill>
              </a:rPr>
              <a:t> </a:t>
            </a:r>
            <a:r>
              <a:rPr lang="ru-RU" altLang="ru-RU" sz="1800" b="1" dirty="0" err="1">
                <a:solidFill>
                  <a:srgbClr val="FFFF00"/>
                </a:solidFill>
              </a:rPr>
              <a:t>ёки</a:t>
            </a:r>
            <a:r>
              <a:rPr lang="ru-RU" altLang="ru-RU" sz="1800" b="1" dirty="0">
                <a:solidFill>
                  <a:srgbClr val="FFFF00"/>
                </a:solidFill>
              </a:rPr>
              <a:t> </a:t>
            </a:r>
            <a:r>
              <a:rPr lang="ru-RU" altLang="ru-RU" sz="1800" b="1" dirty="0" err="1">
                <a:solidFill>
                  <a:srgbClr val="FFFF00"/>
                </a:solidFill>
              </a:rPr>
              <a:t>ҳодиса</a:t>
            </a:r>
            <a:r>
              <a:rPr lang="ru-RU" altLang="ru-RU" sz="1800" b="1" dirty="0">
                <a:solidFill>
                  <a:srgbClr val="FFFF00"/>
                </a:solidFill>
              </a:rPr>
              <a:t> </a:t>
            </a:r>
            <a:r>
              <a:rPr lang="ru-RU" altLang="ru-RU" sz="1800" b="1" dirty="0" err="1">
                <a:solidFill>
                  <a:srgbClr val="FFFF00"/>
                </a:solidFill>
              </a:rPr>
              <a:t>структурасининг</a:t>
            </a:r>
            <a:r>
              <a:rPr lang="uz-Cyrl-UZ" altLang="ru-RU" sz="1800" b="1" dirty="0">
                <a:solidFill>
                  <a:srgbClr val="FFFF00"/>
                </a:solidFill>
              </a:rPr>
              <a:t> </a:t>
            </a:r>
          </a:p>
          <a:p>
            <a:pPr algn="ctr" eaLnBrk="1" fontAlgn="base" hangingPunct="1">
              <a:spcBef>
                <a:spcPct val="0"/>
              </a:spcBef>
              <a:spcAft>
                <a:spcPct val="0"/>
              </a:spcAft>
              <a:buClrTx/>
              <a:buFontTx/>
              <a:buNone/>
            </a:pPr>
            <a:r>
              <a:rPr lang="ru-RU" altLang="ru-RU" sz="1800" b="1" dirty="0" err="1">
                <a:solidFill>
                  <a:srgbClr val="FFFF00"/>
                </a:solidFill>
              </a:rPr>
              <a:t>мураккаблашуви</a:t>
            </a:r>
            <a:r>
              <a:rPr lang="ru-RU" altLang="ru-RU" sz="1800" b="1" dirty="0">
                <a:solidFill>
                  <a:srgbClr val="FFFF00"/>
                </a:solidFill>
              </a:rPr>
              <a:t>, улар </a:t>
            </a:r>
            <a:r>
              <a:rPr lang="ru-RU" altLang="ru-RU" sz="1800" b="1" dirty="0" err="1">
                <a:solidFill>
                  <a:srgbClr val="FFFF00"/>
                </a:solidFill>
              </a:rPr>
              <a:t>ташкил</a:t>
            </a:r>
            <a:r>
              <a:rPr lang="ru-RU" altLang="ru-RU" sz="1800" b="1" dirty="0">
                <a:solidFill>
                  <a:srgbClr val="FFFF00"/>
                </a:solidFill>
              </a:rPr>
              <a:t> </a:t>
            </a:r>
            <a:r>
              <a:rPr lang="ru-RU" altLang="ru-RU" sz="1800" b="1" dirty="0" err="1">
                <a:solidFill>
                  <a:srgbClr val="FFFF00"/>
                </a:solidFill>
              </a:rPr>
              <a:t>топиш</a:t>
            </a:r>
            <a:r>
              <a:rPr lang="ru-RU" altLang="ru-RU" sz="1800" b="1" dirty="0">
                <a:solidFill>
                  <a:srgbClr val="FFFF00"/>
                </a:solidFill>
              </a:rPr>
              <a:t> </a:t>
            </a:r>
          </a:p>
          <a:p>
            <a:pPr algn="ctr" eaLnBrk="1" fontAlgn="base" hangingPunct="1">
              <a:spcBef>
                <a:spcPct val="0"/>
              </a:spcBef>
              <a:spcAft>
                <a:spcPct val="0"/>
              </a:spcAft>
              <a:buClrTx/>
              <a:buFontTx/>
              <a:buNone/>
            </a:pPr>
            <a:r>
              <a:rPr lang="ru-RU" altLang="ru-RU" sz="1800" b="1" dirty="0" err="1">
                <a:solidFill>
                  <a:srgbClr val="FFFF00"/>
                </a:solidFill>
              </a:rPr>
              <a:t>даражасининг</a:t>
            </a:r>
            <a:r>
              <a:rPr lang="ru-RU" altLang="ru-RU" sz="1800" b="1" dirty="0">
                <a:solidFill>
                  <a:srgbClr val="FFFF00"/>
                </a:solidFill>
              </a:rPr>
              <a:t> </a:t>
            </a:r>
            <a:r>
              <a:rPr lang="ru-RU" altLang="ru-RU" sz="1800" b="1" dirty="0" err="1">
                <a:solidFill>
                  <a:srgbClr val="FFFF00"/>
                </a:solidFill>
              </a:rPr>
              <a:t>юксалиши</a:t>
            </a:r>
            <a:r>
              <a:rPr lang="ru-RU" altLang="ru-RU" sz="1800" b="1" dirty="0">
                <a:solidFill>
                  <a:srgbClr val="FFFF00"/>
                </a:solidFill>
              </a:rPr>
              <a:t> юз </a:t>
            </a:r>
            <a:r>
              <a:rPr lang="ru-RU" altLang="ru-RU" sz="1800" b="1" dirty="0" err="1">
                <a:solidFill>
                  <a:srgbClr val="FFFF00"/>
                </a:solidFill>
              </a:rPr>
              <a:t>бер</a:t>
            </a:r>
            <a:r>
              <a:rPr lang="uz-Cyrl-UZ" altLang="ru-RU" sz="1800" b="1" dirty="0">
                <a:solidFill>
                  <a:srgbClr val="FFFF00"/>
                </a:solidFill>
              </a:rPr>
              <a:t>адиган </a:t>
            </a:r>
          </a:p>
          <a:p>
            <a:pPr algn="ctr" eaLnBrk="1" fontAlgn="base" hangingPunct="1">
              <a:spcBef>
                <a:spcPct val="0"/>
              </a:spcBef>
              <a:spcAft>
                <a:spcPct val="0"/>
              </a:spcAft>
              <a:buClrTx/>
              <a:buFontTx/>
              <a:buNone/>
            </a:pPr>
            <a:r>
              <a:rPr lang="uz-Cyrl-UZ" altLang="ru-RU" sz="1800" b="1" dirty="0">
                <a:solidFill>
                  <a:srgbClr val="FFFF00"/>
                </a:solidFill>
              </a:rPr>
              <a:t>миқдорий ва сифатий ўзгаришидир.</a:t>
            </a:r>
            <a:endParaRPr lang="ru-RU" altLang="ru-RU" sz="1800" b="1" dirty="0">
              <a:solidFill>
                <a:srgbClr val="FFFF00"/>
              </a:solidFill>
            </a:endParaRPr>
          </a:p>
        </p:txBody>
      </p:sp>
      <p:sp>
        <p:nvSpPr>
          <p:cNvPr id="28678" name="Rectangle 5"/>
          <p:cNvSpPr>
            <a:spLocks noChangeArrowheads="1"/>
          </p:cNvSpPr>
          <p:nvPr/>
        </p:nvSpPr>
        <p:spPr bwMode="auto">
          <a:xfrm>
            <a:off x="4716463" y="2852738"/>
            <a:ext cx="4427537" cy="4005262"/>
          </a:xfrm>
          <a:prstGeom prst="rect">
            <a:avLst/>
          </a:prstGeom>
          <a:solidFill>
            <a:schemeClr val="accent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r>
              <a:rPr lang="uz-Cyrl-UZ" altLang="ru-RU" sz="2800" b="1" i="1">
                <a:solidFill>
                  <a:srgbClr val="FFFF00"/>
                </a:solidFill>
              </a:rPr>
              <a:t>Ҳаракат, ўзгариш тескари </a:t>
            </a:r>
          </a:p>
          <a:p>
            <a:pPr algn="ctr" eaLnBrk="1" fontAlgn="base" hangingPunct="1">
              <a:spcBef>
                <a:spcPct val="0"/>
              </a:spcBef>
              <a:spcAft>
                <a:spcPct val="0"/>
              </a:spcAft>
              <a:buClrTx/>
              <a:buFontTx/>
              <a:buNone/>
            </a:pPr>
            <a:r>
              <a:rPr lang="uz-Cyrl-UZ" altLang="ru-RU" sz="2800" b="1" i="1">
                <a:solidFill>
                  <a:srgbClr val="FFFF00"/>
                </a:solidFill>
              </a:rPr>
              <a:t>йўналишда –</a:t>
            </a:r>
            <a:r>
              <a:rPr lang="uz-Cyrl-UZ" altLang="ru-RU" sz="2800" b="1">
                <a:solidFill>
                  <a:srgbClr val="FFFF00"/>
                </a:solidFill>
              </a:rPr>
              <a:t> </a:t>
            </a:r>
            <a:r>
              <a:rPr lang="uz-Cyrl-UZ" altLang="ru-RU" sz="2800" b="1" i="1">
                <a:solidFill>
                  <a:srgbClr val="FFFF00"/>
                </a:solidFill>
              </a:rPr>
              <a:t>баркамолроқ </a:t>
            </a:r>
          </a:p>
          <a:p>
            <a:pPr algn="ctr" eaLnBrk="1" fontAlgn="base" hangingPunct="1">
              <a:spcBef>
                <a:spcPct val="0"/>
              </a:spcBef>
              <a:spcAft>
                <a:spcPct val="0"/>
              </a:spcAft>
              <a:buClrTx/>
              <a:buFontTx/>
              <a:buNone/>
            </a:pPr>
            <a:r>
              <a:rPr lang="uz-Cyrl-UZ" altLang="ru-RU" sz="2800" b="1" i="1">
                <a:solidFill>
                  <a:srgbClr val="FFFF00"/>
                </a:solidFill>
              </a:rPr>
              <a:t>ва ривожланганроқ шакл-</a:t>
            </a:r>
          </a:p>
          <a:p>
            <a:pPr algn="ctr" eaLnBrk="1" fontAlgn="base" hangingPunct="1">
              <a:spcBef>
                <a:spcPct val="0"/>
              </a:spcBef>
              <a:spcAft>
                <a:spcPct val="0"/>
              </a:spcAft>
              <a:buClrTx/>
              <a:buFontTx/>
              <a:buNone/>
            </a:pPr>
            <a:r>
              <a:rPr lang="uz-Cyrl-UZ" altLang="ru-RU" sz="2800" b="1" i="1">
                <a:solidFill>
                  <a:srgbClr val="FFFF00"/>
                </a:solidFill>
              </a:rPr>
              <a:t>лардан унча ривожланмаган </a:t>
            </a:r>
          </a:p>
          <a:p>
            <a:pPr algn="ctr" eaLnBrk="1" fontAlgn="base" hangingPunct="1">
              <a:spcBef>
                <a:spcPct val="0"/>
              </a:spcBef>
              <a:spcAft>
                <a:spcPct val="0"/>
              </a:spcAft>
              <a:buClrTx/>
              <a:buFontTx/>
              <a:buNone/>
            </a:pPr>
            <a:r>
              <a:rPr lang="uz-Cyrl-UZ" altLang="ru-RU" sz="2800" b="1" i="1">
                <a:solidFill>
                  <a:srgbClr val="FFFF00"/>
                </a:solidFill>
              </a:rPr>
              <a:t>шаклларга, юксалишдан </a:t>
            </a:r>
          </a:p>
          <a:p>
            <a:pPr algn="ctr" eaLnBrk="1" fontAlgn="base" hangingPunct="1">
              <a:spcBef>
                <a:spcPct val="0"/>
              </a:spcBef>
              <a:spcAft>
                <a:spcPct val="0"/>
              </a:spcAft>
              <a:buClrTx/>
              <a:buFontTx/>
              <a:buNone/>
            </a:pPr>
            <a:r>
              <a:rPr lang="uz-Cyrl-UZ" altLang="ru-RU" sz="2800" b="1" i="1">
                <a:solidFill>
                  <a:srgbClr val="FFFF00"/>
                </a:solidFill>
              </a:rPr>
              <a:t>тубанликка, мураккабдан</a:t>
            </a:r>
          </a:p>
          <a:p>
            <a:pPr algn="ctr" eaLnBrk="1" fontAlgn="base" hangingPunct="1">
              <a:spcBef>
                <a:spcPct val="0"/>
              </a:spcBef>
              <a:spcAft>
                <a:spcPct val="0"/>
              </a:spcAft>
              <a:buClrTx/>
              <a:buFontTx/>
              <a:buNone/>
            </a:pPr>
            <a:r>
              <a:rPr lang="uz-Cyrl-UZ" altLang="ru-RU" sz="2800" b="1" i="1">
                <a:solidFill>
                  <a:srgbClr val="FFFF00"/>
                </a:solidFill>
              </a:rPr>
              <a:t>оддийга қараб юз берса </a:t>
            </a:r>
          </a:p>
          <a:p>
            <a:pPr algn="ctr" eaLnBrk="1" fontAlgn="base" hangingPunct="1">
              <a:spcBef>
                <a:spcPct val="0"/>
              </a:spcBef>
              <a:spcAft>
                <a:spcPct val="0"/>
              </a:spcAft>
              <a:buClrTx/>
              <a:buFontTx/>
              <a:buNone/>
            </a:pPr>
            <a:r>
              <a:rPr lang="uz-Cyrl-UZ" altLang="ru-RU" sz="2800" b="1" i="1" u="sng">
                <a:solidFill>
                  <a:srgbClr val="002060"/>
                </a:solidFill>
              </a:rPr>
              <a:t>регресс</a:t>
            </a:r>
            <a:r>
              <a:rPr lang="uz-Cyrl-UZ" altLang="ru-RU" sz="2800" b="1" i="1">
                <a:solidFill>
                  <a:srgbClr val="FFFF00"/>
                </a:solidFill>
              </a:rPr>
              <a:t> дейилади</a:t>
            </a:r>
            <a:endParaRPr lang="ru-RU" altLang="ru-RU" sz="2800" b="1" i="1">
              <a:solidFill>
                <a:srgbClr val="FFFF00"/>
              </a:solidFill>
            </a:endParaRPr>
          </a:p>
        </p:txBody>
      </p:sp>
      <p:sp>
        <p:nvSpPr>
          <p:cNvPr id="28679" name="Rectangle 6"/>
          <p:cNvSpPr>
            <a:spLocks noChangeArrowheads="1"/>
          </p:cNvSpPr>
          <p:nvPr/>
        </p:nvSpPr>
        <p:spPr bwMode="auto">
          <a:xfrm>
            <a:off x="2771775" y="333375"/>
            <a:ext cx="3960813" cy="719138"/>
          </a:xfrm>
          <a:prstGeom prst="rect">
            <a:avLst/>
          </a:prstGeom>
          <a:solidFill>
            <a:schemeClr val="accent1"/>
          </a:solidFill>
          <a:ln w="76200" cmpd="tri">
            <a:solidFill>
              <a:schemeClr val="tx1"/>
            </a:solidFill>
            <a:miter lim="800000"/>
            <a:headEnd/>
            <a:tailEnd/>
          </a:ln>
        </p:spPr>
        <p:txBody>
          <a:bodyPr wrap="none" anchor="ctr"/>
          <a:lstStyle>
            <a:lvl1pPr eaLnBrk="0" hangingPunct="0">
              <a:spcBef>
                <a:spcPct val="20000"/>
              </a:spcBef>
              <a:buClr>
                <a:schemeClr val="tx2"/>
              </a:buClr>
              <a:buFont typeface="Wingdings" pitchFamily="2" charset="2"/>
              <a:buChar char="w"/>
              <a:defRPr sz="3200">
                <a:solidFill>
                  <a:schemeClr val="tx1"/>
                </a:solidFill>
                <a:latin typeface="Times New Roman" pitchFamily="18" charset="0"/>
              </a:defRPr>
            </a:lvl1pPr>
            <a:lvl2pPr marL="742950" indent="-285750" eaLnBrk="0" hangingPunct="0">
              <a:spcBef>
                <a:spcPct val="20000"/>
              </a:spcBef>
              <a:buSzPct val="95000"/>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fontAlgn="base" hangingPunct="1">
              <a:spcBef>
                <a:spcPct val="0"/>
              </a:spcBef>
              <a:spcAft>
                <a:spcPct val="0"/>
              </a:spcAft>
              <a:buClrTx/>
              <a:buFontTx/>
              <a:buNone/>
            </a:pPr>
            <a:endParaRPr lang="uz-Cyrl-UZ" altLang="ru-RU" sz="2800" b="1" u="sng">
              <a:solidFill>
                <a:srgbClr val="996600"/>
              </a:solidFill>
            </a:endParaRPr>
          </a:p>
          <a:p>
            <a:pPr algn="ctr" eaLnBrk="1" fontAlgn="base" hangingPunct="1">
              <a:spcBef>
                <a:spcPct val="0"/>
              </a:spcBef>
              <a:spcAft>
                <a:spcPct val="0"/>
              </a:spcAft>
              <a:buClrTx/>
              <a:buFontTx/>
              <a:buNone/>
            </a:pPr>
            <a:r>
              <a:rPr lang="ru-RU" altLang="ru-RU" sz="3600" b="1" u="sng">
                <a:solidFill>
                  <a:srgbClr val="FFFF00"/>
                </a:solidFill>
              </a:rPr>
              <a:t>Ҳаракат типлари</a:t>
            </a:r>
            <a:r>
              <a:rPr lang="ru-RU" altLang="ru-RU" sz="2800" u="sng">
                <a:solidFill>
                  <a:srgbClr val="996600"/>
                </a:solidFill>
              </a:rPr>
              <a:t>.</a:t>
            </a:r>
            <a:r>
              <a:rPr lang="ru-RU" altLang="ru-RU" sz="2800">
                <a:solidFill>
                  <a:srgbClr val="996600"/>
                </a:solidFill>
              </a:rPr>
              <a:t> </a:t>
            </a:r>
            <a:br>
              <a:rPr lang="ru-RU" altLang="ru-RU" sz="2800">
                <a:solidFill>
                  <a:srgbClr val="996600"/>
                </a:solidFill>
              </a:rPr>
            </a:br>
            <a:endParaRPr lang="ru-RU" altLang="ru-RU" sz="2800">
              <a:solidFill>
                <a:srgbClr val="996600"/>
              </a:solidFill>
            </a:endParaRPr>
          </a:p>
        </p:txBody>
      </p:sp>
      <p:sp>
        <p:nvSpPr>
          <p:cNvPr id="28680" name="Line 7"/>
          <p:cNvSpPr>
            <a:spLocks noChangeShapeType="1"/>
          </p:cNvSpPr>
          <p:nvPr/>
        </p:nvSpPr>
        <p:spPr bwMode="auto">
          <a:xfrm flipH="1">
            <a:off x="3492500" y="1052513"/>
            <a:ext cx="1223963" cy="792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
        <p:nvSpPr>
          <p:cNvPr id="28681" name="Line 8"/>
          <p:cNvSpPr>
            <a:spLocks noChangeShapeType="1"/>
          </p:cNvSpPr>
          <p:nvPr/>
        </p:nvSpPr>
        <p:spPr bwMode="auto">
          <a:xfrm>
            <a:off x="4716463" y="1052513"/>
            <a:ext cx="935037" cy="792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sz="2400">
              <a:solidFill>
                <a:srgbClr val="000000"/>
              </a:solidFill>
            </a:endParaRPr>
          </a:p>
        </p:txBody>
      </p:sp>
    </p:spTree>
    <p:extLst>
      <p:ext uri="{BB962C8B-B14F-4D97-AF65-F5344CB8AC3E}">
        <p14:creationId xmlns:p14="http://schemas.microsoft.com/office/powerpoint/2010/main" val="2795924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22"/>
          <p:cNvSpPr>
            <a:spLocks noGrp="1"/>
          </p:cNvSpPr>
          <p:nvPr>
            <p:ph type="sldNum" sz="quarter" idx="12"/>
          </p:nvPr>
        </p:nvSpPr>
        <p:spPr/>
        <p:txBody>
          <a:bodyPr>
            <a:normAutofit fontScale="85000" lnSpcReduction="20000"/>
          </a:bodyPr>
          <a:lstStyle/>
          <a:p>
            <a:pPr>
              <a:defRPr/>
            </a:pPr>
            <a:fld id="{6AED3840-09FA-4FC3-8F01-65E7A543525F}" type="slidenum">
              <a:rPr lang="ru-RU"/>
              <a:pPr>
                <a:defRPr/>
              </a:pPr>
              <a:t>22</a:t>
            </a:fld>
            <a:endParaRPr lang="ru-RU"/>
          </a:p>
        </p:txBody>
      </p:sp>
      <p:sp>
        <p:nvSpPr>
          <p:cNvPr id="40964" name="Rectangle 4"/>
          <p:cNvSpPr>
            <a:spLocks noChangeArrowheads="1"/>
          </p:cNvSpPr>
          <p:nvPr/>
        </p:nvSpPr>
        <p:spPr bwMode="auto">
          <a:xfrm>
            <a:off x="2051050" y="188640"/>
            <a:ext cx="5761038" cy="10081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ru-RU" altLang="ru-RU" sz="3200" b="1" dirty="0" err="1">
                <a:solidFill>
                  <a:srgbClr val="7030A0"/>
                </a:solidFill>
                <a:latin typeface="Arial" charset="0"/>
              </a:rPr>
              <a:t>Макон</a:t>
            </a:r>
            <a:r>
              <a:rPr lang="ru-RU" altLang="ru-RU" sz="3200" b="1" dirty="0">
                <a:solidFill>
                  <a:srgbClr val="7030A0"/>
                </a:solidFill>
                <a:latin typeface="Arial" charset="0"/>
              </a:rPr>
              <a:t> </a:t>
            </a:r>
            <a:r>
              <a:rPr lang="ru-RU" altLang="ru-RU" sz="3200" b="1" dirty="0" err="1">
                <a:solidFill>
                  <a:srgbClr val="7030A0"/>
                </a:solidFill>
                <a:latin typeface="Arial" charset="0"/>
              </a:rPr>
              <a:t>ва</a:t>
            </a:r>
            <a:r>
              <a:rPr lang="ru-RU" altLang="ru-RU" sz="3200" b="1" dirty="0">
                <a:solidFill>
                  <a:srgbClr val="7030A0"/>
                </a:solidFill>
                <a:latin typeface="Arial" charset="0"/>
              </a:rPr>
              <a:t> </a:t>
            </a:r>
            <a:r>
              <a:rPr lang="uz-Cyrl-UZ" altLang="ru-RU" sz="3200" b="1" dirty="0">
                <a:solidFill>
                  <a:srgbClr val="7030A0"/>
                </a:solidFill>
                <a:latin typeface="Arial" charset="0"/>
              </a:rPr>
              <a:t>вақт </a:t>
            </a:r>
            <a:r>
              <a:rPr lang="ru-RU" altLang="ru-RU" sz="3200" b="1" dirty="0" err="1">
                <a:solidFill>
                  <a:srgbClr val="7030A0"/>
                </a:solidFill>
                <a:latin typeface="Arial" charset="0"/>
              </a:rPr>
              <a:t>борлиқнинг</a:t>
            </a:r>
            <a:r>
              <a:rPr lang="ru-RU" altLang="ru-RU" sz="3200" b="1" dirty="0">
                <a:solidFill>
                  <a:srgbClr val="7030A0"/>
                </a:solidFill>
                <a:latin typeface="Arial" charset="0"/>
              </a:rPr>
              <a:t> </a:t>
            </a:r>
            <a:endParaRPr lang="en-US" altLang="ru-RU" sz="3200" b="1" dirty="0">
              <a:solidFill>
                <a:srgbClr val="7030A0"/>
              </a:solidFill>
              <a:latin typeface="Arial" charset="0"/>
            </a:endParaRPr>
          </a:p>
          <a:p>
            <a:pPr algn="ctr" fontAlgn="base">
              <a:spcBef>
                <a:spcPct val="0"/>
              </a:spcBef>
              <a:spcAft>
                <a:spcPct val="0"/>
              </a:spcAft>
            </a:pPr>
            <a:r>
              <a:rPr lang="ru-RU" altLang="ru-RU" sz="3200" b="1" dirty="0" err="1">
                <a:solidFill>
                  <a:srgbClr val="7030A0"/>
                </a:solidFill>
                <a:latin typeface="Arial" charset="0"/>
              </a:rPr>
              <a:t>фундаментал</a:t>
            </a:r>
            <a:r>
              <a:rPr lang="ru-RU" altLang="ru-RU" sz="3200" b="1" dirty="0">
                <a:solidFill>
                  <a:srgbClr val="7030A0"/>
                </a:solidFill>
                <a:latin typeface="Arial" charset="0"/>
              </a:rPr>
              <a:t> </a:t>
            </a:r>
            <a:r>
              <a:rPr lang="ru-RU" altLang="ru-RU" sz="3200" b="1" dirty="0" err="1">
                <a:solidFill>
                  <a:srgbClr val="7030A0"/>
                </a:solidFill>
                <a:latin typeface="Arial" charset="0"/>
              </a:rPr>
              <a:t>шакллари</a:t>
            </a:r>
            <a:r>
              <a:rPr lang="ru-RU" altLang="ru-RU" sz="3200" b="1" dirty="0">
                <a:solidFill>
                  <a:srgbClr val="7030A0"/>
                </a:solidFill>
                <a:latin typeface="Arial" charset="0"/>
              </a:rPr>
              <a:t>. </a:t>
            </a:r>
          </a:p>
        </p:txBody>
      </p:sp>
      <p:sp>
        <p:nvSpPr>
          <p:cNvPr id="40966" name="AutoShape 6"/>
          <p:cNvSpPr>
            <a:spLocks noChangeArrowheads="1"/>
          </p:cNvSpPr>
          <p:nvPr/>
        </p:nvSpPr>
        <p:spPr bwMode="auto">
          <a:xfrm>
            <a:off x="0" y="980728"/>
            <a:ext cx="9144000" cy="5877272"/>
          </a:xfrm>
          <a:prstGeom prst="horizontalScroll">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fontAlgn="base">
              <a:spcBef>
                <a:spcPct val="0"/>
              </a:spcBef>
              <a:spcAft>
                <a:spcPct val="0"/>
              </a:spcAft>
            </a:pPr>
            <a:r>
              <a:rPr lang="ru-RU" altLang="ru-RU" dirty="0">
                <a:solidFill>
                  <a:prstClr val="black"/>
                </a:solidFill>
                <a:latin typeface="Arial"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Бизни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қуршаган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олам</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мазмуни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борлиқнинг</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умумий</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хоссаси</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Бўлган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мавжудлик</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ҳақида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сўз</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юритар</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эканмиз</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макон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a:t>
            </a:r>
            <a:r>
              <a:rPr lang="ru-RU" altLang="ru-RU" sz="2200" b="1" dirty="0">
                <a:solidFill>
                  <a:prstClr val="black"/>
                </a:solidFill>
                <a:latin typeface="Times New Roman" panose="02020603050405020304" pitchFamily="18" charset="0"/>
                <a:cs typeface="Times New Roman" panose="02020603050405020304" pitchFamily="18" charset="0"/>
              </a:rPr>
              <a:t>  </a:t>
            </a:r>
            <a:r>
              <a:rPr lang="uz-Cyrl-UZ" altLang="ru-RU" sz="2200" b="1" dirty="0">
                <a:solidFill>
                  <a:prstClr val="black"/>
                </a:solidFill>
                <a:latin typeface="Times New Roman" panose="02020603050405020304" pitchFamily="18" charset="0"/>
                <a:cs typeface="Times New Roman" panose="02020603050405020304" pitchFamily="18" charset="0"/>
              </a:rPr>
              <a:t>вақт</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тушунчаларини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четлаб</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ўтишимиз</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мумкин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эмас</a:t>
            </a:r>
            <a:r>
              <a:rPr lang="ru-RU" altLang="ru-RU" sz="2200" b="1" dirty="0">
                <a:solidFill>
                  <a:prstClr val="black"/>
                </a:solidFill>
                <a:latin typeface="Times New Roman" panose="02020603050405020304" pitchFamily="18" charset="0"/>
                <a:cs typeface="Times New Roman" panose="02020603050405020304" pitchFamily="18" charset="0"/>
              </a:rPr>
              <a:t>. Зеро, </a:t>
            </a:r>
            <a:r>
              <a:rPr lang="ru-RU" altLang="ru-RU" sz="2200" b="1" dirty="0" err="1">
                <a:solidFill>
                  <a:prstClr val="black"/>
                </a:solidFill>
                <a:latin typeface="Times New Roman" panose="02020603050405020304" pitchFamily="18" charset="0"/>
                <a:cs typeface="Times New Roman" panose="02020603050405020304" pitchFamily="18" charset="0"/>
              </a:rPr>
              <a:t>ҳар</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қандай</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жисм</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нарса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ҳодиса</a:t>
            </a:r>
            <a:r>
              <a:rPr lang="ru-RU" altLang="ru-RU" sz="2200" b="1" dirty="0">
                <a:solidFill>
                  <a:prstClr val="black"/>
                </a:solidFill>
                <a:latin typeface="Times New Roman" panose="02020603050405020304" pitchFamily="18" charset="0"/>
                <a:cs typeface="Times New Roman" panose="02020603050405020304" pitchFamily="18" charset="0"/>
              </a:rPr>
              <a:t>  доим  </a:t>
            </a:r>
            <a:r>
              <a:rPr lang="ru-RU" altLang="ru-RU" sz="2200" b="1" dirty="0" err="1">
                <a:solidFill>
                  <a:prstClr val="black"/>
                </a:solidFill>
                <a:latin typeface="Times New Roman" panose="02020603050405020304" pitchFamily="18" charset="0"/>
                <a:cs typeface="Times New Roman" panose="02020603050405020304" pitchFamily="18" charset="0"/>
              </a:rPr>
              <a:t>борлиқнинг</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бошқа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предметлари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ҳодисалари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билан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ёнма-ён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келади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кўламлилик</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хусусиятига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эга</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бўлади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Шунингдек</a:t>
            </a:r>
            <a:r>
              <a:rPr lang="ru-RU" altLang="ru-RU" sz="2200" b="1" dirty="0">
                <a:solidFill>
                  <a:prstClr val="black"/>
                </a:solidFill>
                <a:latin typeface="Times New Roman" panose="02020603050405020304" pitchFamily="18" charset="0"/>
                <a:cs typeface="Times New Roman" panose="02020603050405020304" pitchFamily="18" charset="0"/>
              </a:rPr>
              <a:t> улар </a:t>
            </a:r>
            <a:r>
              <a:rPr lang="ru-RU" altLang="ru-RU" sz="2200" b="1" dirty="0" err="1">
                <a:solidFill>
                  <a:prstClr val="black"/>
                </a:solidFill>
                <a:latin typeface="Times New Roman" panose="02020603050405020304" pitchFamily="18" charset="0"/>
                <a:cs typeface="Times New Roman" panose="02020603050405020304" pitchFamily="18" charset="0"/>
              </a:rPr>
              <a:t>ўз</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ички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ташқи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ҳолатларини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бир</a:t>
            </a:r>
            <a:r>
              <a:rPr lang="ru-RU" altLang="ru-RU" sz="2200" b="1" dirty="0">
                <a:solidFill>
                  <a:prstClr val="black"/>
                </a:solidFill>
                <a:latin typeface="Times New Roman" panose="02020603050405020304" pitchFamily="18" charset="0"/>
                <a:cs typeface="Times New Roman" panose="02020603050405020304" pitchFamily="18" charset="0"/>
              </a:rPr>
              <a:t>-</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бирига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нисбатан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ўзгартиради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бу</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турли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ҳолларда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ҳар</a:t>
            </a:r>
            <a:r>
              <a:rPr lang="ru-RU" altLang="ru-RU" sz="2200" b="1" dirty="0">
                <a:solidFill>
                  <a:prstClr val="black"/>
                </a:solidFill>
                <a:latin typeface="Times New Roman" panose="02020603050405020304" pitchFamily="18" charset="0"/>
                <a:cs typeface="Times New Roman" panose="02020603050405020304" pitchFamily="18" charset="0"/>
              </a:rPr>
              <a:t>  хил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тезлик</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маром</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суръат</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давомлилик</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билан</a:t>
            </a:r>
            <a:r>
              <a:rPr lang="ru-RU" altLang="ru-RU" sz="2200" b="1" dirty="0">
                <a:solidFill>
                  <a:prstClr val="black"/>
                </a:solidFill>
                <a:latin typeface="Times New Roman" panose="02020603050405020304" pitchFamily="18" charset="0"/>
                <a:cs typeface="Times New Roman" panose="02020603050405020304" pitchFamily="18" charset="0"/>
              </a:rPr>
              <a:t> юз </a:t>
            </a:r>
            <a:r>
              <a:rPr lang="ru-RU" altLang="ru-RU" sz="2200" b="1" dirty="0" err="1">
                <a:solidFill>
                  <a:prstClr val="black"/>
                </a:solidFill>
                <a:latin typeface="Times New Roman" panose="02020603050405020304" pitchFamily="18" charset="0"/>
                <a:cs typeface="Times New Roman" panose="02020603050405020304" pitchFamily="18" charset="0"/>
              </a:rPr>
              <a:t>беради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Алоҳида</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ҳолда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айрим</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ягона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деб</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қараладиган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бу</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кўрсаткичлар</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мажмуи</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бизга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вақт</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ҳақида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тасаввур</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беради</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Макон</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вақт</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ўз</a:t>
            </a:r>
            <a:r>
              <a:rPr lang="ru-RU" altLang="ru-RU" sz="2200" b="1" dirty="0">
                <a:solidFill>
                  <a:prstClr val="black"/>
                </a:solidFill>
                <a:latin typeface="Times New Roman" panose="02020603050405020304" pitchFamily="18" charset="0"/>
                <a:cs typeface="Times New Roman" panose="02020603050405020304" pitchFamily="18" charset="0"/>
              </a:rPr>
              <a:t> ранг-</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баранглигида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чексиз</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борлиқнинг</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мавжудлик</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шакллари</a:t>
            </a:r>
            <a:r>
              <a:rPr lang="ru-RU" altLang="ru-RU" sz="2200" b="1" dirty="0">
                <a:solidFill>
                  <a:prstClr val="black"/>
                </a:solidFill>
                <a:latin typeface="Times New Roman" panose="02020603050405020304" pitchFamily="18" charset="0"/>
                <a:cs typeface="Times New Roman" panose="02020603050405020304" pitchFamily="18" charset="0"/>
              </a:rPr>
              <a:t> </a:t>
            </a:r>
          </a:p>
          <a:p>
            <a:pPr algn="just" fontAlgn="base">
              <a:spcBef>
                <a:spcPct val="0"/>
              </a:spcBef>
              <a:spcAft>
                <a:spcPct val="0"/>
              </a:spcAft>
            </a:pPr>
            <a:r>
              <a:rPr lang="ru-RU" altLang="ru-RU" sz="2200" b="1" dirty="0" err="1">
                <a:solidFill>
                  <a:prstClr val="black"/>
                </a:solidFill>
                <a:latin typeface="Times New Roman" panose="02020603050405020304" pitchFamily="18" charset="0"/>
                <a:cs typeface="Times New Roman" panose="02020603050405020304" pitchFamily="18" charset="0"/>
              </a:rPr>
              <a:t>сифатида</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амал</a:t>
            </a:r>
            <a:r>
              <a:rPr lang="ru-RU" altLang="ru-RU" sz="2200" b="1" dirty="0">
                <a:solidFill>
                  <a:prstClr val="black"/>
                </a:solidFill>
                <a:latin typeface="Times New Roman" panose="02020603050405020304" pitchFamily="18" charset="0"/>
                <a:cs typeface="Times New Roman" panose="02020603050405020304" pitchFamily="18" charset="0"/>
              </a:rPr>
              <a:t>  </a:t>
            </a:r>
            <a:r>
              <a:rPr lang="ru-RU" altLang="ru-RU" sz="2200" b="1" dirty="0" err="1">
                <a:solidFill>
                  <a:prstClr val="black"/>
                </a:solidFill>
                <a:latin typeface="Times New Roman" panose="02020603050405020304" pitchFamily="18" charset="0"/>
                <a:cs typeface="Times New Roman" panose="02020603050405020304" pitchFamily="18" charset="0"/>
              </a:rPr>
              <a:t>қилади</a:t>
            </a:r>
            <a:r>
              <a:rPr lang="ru-RU" altLang="ru-RU" sz="2200" b="1" dirty="0">
                <a:solidFill>
                  <a:prstClr val="black"/>
                </a:solidFill>
                <a:latin typeface="Times New Roman" panose="02020603050405020304" pitchFamily="18" charset="0"/>
                <a:cs typeface="Times New Roman" panose="02020603050405020304" pitchFamily="18" charset="0"/>
              </a:rPr>
              <a:t>.</a:t>
            </a:r>
            <a:r>
              <a:rPr lang="ru-RU" altLang="ru-RU" dirty="0">
                <a:solidFill>
                  <a:prstClr val="black"/>
                </a:solidFill>
                <a:latin typeface="Arial" charset="0"/>
              </a:rPr>
              <a:t> </a:t>
            </a:r>
          </a:p>
        </p:txBody>
      </p:sp>
      <p:sp>
        <p:nvSpPr>
          <p:cNvPr id="40967" name="Line 7"/>
          <p:cNvSpPr>
            <a:spLocks noChangeShapeType="1"/>
          </p:cNvSpPr>
          <p:nvPr/>
        </p:nvSpPr>
        <p:spPr bwMode="auto">
          <a:xfrm>
            <a:off x="4931569" y="1196753"/>
            <a:ext cx="0" cy="50405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Tree>
    <p:extLst>
      <p:ext uri="{BB962C8B-B14F-4D97-AF65-F5344CB8AC3E}">
        <p14:creationId xmlns:p14="http://schemas.microsoft.com/office/powerpoint/2010/main" val="841342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Номер слайда 28"/>
          <p:cNvSpPr>
            <a:spLocks noGrp="1"/>
          </p:cNvSpPr>
          <p:nvPr>
            <p:ph type="sldNum" sz="quarter" idx="12"/>
          </p:nvPr>
        </p:nvSpPr>
        <p:spPr/>
        <p:txBody>
          <a:bodyPr/>
          <a:lstStyle/>
          <a:p>
            <a:pPr>
              <a:defRPr/>
            </a:pPr>
            <a:fld id="{E1159147-7236-4FBF-84C2-25BCDA0F8A6E}" type="slidenum">
              <a:rPr lang="ru-RU">
                <a:solidFill>
                  <a:srgbClr val="EBDDC3"/>
                </a:solidFill>
              </a:rPr>
              <a:pPr>
                <a:defRPr/>
              </a:pPr>
              <a:t>23</a:t>
            </a:fld>
            <a:endParaRPr lang="ru-RU">
              <a:solidFill>
                <a:srgbClr val="EBDDC3"/>
              </a:solidFill>
            </a:endParaRPr>
          </a:p>
        </p:txBody>
      </p:sp>
      <p:sp>
        <p:nvSpPr>
          <p:cNvPr id="165890" name="Rectangle 2"/>
          <p:cNvSpPr>
            <a:spLocks noGrp="1" noChangeArrowheads="1"/>
          </p:cNvSpPr>
          <p:nvPr>
            <p:ph type="subTitle" idx="1"/>
          </p:nvPr>
        </p:nvSpPr>
        <p:spPr>
          <a:xfrm>
            <a:off x="2362200" y="6049963"/>
            <a:ext cx="6705600" cy="685800"/>
          </a:xfrm>
        </p:spPr>
        <p:txBody>
          <a:bodyPr>
            <a:normAutofit lnSpcReduction="10000"/>
          </a:bodyPr>
          <a:lstStyle/>
          <a:p>
            <a:pPr fontAlgn="auto">
              <a:spcAft>
                <a:spcPts val="0"/>
              </a:spcAft>
              <a:buFont typeface="Wingdings"/>
              <a:buNone/>
              <a:defRPr/>
            </a:pPr>
            <a:endParaRPr lang="uz-Cyrl-UZ" sz="4000" b="1"/>
          </a:p>
          <a:p>
            <a:pPr fontAlgn="auto">
              <a:spcAft>
                <a:spcPts val="0"/>
              </a:spcAft>
              <a:buFont typeface="Wingdings"/>
              <a:buNone/>
              <a:defRPr/>
            </a:pPr>
            <a:endParaRPr lang="ru-RU" sz="4000" b="1"/>
          </a:p>
        </p:txBody>
      </p:sp>
      <p:grpSp>
        <p:nvGrpSpPr>
          <p:cNvPr id="10243" name="Group 3"/>
          <p:cNvGrpSpPr>
            <a:grpSpLocks/>
          </p:cNvGrpSpPr>
          <p:nvPr/>
        </p:nvGrpSpPr>
        <p:grpSpPr bwMode="auto">
          <a:xfrm>
            <a:off x="1043780" y="260350"/>
            <a:ext cx="7488237" cy="2663825"/>
            <a:chOff x="612" y="754"/>
            <a:chExt cx="4717" cy="1678"/>
          </a:xfrm>
        </p:grpSpPr>
        <p:sp>
          <p:nvSpPr>
            <p:cNvPr id="10244" name="Rectangle 4"/>
            <p:cNvSpPr>
              <a:spLocks noChangeArrowheads="1"/>
            </p:cNvSpPr>
            <p:nvPr/>
          </p:nvSpPr>
          <p:spPr bwMode="auto">
            <a:xfrm>
              <a:off x="620" y="1661"/>
              <a:ext cx="2268" cy="771"/>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3600" b="1" dirty="0" err="1">
                  <a:solidFill>
                    <a:srgbClr val="002060"/>
                  </a:solidFill>
                  <a:latin typeface="Times New Roman" panose="02020603050405020304" pitchFamily="18" charset="0"/>
                  <a:cs typeface="Times New Roman" panose="02020603050405020304" pitchFamily="18" charset="0"/>
                </a:rPr>
                <a:t>Субстанци</a:t>
              </a:r>
              <a:r>
                <a:rPr lang="uz-Cyrl-UZ" altLang="ru-RU" sz="3600" b="1" dirty="0">
                  <a:solidFill>
                    <a:srgbClr val="002060"/>
                  </a:solidFill>
                  <a:latin typeface="Times New Roman" panose="02020603050405020304" pitchFamily="18" charset="0"/>
                  <a:cs typeface="Times New Roman" panose="02020603050405020304" pitchFamily="18" charset="0"/>
                </a:rPr>
                <a:t>онал </a:t>
              </a:r>
              <a:endParaRPr lang="en-US" altLang="ru-RU" sz="3600" b="1" dirty="0">
                <a:solidFill>
                  <a:srgbClr val="002060"/>
                </a:solidFill>
                <a:latin typeface="Times New Roman" panose="02020603050405020304" pitchFamily="18" charset="0"/>
                <a:cs typeface="Times New Roman" panose="02020603050405020304" pitchFamily="18" charset="0"/>
              </a:endParaRPr>
            </a:p>
            <a:p>
              <a:pPr algn="ctr" fontAlgn="base">
                <a:spcBef>
                  <a:spcPct val="0"/>
                </a:spcBef>
                <a:spcAft>
                  <a:spcPct val="0"/>
                </a:spcAft>
              </a:pPr>
              <a:r>
                <a:rPr lang="ru-RU" altLang="ru-RU" sz="3600" b="1" dirty="0" err="1">
                  <a:solidFill>
                    <a:srgbClr val="002060"/>
                  </a:solidFill>
                  <a:latin typeface="Times New Roman" panose="02020603050405020304" pitchFamily="18" charset="0"/>
                  <a:cs typeface="Times New Roman" panose="02020603050405020304" pitchFamily="18" charset="0"/>
                </a:rPr>
                <a:t>йўналиш</a:t>
              </a:r>
              <a:endParaRPr lang="ru-RU" altLang="ru-RU" sz="3600" b="1" dirty="0">
                <a:solidFill>
                  <a:srgbClr val="002060"/>
                </a:solidFill>
                <a:latin typeface="Times New Roman" panose="02020603050405020304" pitchFamily="18" charset="0"/>
                <a:cs typeface="Times New Roman" panose="02020603050405020304" pitchFamily="18" charset="0"/>
              </a:endParaRPr>
            </a:p>
          </p:txBody>
        </p:sp>
        <p:sp>
          <p:nvSpPr>
            <p:cNvPr id="10245" name="Rectangle 5"/>
            <p:cNvSpPr>
              <a:spLocks noChangeArrowheads="1"/>
            </p:cNvSpPr>
            <p:nvPr/>
          </p:nvSpPr>
          <p:spPr bwMode="auto">
            <a:xfrm>
              <a:off x="612" y="754"/>
              <a:ext cx="4717" cy="590"/>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3600" b="1" dirty="0" err="1">
                  <a:solidFill>
                    <a:srgbClr val="7030A0"/>
                  </a:solidFill>
                  <a:latin typeface="Times New Roman" panose="02020603050405020304" pitchFamily="18" charset="0"/>
                  <a:cs typeface="Times New Roman" panose="02020603050405020304" pitchFamily="18" charset="0"/>
                </a:rPr>
                <a:t>Макон</a:t>
              </a:r>
              <a:r>
                <a:rPr lang="ru-RU" altLang="ru-RU" sz="3600" b="1" dirty="0">
                  <a:solidFill>
                    <a:srgbClr val="7030A0"/>
                  </a:solidFill>
                  <a:latin typeface="Times New Roman" panose="02020603050405020304" pitchFamily="18" charset="0"/>
                  <a:cs typeface="Times New Roman" panose="02020603050405020304" pitchFamily="18" charset="0"/>
                </a:rPr>
                <a:t> </a:t>
              </a:r>
              <a:r>
                <a:rPr lang="ru-RU" altLang="ru-RU" sz="3600" b="1" dirty="0" err="1">
                  <a:solidFill>
                    <a:srgbClr val="7030A0"/>
                  </a:solidFill>
                  <a:latin typeface="Times New Roman" panose="02020603050405020304" pitchFamily="18" charset="0"/>
                  <a:cs typeface="Times New Roman" panose="02020603050405020304" pitchFamily="18" charset="0"/>
                </a:rPr>
                <a:t>ва</a:t>
              </a:r>
              <a:r>
                <a:rPr lang="ru-RU" altLang="ru-RU" sz="3600" b="1" dirty="0">
                  <a:solidFill>
                    <a:srgbClr val="7030A0"/>
                  </a:solidFill>
                  <a:latin typeface="Times New Roman" panose="02020603050405020304" pitchFamily="18" charset="0"/>
                  <a:cs typeface="Times New Roman" panose="02020603050405020304" pitchFamily="18" charset="0"/>
                </a:rPr>
                <a:t> </a:t>
              </a:r>
              <a:r>
                <a:rPr lang="uz-Cyrl-UZ" altLang="ru-RU" sz="3600" b="1" dirty="0">
                  <a:solidFill>
                    <a:srgbClr val="7030A0"/>
                  </a:solidFill>
                  <a:latin typeface="Times New Roman" panose="02020603050405020304" pitchFamily="18" charset="0"/>
                  <a:cs typeface="Times New Roman" panose="02020603050405020304" pitchFamily="18" charset="0"/>
                </a:rPr>
                <a:t>вақт</a:t>
              </a:r>
              <a:r>
                <a:rPr lang="ru-RU" altLang="ru-RU" sz="3600" b="1" dirty="0">
                  <a:solidFill>
                    <a:srgbClr val="7030A0"/>
                  </a:solidFill>
                  <a:latin typeface="Times New Roman" panose="02020603050405020304" pitchFamily="18" charset="0"/>
                  <a:cs typeface="Times New Roman" panose="02020603050405020304" pitchFamily="18" charset="0"/>
                </a:rPr>
                <a:t> </a:t>
              </a:r>
              <a:r>
                <a:rPr lang="ru-RU" altLang="ru-RU" sz="3600" b="1" dirty="0" err="1">
                  <a:solidFill>
                    <a:srgbClr val="7030A0"/>
                  </a:solidFill>
                  <a:latin typeface="Times New Roman" panose="02020603050405020304" pitchFamily="18" charset="0"/>
                  <a:cs typeface="Times New Roman" panose="02020603050405020304" pitchFamily="18" charset="0"/>
                </a:rPr>
                <a:t>фалсафа</a:t>
              </a:r>
              <a:r>
                <a:rPr lang="ru-RU" altLang="ru-RU" sz="3600" b="1" dirty="0">
                  <a:solidFill>
                    <a:srgbClr val="7030A0"/>
                  </a:solidFill>
                  <a:latin typeface="Times New Roman" panose="02020603050405020304" pitchFamily="18" charset="0"/>
                  <a:cs typeface="Times New Roman" panose="02020603050405020304" pitchFamily="18" charset="0"/>
                </a:rPr>
                <a:t> </a:t>
              </a:r>
              <a:r>
                <a:rPr lang="ru-RU" altLang="ru-RU" sz="3600" b="1" dirty="0" err="1">
                  <a:solidFill>
                    <a:srgbClr val="7030A0"/>
                  </a:solidFill>
                  <a:latin typeface="Times New Roman" panose="02020603050405020304" pitchFamily="18" charset="0"/>
                  <a:cs typeface="Times New Roman" panose="02020603050405020304" pitchFamily="18" charset="0"/>
                </a:rPr>
                <a:t>тарихида</a:t>
              </a:r>
              <a:endParaRPr lang="ru-RU" altLang="ru-RU" sz="3600" b="1" dirty="0">
                <a:solidFill>
                  <a:srgbClr val="7030A0"/>
                </a:solidFill>
                <a:latin typeface="Times New Roman" panose="02020603050405020304" pitchFamily="18" charset="0"/>
                <a:cs typeface="Times New Roman" panose="02020603050405020304" pitchFamily="18" charset="0"/>
              </a:endParaRPr>
            </a:p>
          </p:txBody>
        </p:sp>
        <p:sp>
          <p:nvSpPr>
            <p:cNvPr id="10246" name="Rectangle 6"/>
            <p:cNvSpPr>
              <a:spLocks noChangeArrowheads="1"/>
            </p:cNvSpPr>
            <p:nvPr/>
          </p:nvSpPr>
          <p:spPr bwMode="auto">
            <a:xfrm>
              <a:off x="3061" y="1661"/>
              <a:ext cx="2268" cy="771"/>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3600" b="1" dirty="0" err="1">
                  <a:solidFill>
                    <a:srgbClr val="002060"/>
                  </a:solidFill>
                  <a:latin typeface="Times New Roman" panose="02020603050405020304" pitchFamily="18" charset="0"/>
                  <a:cs typeface="Times New Roman" panose="02020603050405020304" pitchFamily="18" charset="0"/>
                </a:rPr>
                <a:t>Реляцион</a:t>
              </a:r>
              <a:r>
                <a:rPr lang="ru-RU" altLang="ru-RU" sz="3600" b="1" dirty="0">
                  <a:solidFill>
                    <a:srgbClr val="002060"/>
                  </a:solidFill>
                  <a:latin typeface="Times New Roman" panose="02020603050405020304" pitchFamily="18" charset="0"/>
                  <a:cs typeface="Times New Roman" panose="02020603050405020304" pitchFamily="18" charset="0"/>
                </a:rPr>
                <a:t> </a:t>
              </a:r>
              <a:endParaRPr lang="en-US" altLang="ru-RU" sz="3600" b="1" dirty="0">
                <a:solidFill>
                  <a:srgbClr val="002060"/>
                </a:solidFill>
                <a:latin typeface="Times New Roman" panose="02020603050405020304" pitchFamily="18" charset="0"/>
                <a:cs typeface="Times New Roman" panose="02020603050405020304" pitchFamily="18" charset="0"/>
              </a:endParaRPr>
            </a:p>
            <a:p>
              <a:pPr algn="ctr" fontAlgn="base">
                <a:spcBef>
                  <a:spcPct val="0"/>
                </a:spcBef>
                <a:spcAft>
                  <a:spcPct val="0"/>
                </a:spcAft>
              </a:pPr>
              <a:r>
                <a:rPr lang="ru-RU" altLang="ru-RU" sz="3600" b="1" dirty="0" err="1">
                  <a:solidFill>
                    <a:srgbClr val="002060"/>
                  </a:solidFill>
                  <a:latin typeface="Times New Roman" panose="02020603050405020304" pitchFamily="18" charset="0"/>
                  <a:cs typeface="Times New Roman" panose="02020603050405020304" pitchFamily="18" charset="0"/>
                </a:rPr>
                <a:t>йўналиш</a:t>
              </a:r>
              <a:endParaRPr lang="ru-RU" altLang="ru-RU" sz="3600" b="1" dirty="0">
                <a:solidFill>
                  <a:srgbClr val="002060"/>
                </a:solidFill>
                <a:latin typeface="Times New Roman" panose="02020603050405020304" pitchFamily="18" charset="0"/>
                <a:cs typeface="Times New Roman" panose="02020603050405020304" pitchFamily="18" charset="0"/>
              </a:endParaRPr>
            </a:p>
          </p:txBody>
        </p:sp>
        <p:sp>
          <p:nvSpPr>
            <p:cNvPr id="10247" name="Line 7"/>
            <p:cNvSpPr>
              <a:spLocks noChangeShapeType="1"/>
            </p:cNvSpPr>
            <p:nvPr/>
          </p:nvSpPr>
          <p:spPr bwMode="auto">
            <a:xfrm flipH="1">
              <a:off x="1754" y="1344"/>
              <a:ext cx="1044" cy="272"/>
            </a:xfrm>
            <a:prstGeom prst="line">
              <a:avLst/>
            </a:prstGeom>
            <a:noFill/>
            <a:ln w="76200" cmpd="tri">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sp>
          <p:nvSpPr>
            <p:cNvPr id="10248" name="Line 8"/>
            <p:cNvSpPr>
              <a:spLocks noChangeShapeType="1"/>
            </p:cNvSpPr>
            <p:nvPr/>
          </p:nvSpPr>
          <p:spPr bwMode="auto">
            <a:xfrm>
              <a:off x="3061" y="1344"/>
              <a:ext cx="1038" cy="272"/>
            </a:xfrm>
            <a:prstGeom prst="line">
              <a:avLst/>
            </a:prstGeom>
            <a:noFill/>
            <a:ln w="76200" cmpd="tri">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white"/>
                </a:solidFill>
                <a:latin typeface="Arial" charset="0"/>
              </a:endParaRPr>
            </a:p>
          </p:txBody>
        </p:sp>
      </p:grpSp>
      <p:sp>
        <p:nvSpPr>
          <p:cNvPr id="10250" name="Rectangle 10"/>
          <p:cNvSpPr>
            <a:spLocks noChangeArrowheads="1"/>
          </p:cNvSpPr>
          <p:nvPr/>
        </p:nvSpPr>
        <p:spPr bwMode="auto">
          <a:xfrm>
            <a:off x="1" y="3305176"/>
            <a:ext cx="4356099" cy="355282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ru-RU" altLang="ru-RU" sz="2400" b="1" i="1" dirty="0" err="1">
                <a:solidFill>
                  <a:srgbClr val="7030A0"/>
                </a:solidFill>
                <a:latin typeface="Times New Roman" panose="02020603050405020304" pitchFamily="18" charset="0"/>
                <a:cs typeface="Times New Roman" panose="02020603050405020304" pitchFamily="18" charset="0"/>
              </a:rPr>
              <a:t>Макон</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ва</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вақт</a:t>
            </a:r>
            <a:r>
              <a:rPr lang="ru-RU" altLang="ru-RU" sz="2400" b="1" i="1" dirty="0">
                <a:solidFill>
                  <a:srgbClr val="7030A0"/>
                </a:solidFill>
                <a:latin typeface="Times New Roman" panose="02020603050405020304" pitchFamily="18" charset="0"/>
                <a:cs typeface="Times New Roman" panose="02020603050405020304" pitchFamily="18" charset="0"/>
              </a:rPr>
              <a:t> – материя </a:t>
            </a:r>
            <a:r>
              <a:rPr lang="ru-RU" altLang="ru-RU" sz="2400" b="1" i="1" dirty="0" err="1">
                <a:solidFill>
                  <a:srgbClr val="7030A0"/>
                </a:solidFill>
                <a:latin typeface="Times New Roman" panose="02020603050405020304" pitchFamily="18" charset="0"/>
                <a:cs typeface="Times New Roman" panose="02020603050405020304" pitchFamily="18" charset="0"/>
              </a:rPr>
              <a:t>ва</a:t>
            </a:r>
            <a:r>
              <a:rPr lang="ru-RU" altLang="ru-RU" sz="2400" b="1" i="1" dirty="0">
                <a:solidFill>
                  <a:srgbClr val="7030A0"/>
                </a:solidFill>
                <a:latin typeface="Times New Roman" panose="02020603050405020304" pitchFamily="18" charset="0"/>
                <a:cs typeface="Times New Roman" panose="02020603050405020304" pitchFamily="18" charset="0"/>
              </a:rPr>
              <a:t> </a:t>
            </a:r>
          </a:p>
          <a:p>
            <a:pPr algn="ctr" fontAlgn="base">
              <a:spcBef>
                <a:spcPct val="0"/>
              </a:spcBef>
              <a:spcAft>
                <a:spcPct val="0"/>
              </a:spcAft>
            </a:pPr>
            <a:r>
              <a:rPr lang="ru-RU" altLang="ru-RU" sz="2400" b="1" i="1" dirty="0" err="1">
                <a:solidFill>
                  <a:srgbClr val="7030A0"/>
                </a:solidFill>
                <a:latin typeface="Times New Roman" panose="02020603050405020304" pitchFamily="18" charset="0"/>
                <a:cs typeface="Times New Roman" panose="02020603050405020304" pitchFamily="18" charset="0"/>
              </a:rPr>
              <a:t>моддий</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алоқадорликлардан</a:t>
            </a:r>
            <a:endParaRPr lang="ru-RU" altLang="ru-RU" sz="2400" b="1" i="1" dirty="0">
              <a:solidFill>
                <a:srgbClr val="7030A0"/>
              </a:solidFill>
              <a:latin typeface="Times New Roman" panose="02020603050405020304" pitchFamily="18" charset="0"/>
              <a:cs typeface="Times New Roman" panose="02020603050405020304" pitchFamily="18" charset="0"/>
            </a:endParaRPr>
          </a:p>
          <a:p>
            <a:pPr algn="ctr" fontAlgn="base">
              <a:spcBef>
                <a:spcPct val="0"/>
              </a:spcBef>
              <a:spcAft>
                <a:spcPct val="0"/>
              </a:spcAft>
            </a:pPr>
            <a:r>
              <a:rPr lang="ru-RU" altLang="ru-RU" sz="2400" b="1" i="1" dirty="0" err="1">
                <a:solidFill>
                  <a:srgbClr val="7030A0"/>
                </a:solidFill>
                <a:latin typeface="Times New Roman" panose="02020603050405020304" pitchFamily="18" charset="0"/>
                <a:cs typeface="Times New Roman" panose="02020603050405020304" pitchFamily="18" charset="0"/>
              </a:rPr>
              <a:t>ташқарида</a:t>
            </a:r>
            <a:r>
              <a:rPr lang="ru-RU" altLang="ru-RU" sz="2400" b="1" i="1" dirty="0">
                <a:solidFill>
                  <a:srgbClr val="7030A0"/>
                </a:solidFill>
                <a:latin typeface="Times New Roman" panose="02020603050405020304" pitchFamily="18" charset="0"/>
                <a:cs typeface="Times New Roman" panose="02020603050405020304" pitchFamily="18" charset="0"/>
              </a:rPr>
              <a:t>, материя </a:t>
            </a:r>
            <a:r>
              <a:rPr lang="ru-RU" altLang="ru-RU" sz="2400" b="1" i="1" dirty="0" err="1">
                <a:solidFill>
                  <a:srgbClr val="7030A0"/>
                </a:solidFill>
                <a:latin typeface="Times New Roman" panose="02020603050405020304" pitchFamily="18" charset="0"/>
                <a:cs typeface="Times New Roman" panose="02020603050405020304" pitchFamily="18" charset="0"/>
              </a:rPr>
              <a:t>ва</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онгга</a:t>
            </a:r>
            <a:r>
              <a:rPr lang="ru-RU" altLang="ru-RU" sz="2400" b="1" i="1" dirty="0">
                <a:solidFill>
                  <a:srgbClr val="7030A0"/>
                </a:solidFill>
                <a:latin typeface="Times New Roman" panose="02020603050405020304" pitchFamily="18" charset="0"/>
                <a:cs typeface="Times New Roman" panose="02020603050405020304" pitchFamily="18" charset="0"/>
              </a:rPr>
              <a:t> </a:t>
            </a:r>
          </a:p>
          <a:p>
            <a:pPr algn="ctr" fontAlgn="base">
              <a:spcBef>
                <a:spcPct val="0"/>
              </a:spcBef>
              <a:spcAft>
                <a:spcPct val="0"/>
              </a:spcAft>
            </a:pPr>
            <a:r>
              <a:rPr lang="ru-RU" altLang="ru-RU" sz="2400" b="1" i="1" dirty="0" err="1">
                <a:solidFill>
                  <a:srgbClr val="7030A0"/>
                </a:solidFill>
                <a:latin typeface="Times New Roman" panose="02020603050405020304" pitchFamily="18" charset="0"/>
                <a:cs typeface="Times New Roman" panose="02020603050405020304" pitchFamily="18" charset="0"/>
              </a:rPr>
              <a:t>боғлиқ</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бўлмаган</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ҳолда</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мавжуд</a:t>
            </a:r>
            <a:r>
              <a:rPr lang="ru-RU" altLang="ru-RU" sz="2400" b="1" i="1" dirty="0">
                <a:solidFill>
                  <a:srgbClr val="7030A0"/>
                </a:solidFill>
                <a:latin typeface="Times New Roman" panose="02020603050405020304" pitchFamily="18" charset="0"/>
                <a:cs typeface="Times New Roman" panose="02020603050405020304" pitchFamily="18" charset="0"/>
              </a:rPr>
              <a:t> </a:t>
            </a:r>
          </a:p>
          <a:p>
            <a:pPr algn="ctr" fontAlgn="base">
              <a:spcBef>
                <a:spcPct val="0"/>
              </a:spcBef>
              <a:spcAft>
                <a:spcPct val="0"/>
              </a:spcAft>
            </a:pPr>
            <a:r>
              <a:rPr lang="ru-RU" altLang="ru-RU" sz="2400" b="1" i="1" dirty="0" err="1">
                <a:solidFill>
                  <a:srgbClr val="7030A0"/>
                </a:solidFill>
                <a:latin typeface="Times New Roman" panose="02020603050405020304" pitchFamily="18" charset="0"/>
                <a:cs typeface="Times New Roman" panose="02020603050405020304" pitchFamily="18" charset="0"/>
              </a:rPr>
              <a:t>бўлган</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мустақил</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моҳиятлар</a:t>
            </a:r>
            <a:r>
              <a:rPr lang="ru-RU" altLang="ru-RU" sz="2400" b="1" i="1" dirty="0">
                <a:solidFill>
                  <a:srgbClr val="7030A0"/>
                </a:solidFill>
                <a:latin typeface="Times New Roman" panose="02020603050405020304" pitchFamily="18" charset="0"/>
                <a:cs typeface="Times New Roman" panose="02020603050405020304" pitchFamily="18" charset="0"/>
              </a:rPr>
              <a:t> </a:t>
            </a:r>
          </a:p>
          <a:p>
            <a:pPr algn="ctr" fontAlgn="base">
              <a:spcBef>
                <a:spcPct val="0"/>
              </a:spcBef>
              <a:spcAft>
                <a:spcPct val="0"/>
              </a:spcAft>
            </a:pPr>
            <a:r>
              <a:rPr lang="ru-RU" altLang="ru-RU" sz="2400" b="1" i="1" dirty="0">
                <a:solidFill>
                  <a:srgbClr val="7030A0"/>
                </a:solidFill>
                <a:latin typeface="Times New Roman" panose="02020603050405020304" pitchFamily="18" charset="0"/>
                <a:cs typeface="Times New Roman" panose="02020603050405020304" pitchFamily="18" charset="0"/>
              </a:rPr>
              <a:t>(</a:t>
            </a:r>
            <a:r>
              <a:rPr lang="ru-RU" altLang="ru-RU" sz="2400" b="1" i="1" dirty="0" err="1">
                <a:solidFill>
                  <a:srgbClr val="7030A0"/>
                </a:solidFill>
                <a:latin typeface="Times New Roman" panose="02020603050405020304" pitchFamily="18" charset="0"/>
                <a:cs typeface="Times New Roman" panose="02020603050405020304" pitchFamily="18" charset="0"/>
              </a:rPr>
              <a:t>субстанциялар</a:t>
            </a:r>
            <a:r>
              <a:rPr lang="ru-RU" altLang="ru-RU" sz="2400" b="1" i="1" dirty="0">
                <a:solidFill>
                  <a:srgbClr val="7030A0"/>
                </a:solidFill>
                <a:latin typeface="Times New Roman" panose="02020603050405020304" pitchFamily="18" charset="0"/>
                <a:cs typeface="Times New Roman" panose="02020603050405020304" pitchFamily="18" charset="0"/>
              </a:rPr>
              <a:t>) </a:t>
            </a:r>
            <a:r>
              <a:rPr lang="ru-RU" altLang="ru-RU" sz="2400" b="1" i="1" dirty="0" err="1">
                <a:solidFill>
                  <a:srgbClr val="7030A0"/>
                </a:solidFill>
                <a:latin typeface="Times New Roman" panose="02020603050405020304" pitchFamily="18" charset="0"/>
                <a:cs typeface="Times New Roman" panose="02020603050405020304" pitchFamily="18" charset="0"/>
              </a:rPr>
              <a:t>сифатида</a:t>
            </a:r>
            <a:r>
              <a:rPr lang="ru-RU" altLang="ru-RU" sz="2400" b="1" i="1" dirty="0">
                <a:solidFill>
                  <a:srgbClr val="7030A0"/>
                </a:solidFill>
                <a:latin typeface="Times New Roman" panose="02020603050405020304" pitchFamily="18" charset="0"/>
                <a:cs typeface="Times New Roman" panose="02020603050405020304" pitchFamily="18" charset="0"/>
              </a:rPr>
              <a:t> </a:t>
            </a:r>
            <a:endParaRPr lang="en-US" altLang="ru-RU" sz="2400" b="1" i="1" dirty="0">
              <a:solidFill>
                <a:srgbClr val="7030A0"/>
              </a:solidFill>
              <a:latin typeface="Times New Roman" panose="02020603050405020304" pitchFamily="18" charset="0"/>
              <a:cs typeface="Times New Roman" panose="02020603050405020304" pitchFamily="18" charset="0"/>
            </a:endParaRPr>
          </a:p>
          <a:p>
            <a:pPr algn="ctr" fontAlgn="base">
              <a:spcBef>
                <a:spcPct val="0"/>
              </a:spcBef>
              <a:spcAft>
                <a:spcPct val="0"/>
              </a:spcAft>
            </a:pPr>
            <a:r>
              <a:rPr lang="ru-RU" altLang="ru-RU" sz="2400" b="1" i="1" dirty="0" err="1">
                <a:solidFill>
                  <a:srgbClr val="7030A0"/>
                </a:solidFill>
                <a:latin typeface="Times New Roman" panose="02020603050405020304" pitchFamily="18" charset="0"/>
                <a:cs typeface="Times New Roman" panose="02020603050405020304" pitchFamily="18" charset="0"/>
              </a:rPr>
              <a:t>қаралган</a:t>
            </a:r>
            <a:r>
              <a:rPr lang="ru-RU" altLang="ru-RU" sz="2400" b="1" i="1" dirty="0">
                <a:solidFill>
                  <a:srgbClr val="7030A0"/>
                </a:solidFill>
                <a:latin typeface="Times New Roman" panose="02020603050405020304" pitchFamily="18" charset="0"/>
                <a:cs typeface="Times New Roman" panose="02020603050405020304" pitchFamily="18" charset="0"/>
              </a:rPr>
              <a:t> </a:t>
            </a:r>
          </a:p>
        </p:txBody>
      </p:sp>
      <p:sp>
        <p:nvSpPr>
          <p:cNvPr id="10251" name="Rectangle 11"/>
          <p:cNvSpPr>
            <a:spLocks noChangeArrowheads="1"/>
          </p:cNvSpPr>
          <p:nvPr/>
        </p:nvSpPr>
        <p:spPr bwMode="auto">
          <a:xfrm>
            <a:off x="4513263" y="3305176"/>
            <a:ext cx="4630737" cy="355282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uz-Cyrl-UZ" altLang="ru-RU" dirty="0">
                <a:solidFill>
                  <a:prstClr val="white"/>
                </a:solidFill>
                <a:latin typeface="Arial" charset="0"/>
              </a:rPr>
              <a:t>  </a:t>
            </a:r>
            <a:r>
              <a:rPr lang="uz-Cyrl-UZ" altLang="ru-RU" sz="2000" b="1" i="1" dirty="0">
                <a:solidFill>
                  <a:srgbClr val="7030A0"/>
                </a:solidFill>
                <a:latin typeface="Times New Roman" panose="02020603050405020304" pitchFamily="18" charset="0"/>
                <a:cs typeface="Times New Roman" panose="02020603050405020304" pitchFamily="18" charset="0"/>
              </a:rPr>
              <a:t>Макон ва вақт –  мустақил моҳиятлар</a:t>
            </a:r>
            <a:endParaRPr lang="en-US" altLang="ru-RU" sz="2000" b="1" i="1" dirty="0">
              <a:solidFill>
                <a:srgbClr val="7030A0"/>
              </a:solidFill>
              <a:latin typeface="Times New Roman" panose="02020603050405020304" pitchFamily="18" charset="0"/>
              <a:cs typeface="Times New Roman" panose="02020603050405020304" pitchFamily="18" charset="0"/>
            </a:endParaRP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 сифатида эмас, балки реал дунёнинг</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ҳолатига, моддий дунё объектлари </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ва жараёнлари ўртасидаги алоҳида </a:t>
            </a:r>
            <a:endParaRPr lang="en-US" altLang="ru-RU" sz="2000" b="1" i="1" dirty="0">
              <a:solidFill>
                <a:srgbClr val="7030A0"/>
              </a:solidFill>
              <a:latin typeface="Times New Roman" panose="02020603050405020304" pitchFamily="18" charset="0"/>
              <a:cs typeface="Times New Roman" panose="02020603050405020304" pitchFamily="18" charset="0"/>
            </a:endParaRP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муносабатлар сифатида боғлиқ, </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материядан ташқарида мавжуд бўлиши</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мумкин эмас, макон ва вақт муносабат-</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лари исбийдир, улар моддий объектлар-</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нинг ўзаро алоқадорлигига ва турли </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ҳисоб системасига боғлиқдир, деб </a:t>
            </a:r>
          </a:p>
          <a:p>
            <a:pPr algn="ctr" fontAlgn="base">
              <a:spcBef>
                <a:spcPct val="0"/>
              </a:spcBef>
              <a:spcAft>
                <a:spcPct val="0"/>
              </a:spcAft>
            </a:pPr>
            <a:r>
              <a:rPr lang="uz-Cyrl-UZ" altLang="ru-RU" sz="2000" b="1" i="1" dirty="0">
                <a:solidFill>
                  <a:srgbClr val="7030A0"/>
                </a:solidFill>
                <a:latin typeface="Times New Roman" panose="02020603050405020304" pitchFamily="18" charset="0"/>
                <a:cs typeface="Times New Roman" panose="02020603050405020304" pitchFamily="18" charset="0"/>
              </a:rPr>
              <a:t>тушуниш билан боғланади</a:t>
            </a:r>
            <a:r>
              <a:rPr lang="ru-RU" altLang="ru-RU" dirty="0">
                <a:solidFill>
                  <a:prstClr val="white"/>
                </a:solidFill>
                <a:latin typeface="Arial" charset="0"/>
              </a:rPr>
              <a:t> </a:t>
            </a:r>
          </a:p>
        </p:txBody>
      </p:sp>
      <p:sp>
        <p:nvSpPr>
          <p:cNvPr id="10254" name="AutoShape 14"/>
          <p:cNvSpPr>
            <a:spLocks noChangeArrowheads="1"/>
          </p:cNvSpPr>
          <p:nvPr/>
        </p:nvSpPr>
        <p:spPr bwMode="auto">
          <a:xfrm>
            <a:off x="2616490" y="2944814"/>
            <a:ext cx="215900" cy="360362"/>
          </a:xfrm>
          <a:prstGeom prst="downArrow">
            <a:avLst>
              <a:gd name="adj1" fmla="val 50000"/>
              <a:gd name="adj2" fmla="val 417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ru-RU">
              <a:solidFill>
                <a:prstClr val="white"/>
              </a:solidFill>
              <a:latin typeface="Arial" charset="0"/>
            </a:endParaRPr>
          </a:p>
        </p:txBody>
      </p:sp>
      <p:sp>
        <p:nvSpPr>
          <p:cNvPr id="10255" name="AutoShape 15"/>
          <p:cNvSpPr>
            <a:spLocks noChangeArrowheads="1"/>
          </p:cNvSpPr>
          <p:nvPr/>
        </p:nvSpPr>
        <p:spPr bwMode="auto">
          <a:xfrm>
            <a:off x="6578600" y="2944814"/>
            <a:ext cx="215900" cy="360362"/>
          </a:xfrm>
          <a:prstGeom prst="downArrow">
            <a:avLst>
              <a:gd name="adj1" fmla="val 50000"/>
              <a:gd name="adj2" fmla="val 4172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628444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3"/>
          <p:cNvSpPr>
            <a:spLocks noGrp="1"/>
          </p:cNvSpPr>
          <p:nvPr>
            <p:ph type="sldNum" sz="quarter" idx="12"/>
          </p:nvPr>
        </p:nvSpPr>
        <p:spPr/>
        <p:txBody>
          <a:bodyPr/>
          <a:lstStyle/>
          <a:p>
            <a:pPr>
              <a:defRPr/>
            </a:pPr>
            <a:fld id="{3C84B6FC-83E8-4D86-AE33-AF2E11F2F725}" type="slidenum">
              <a:rPr lang="ru-RU">
                <a:solidFill>
                  <a:srgbClr val="775F55"/>
                </a:solidFill>
              </a:rPr>
              <a:pPr>
                <a:defRPr/>
              </a:pPr>
              <a:t>24</a:t>
            </a:fld>
            <a:endParaRPr lang="ru-RU">
              <a:solidFill>
                <a:srgbClr val="775F55"/>
              </a:solidFill>
            </a:endParaRPr>
          </a:p>
        </p:txBody>
      </p:sp>
      <p:sp>
        <p:nvSpPr>
          <p:cNvPr id="18434" name="Rectangle 2"/>
          <p:cNvSpPr>
            <a:spLocks noChangeArrowheads="1"/>
          </p:cNvSpPr>
          <p:nvPr/>
        </p:nvSpPr>
        <p:spPr bwMode="auto">
          <a:xfrm>
            <a:off x="395288" y="-65534"/>
            <a:ext cx="82804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3200" b="1" dirty="0">
                <a:solidFill>
                  <a:srgbClr val="0070C0"/>
                </a:solidFill>
                <a:latin typeface="Times New Roman" panose="02020603050405020304" pitchFamily="18" charset="0"/>
                <a:cs typeface="Times New Roman" panose="02020603050405020304" pitchFamily="18" charset="0"/>
              </a:rPr>
              <a:t>Макон ва вақт н</a:t>
            </a:r>
            <a:r>
              <a:rPr lang="ru-RU" altLang="ru-RU" sz="3200" b="1" dirty="0" err="1">
                <a:solidFill>
                  <a:srgbClr val="0070C0"/>
                </a:solidFill>
                <a:latin typeface="Times New Roman" panose="02020603050405020304" pitchFamily="18" charset="0"/>
                <a:cs typeface="Times New Roman" panose="02020603050405020304" pitchFamily="18" charset="0"/>
              </a:rPr>
              <a:t>исбийлик</a:t>
            </a:r>
            <a:r>
              <a:rPr lang="ru-RU" altLang="ru-RU" sz="3200" b="1" dirty="0">
                <a:solidFill>
                  <a:srgbClr val="0070C0"/>
                </a:solidFill>
                <a:latin typeface="Times New Roman" panose="02020603050405020304" pitchFamily="18" charset="0"/>
                <a:cs typeface="Times New Roman" panose="02020603050405020304" pitchFamily="18" charset="0"/>
              </a:rPr>
              <a:t> </a:t>
            </a:r>
            <a:r>
              <a:rPr lang="ru-RU" altLang="ru-RU" sz="3200" b="1" dirty="0" err="1">
                <a:solidFill>
                  <a:srgbClr val="0070C0"/>
                </a:solidFill>
                <a:latin typeface="Times New Roman" panose="02020603050405020304" pitchFamily="18" charset="0"/>
                <a:cs typeface="Times New Roman" panose="02020603050405020304" pitchFamily="18" charset="0"/>
              </a:rPr>
              <a:t>назарияси</a:t>
            </a:r>
            <a:r>
              <a:rPr lang="uz-Cyrl-UZ" altLang="ru-RU" sz="3200" b="1" dirty="0">
                <a:solidFill>
                  <a:srgbClr val="0070C0"/>
                </a:solidFill>
                <a:latin typeface="Times New Roman" panose="02020603050405020304" pitchFamily="18" charset="0"/>
                <a:cs typeface="Times New Roman" panose="02020603050405020304" pitchFamily="18" charset="0"/>
              </a:rPr>
              <a:t> нуқтаи назаридан</a:t>
            </a:r>
            <a:endParaRPr lang="ru-RU" altLang="ru-RU" sz="3200" dirty="0">
              <a:solidFill>
                <a:srgbClr val="0070C0"/>
              </a:solidFill>
              <a:latin typeface="Times New Roman" panose="02020603050405020304" pitchFamily="18" charset="0"/>
              <a:cs typeface="Times New Roman" panose="02020603050405020304" pitchFamily="18" charset="0"/>
            </a:endParaRPr>
          </a:p>
        </p:txBody>
      </p:sp>
      <p:grpSp>
        <p:nvGrpSpPr>
          <p:cNvPr id="18435" name="Group 3"/>
          <p:cNvGrpSpPr>
            <a:grpSpLocks/>
          </p:cNvGrpSpPr>
          <p:nvPr/>
        </p:nvGrpSpPr>
        <p:grpSpPr bwMode="auto">
          <a:xfrm>
            <a:off x="177800" y="981075"/>
            <a:ext cx="8642350" cy="5876925"/>
            <a:chOff x="112" y="618"/>
            <a:chExt cx="5444" cy="3702"/>
          </a:xfrm>
        </p:grpSpPr>
        <p:sp>
          <p:nvSpPr>
            <p:cNvPr id="18436" name="Rectangle 4"/>
            <p:cNvSpPr>
              <a:spLocks noChangeArrowheads="1"/>
            </p:cNvSpPr>
            <p:nvPr/>
          </p:nvSpPr>
          <p:spPr bwMode="auto">
            <a:xfrm>
              <a:off x="1746" y="3504"/>
              <a:ext cx="2313" cy="816"/>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2400" b="1">
                  <a:solidFill>
                    <a:prstClr val="black"/>
                  </a:solidFill>
                </a:rPr>
                <a:t>Материя</a:t>
              </a:r>
              <a:endParaRPr lang="uz-Cyrl-UZ" altLang="ru-RU" sz="2400" b="1">
                <a:solidFill>
                  <a:prstClr val="black"/>
                </a:solidFill>
              </a:endParaRPr>
            </a:p>
            <a:p>
              <a:pPr algn="ctr" fontAlgn="base">
                <a:spcBef>
                  <a:spcPct val="0"/>
                </a:spcBef>
                <a:spcAft>
                  <a:spcPct val="0"/>
                </a:spcAft>
              </a:pPr>
              <a:r>
                <a:rPr lang="ru-RU" altLang="ru-RU" sz="2400" b="1">
                  <a:solidFill>
                    <a:prstClr val="black"/>
                  </a:solidFill>
                </a:rPr>
                <a:t>мавжудлигининг </a:t>
              </a:r>
              <a:endParaRPr lang="uz-Cyrl-UZ" altLang="ru-RU" sz="2400" b="1">
                <a:solidFill>
                  <a:prstClr val="black"/>
                </a:solidFill>
              </a:endParaRPr>
            </a:p>
            <a:p>
              <a:pPr algn="ctr" fontAlgn="base">
                <a:spcBef>
                  <a:spcPct val="0"/>
                </a:spcBef>
                <a:spcAft>
                  <a:spcPct val="0"/>
                </a:spcAft>
              </a:pPr>
              <a:r>
                <a:rPr lang="ru-RU" altLang="ru-RU" sz="2400" b="1">
                  <a:solidFill>
                    <a:prstClr val="black"/>
                  </a:solidFill>
                </a:rPr>
                <a:t>атрибутлари</a:t>
              </a:r>
            </a:p>
          </p:txBody>
        </p:sp>
        <p:sp>
          <p:nvSpPr>
            <p:cNvPr id="18437" name="Rectangle 5"/>
            <p:cNvSpPr>
              <a:spLocks noChangeArrowheads="1"/>
            </p:cNvSpPr>
            <p:nvPr/>
          </p:nvSpPr>
          <p:spPr bwMode="auto">
            <a:xfrm>
              <a:off x="3923" y="1616"/>
              <a:ext cx="1633" cy="1542"/>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2400" b="1" dirty="0">
                  <a:solidFill>
                    <a:prstClr val="black"/>
                  </a:solidFill>
                </a:rPr>
                <a:t>Материя </a:t>
              </a:r>
              <a:r>
                <a:rPr lang="ru-RU" altLang="ru-RU" sz="2400" b="1" dirty="0" err="1">
                  <a:solidFill>
                    <a:prstClr val="black"/>
                  </a:solidFill>
                </a:rPr>
                <a:t>каби</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мустақил</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ҳолда</a:t>
              </a:r>
              <a:r>
                <a:rPr lang="ru-RU" altLang="ru-RU" sz="2400" b="1" dirty="0">
                  <a:solidFill>
                    <a:prstClr val="black"/>
                  </a:solidFill>
                </a:rPr>
                <a:t> </a:t>
              </a:r>
              <a:r>
                <a:rPr lang="ru-RU" altLang="ru-RU" sz="2400" b="1" dirty="0" err="1">
                  <a:solidFill>
                    <a:prstClr val="black"/>
                  </a:solidFill>
                </a:rPr>
                <a:t>мавжуд</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бўла</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олмайди</a:t>
              </a:r>
              <a:endParaRPr lang="ru-RU" altLang="ru-RU" sz="2400" b="1" dirty="0">
                <a:solidFill>
                  <a:prstClr val="black"/>
                </a:solidFill>
              </a:endParaRPr>
            </a:p>
          </p:txBody>
        </p:sp>
        <p:sp>
          <p:nvSpPr>
            <p:cNvPr id="18438" name="AutoShape 6"/>
            <p:cNvSpPr>
              <a:spLocks noChangeArrowheads="1"/>
            </p:cNvSpPr>
            <p:nvPr/>
          </p:nvSpPr>
          <p:spPr bwMode="auto">
            <a:xfrm>
              <a:off x="1791" y="1434"/>
              <a:ext cx="2086" cy="2041"/>
            </a:xfrm>
            <a:custGeom>
              <a:avLst/>
              <a:gdLst>
                <a:gd name="T0" fmla="*/ 2086 w 21600"/>
                <a:gd name="T1" fmla="*/ 1021 h 21600"/>
                <a:gd name="T2" fmla="*/ 1043 w 21600"/>
                <a:gd name="T3" fmla="*/ 2041 h 21600"/>
                <a:gd name="T4" fmla="*/ 0 w 21600"/>
                <a:gd name="T5" fmla="*/ 1021 h 21600"/>
                <a:gd name="T6" fmla="*/ 1043 w 21600"/>
                <a:gd name="T7" fmla="*/ 0 h 21600"/>
                <a:gd name="T8" fmla="*/ 0 60000 65536"/>
                <a:gd name="T9" fmla="*/ 5898240 60000 65536"/>
                <a:gd name="T10" fmla="*/ 11796480 60000 65536"/>
                <a:gd name="T11" fmla="*/ 17694720 60000 65536"/>
                <a:gd name="T12" fmla="*/ 5405 w 21600"/>
                <a:gd name="T13" fmla="*/ 5397 h 21600"/>
                <a:gd name="T14" fmla="*/ 16205 w 21600"/>
                <a:gd name="T15" fmla="*/ 16203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2800" b="1" dirty="0" err="1">
                  <a:solidFill>
                    <a:srgbClr val="C00000"/>
                  </a:solidFill>
                </a:rPr>
                <a:t>Макон</a:t>
              </a:r>
              <a:r>
                <a:rPr lang="uz-Cyrl-UZ" altLang="ru-RU" sz="2800" b="1" dirty="0">
                  <a:solidFill>
                    <a:srgbClr val="C00000"/>
                  </a:solidFill>
                </a:rPr>
                <a:t>, </a:t>
              </a:r>
            </a:p>
            <a:p>
              <a:pPr algn="ctr" fontAlgn="base">
                <a:spcBef>
                  <a:spcPct val="0"/>
                </a:spcBef>
                <a:spcAft>
                  <a:spcPct val="0"/>
                </a:spcAft>
              </a:pPr>
              <a:r>
                <a:rPr lang="uz-Cyrl-UZ" altLang="ru-RU" sz="2800" b="1" dirty="0">
                  <a:solidFill>
                    <a:srgbClr val="C00000"/>
                  </a:solidFill>
                </a:rPr>
                <a:t>Вақт,</a:t>
              </a:r>
            </a:p>
            <a:p>
              <a:pPr algn="ctr" fontAlgn="base">
                <a:spcBef>
                  <a:spcPct val="0"/>
                </a:spcBef>
                <a:spcAft>
                  <a:spcPct val="0"/>
                </a:spcAft>
              </a:pPr>
              <a:r>
                <a:rPr lang="ru-RU" altLang="ru-RU" sz="2800" b="1" dirty="0" err="1">
                  <a:solidFill>
                    <a:srgbClr val="C00000"/>
                  </a:solidFill>
                </a:rPr>
                <a:t>Ҳаракат</a:t>
              </a:r>
              <a:endParaRPr lang="ru-RU" altLang="ru-RU" sz="2800" b="1" dirty="0">
                <a:solidFill>
                  <a:srgbClr val="C00000"/>
                </a:solidFill>
              </a:endParaRPr>
            </a:p>
          </p:txBody>
        </p:sp>
        <p:sp>
          <p:nvSpPr>
            <p:cNvPr id="18439" name="Rectangle 7"/>
            <p:cNvSpPr>
              <a:spLocks noChangeArrowheads="1"/>
            </p:cNvSpPr>
            <p:nvPr/>
          </p:nvSpPr>
          <p:spPr bwMode="auto">
            <a:xfrm>
              <a:off x="1700" y="618"/>
              <a:ext cx="2313" cy="816"/>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2400" b="1" dirty="0">
                  <a:solidFill>
                    <a:prstClr val="black"/>
                  </a:solidFill>
                </a:rPr>
                <a:t>Материя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мавжудлигининг</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асосий</a:t>
              </a:r>
              <a:r>
                <a:rPr lang="ru-RU" altLang="ru-RU" sz="2400" b="1" dirty="0">
                  <a:solidFill>
                    <a:prstClr val="black"/>
                  </a:solidFill>
                </a:rPr>
                <a:t> </a:t>
              </a:r>
              <a:r>
                <a:rPr lang="ru-RU" altLang="ru-RU" sz="2400" b="1" dirty="0" err="1">
                  <a:solidFill>
                    <a:prstClr val="black"/>
                  </a:solidFill>
                </a:rPr>
                <a:t>шакллари</a:t>
              </a:r>
              <a:endParaRPr lang="ru-RU" altLang="ru-RU" sz="2400" b="1" dirty="0">
                <a:solidFill>
                  <a:prstClr val="black"/>
                </a:solidFill>
              </a:endParaRPr>
            </a:p>
          </p:txBody>
        </p:sp>
        <p:sp>
          <p:nvSpPr>
            <p:cNvPr id="18440" name="Rectangle 8"/>
            <p:cNvSpPr>
              <a:spLocks noChangeArrowheads="1"/>
            </p:cNvSpPr>
            <p:nvPr/>
          </p:nvSpPr>
          <p:spPr bwMode="auto">
            <a:xfrm>
              <a:off x="112" y="1616"/>
              <a:ext cx="1633" cy="1542"/>
            </a:xfrm>
            <a:prstGeom prst="rect">
              <a:avLst/>
            </a:prstGeom>
            <a:solidFill>
              <a:schemeClr val="accent1"/>
            </a:solidFill>
            <a:ln w="76200" cmpd="tri">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2400" b="1" dirty="0" err="1">
                  <a:solidFill>
                    <a:prstClr val="black"/>
                  </a:solidFill>
                </a:rPr>
                <a:t>Дунё</a:t>
              </a:r>
              <a:r>
                <a:rPr lang="ru-RU" altLang="ru-RU" sz="2400" b="1" dirty="0">
                  <a:solidFill>
                    <a:prstClr val="black"/>
                  </a:solidFill>
                </a:rPr>
                <a:t> </a:t>
              </a:r>
              <a:r>
                <a:rPr lang="uz-Cyrl-UZ" altLang="ru-RU" sz="2400" b="1" dirty="0">
                  <a:solidFill>
                    <a:prstClr val="black"/>
                  </a:solidFill>
                </a:rPr>
                <a:t>м</a:t>
              </a:r>
              <a:r>
                <a:rPr lang="ru-RU" altLang="ru-RU" sz="2400" b="1" dirty="0" err="1">
                  <a:solidFill>
                    <a:prstClr val="black"/>
                  </a:solidFill>
                </a:rPr>
                <a:t>уқаррар</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тарзда</a:t>
              </a:r>
              <a:r>
                <a:rPr lang="ru-RU" altLang="ru-RU" sz="2400" b="1" dirty="0">
                  <a:solidFill>
                    <a:prstClr val="black"/>
                  </a:solidFill>
                </a:rPr>
                <a:t> </a:t>
              </a:r>
              <a:r>
                <a:rPr lang="ru-RU" altLang="ru-RU" sz="2400" b="1" dirty="0" err="1">
                  <a:solidFill>
                    <a:prstClr val="black"/>
                  </a:solidFill>
                </a:rPr>
                <a:t>фақат</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макон</a:t>
              </a:r>
              <a:r>
                <a:rPr lang="ru-RU" altLang="ru-RU" sz="2400" b="1" dirty="0">
                  <a:solidFill>
                    <a:prstClr val="black"/>
                  </a:solidFill>
                </a:rPr>
                <a:t>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ва</a:t>
              </a:r>
              <a:r>
                <a:rPr lang="ru-RU" altLang="ru-RU" sz="2400" b="1" dirty="0">
                  <a:solidFill>
                    <a:prstClr val="black"/>
                  </a:solidFill>
                </a:rPr>
                <a:t> </a:t>
              </a:r>
              <a:r>
                <a:rPr lang="uz-Cyrl-UZ" altLang="ru-RU" sz="2400" b="1" dirty="0">
                  <a:solidFill>
                    <a:prstClr val="black"/>
                  </a:solidFill>
                </a:rPr>
                <a:t>вақт</a:t>
              </a:r>
              <a:r>
                <a:rPr lang="ru-RU" altLang="ru-RU" sz="2400" b="1" dirty="0">
                  <a:solidFill>
                    <a:prstClr val="black"/>
                  </a:solidFill>
                </a:rPr>
                <a:t>да </a:t>
              </a:r>
              <a:endParaRPr lang="uz-Cyrl-UZ" altLang="ru-RU" sz="2400" b="1" dirty="0">
                <a:solidFill>
                  <a:prstClr val="black"/>
                </a:solidFill>
              </a:endParaRPr>
            </a:p>
            <a:p>
              <a:pPr algn="ctr" fontAlgn="base">
                <a:spcBef>
                  <a:spcPct val="0"/>
                </a:spcBef>
                <a:spcAft>
                  <a:spcPct val="0"/>
                </a:spcAft>
              </a:pPr>
              <a:r>
                <a:rPr lang="ru-RU" altLang="ru-RU" sz="2400" b="1" dirty="0" err="1">
                  <a:solidFill>
                    <a:prstClr val="black"/>
                  </a:solidFill>
                </a:rPr>
                <a:t>мавжуд</a:t>
              </a:r>
              <a:endParaRPr lang="ru-RU" altLang="ru-RU" sz="2400" b="1" dirty="0">
                <a:solidFill>
                  <a:prstClr val="black"/>
                </a:solidFill>
              </a:endParaRPr>
            </a:p>
            <a:p>
              <a:pPr algn="ctr" fontAlgn="base">
                <a:spcBef>
                  <a:spcPct val="0"/>
                </a:spcBef>
                <a:spcAft>
                  <a:spcPct val="0"/>
                </a:spcAft>
              </a:pPr>
              <a:endParaRPr lang="ru-RU" altLang="ru-RU" sz="2800" b="1" dirty="0">
                <a:solidFill>
                  <a:prstClr val="black"/>
                </a:solidFill>
              </a:endParaRPr>
            </a:p>
          </p:txBody>
        </p:sp>
      </p:grpSp>
    </p:spTree>
    <p:extLst>
      <p:ext uri="{BB962C8B-B14F-4D97-AF65-F5344CB8AC3E}">
        <p14:creationId xmlns:p14="http://schemas.microsoft.com/office/powerpoint/2010/main" val="3972254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Номер слайда 5"/>
          <p:cNvSpPr>
            <a:spLocks noGrp="1"/>
          </p:cNvSpPr>
          <p:nvPr>
            <p:ph type="sldNum" sz="quarter" idx="12"/>
          </p:nvPr>
        </p:nvSpPr>
        <p:spPr/>
        <p:txBody>
          <a:bodyPr>
            <a:normAutofit fontScale="85000" lnSpcReduction="20000"/>
          </a:bodyPr>
          <a:lstStyle/>
          <a:p>
            <a:pPr>
              <a:defRPr/>
            </a:pPr>
            <a:fld id="{8222C2C9-4592-4BD1-922F-C2C36F76B602}" type="slidenum">
              <a:rPr lang="ru-RU"/>
              <a:pPr>
                <a:defRPr/>
              </a:pPr>
              <a:t>25</a:t>
            </a:fld>
            <a:endParaRPr lang="ru-RU"/>
          </a:p>
        </p:txBody>
      </p:sp>
      <p:sp>
        <p:nvSpPr>
          <p:cNvPr id="46084" name="Rectangle 4"/>
          <p:cNvSpPr>
            <a:spLocks noChangeArrowheads="1"/>
          </p:cNvSpPr>
          <p:nvPr/>
        </p:nvSpPr>
        <p:spPr bwMode="auto">
          <a:xfrm>
            <a:off x="1691680" y="260350"/>
            <a:ext cx="5975943" cy="172849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ru-RU" b="1" dirty="0">
              <a:solidFill>
                <a:prstClr val="black"/>
              </a:solidFill>
              <a:latin typeface="Arial" charset="0"/>
            </a:endParaRPr>
          </a:p>
          <a:p>
            <a:pPr algn="ctr" fontAlgn="base">
              <a:spcBef>
                <a:spcPct val="0"/>
              </a:spcBef>
              <a:spcAft>
                <a:spcPct val="0"/>
              </a:spcAft>
            </a:pPr>
            <a:r>
              <a:rPr kumimoji="1" lang="ru-RU" altLang="ru-RU" sz="3600" b="1" dirty="0" err="1">
                <a:solidFill>
                  <a:srgbClr val="7030A0"/>
                </a:solidFill>
                <a:latin typeface="Arial" charset="0"/>
              </a:rPr>
              <a:t>Макон</a:t>
            </a:r>
            <a:r>
              <a:rPr kumimoji="1" lang="ru-RU" altLang="ru-RU" sz="3600" b="1" dirty="0">
                <a:solidFill>
                  <a:srgbClr val="7030A0"/>
                </a:solidFill>
                <a:latin typeface="Arial" charset="0"/>
              </a:rPr>
              <a:t> </a:t>
            </a:r>
            <a:r>
              <a:rPr kumimoji="1" lang="ru-RU" altLang="ru-RU" sz="3600" b="1" dirty="0" err="1">
                <a:solidFill>
                  <a:srgbClr val="7030A0"/>
                </a:solidFill>
                <a:latin typeface="Arial" charset="0"/>
              </a:rPr>
              <a:t>ва</a:t>
            </a:r>
            <a:r>
              <a:rPr kumimoji="1" lang="ru-RU" altLang="ru-RU" sz="3600" b="1" dirty="0">
                <a:solidFill>
                  <a:srgbClr val="7030A0"/>
                </a:solidFill>
                <a:latin typeface="Arial" charset="0"/>
              </a:rPr>
              <a:t> </a:t>
            </a:r>
            <a:r>
              <a:rPr kumimoji="1" lang="uz-Cyrl-UZ" altLang="ru-RU" sz="3600" b="1" dirty="0">
                <a:solidFill>
                  <a:srgbClr val="7030A0"/>
                </a:solidFill>
                <a:latin typeface="Arial" charset="0"/>
              </a:rPr>
              <a:t>вақт</a:t>
            </a:r>
            <a:r>
              <a:rPr kumimoji="1" lang="ru-RU" altLang="ru-RU" sz="3600" b="1" dirty="0" err="1">
                <a:solidFill>
                  <a:srgbClr val="7030A0"/>
                </a:solidFill>
                <a:latin typeface="Arial" charset="0"/>
              </a:rPr>
              <a:t>нинг</a:t>
            </a:r>
            <a:r>
              <a:rPr kumimoji="1" lang="ru-RU" altLang="ru-RU" sz="3600" b="1" dirty="0">
                <a:solidFill>
                  <a:srgbClr val="7030A0"/>
                </a:solidFill>
                <a:latin typeface="Arial" charset="0"/>
              </a:rPr>
              <a:t> </a:t>
            </a:r>
            <a:endParaRPr kumimoji="1" lang="uz-Cyrl-UZ" altLang="ru-RU" sz="3600" b="1" dirty="0">
              <a:solidFill>
                <a:srgbClr val="7030A0"/>
              </a:solidFill>
              <a:latin typeface="Arial" charset="0"/>
            </a:endParaRPr>
          </a:p>
          <a:p>
            <a:pPr algn="ctr" fontAlgn="base">
              <a:spcBef>
                <a:spcPct val="0"/>
              </a:spcBef>
              <a:spcAft>
                <a:spcPct val="0"/>
              </a:spcAft>
            </a:pPr>
            <a:r>
              <a:rPr kumimoji="1" lang="ru-RU" altLang="ru-RU" sz="3600" b="1" dirty="0">
                <a:solidFill>
                  <a:srgbClr val="7030A0"/>
                </a:solidFill>
                <a:latin typeface="Arial" charset="0"/>
              </a:rPr>
              <a:t>метрик </a:t>
            </a:r>
            <a:r>
              <a:rPr kumimoji="1" lang="ru-RU" altLang="ru-RU" sz="3600" b="1" dirty="0" err="1">
                <a:solidFill>
                  <a:srgbClr val="7030A0"/>
                </a:solidFill>
                <a:latin typeface="Arial" charset="0"/>
              </a:rPr>
              <a:t>хоссалари</a:t>
            </a:r>
            <a:r>
              <a:rPr kumimoji="1" lang="ru-RU" altLang="ru-RU" sz="3600" b="1" dirty="0">
                <a:solidFill>
                  <a:srgbClr val="7030A0"/>
                </a:solidFill>
                <a:latin typeface="Arial" charset="0"/>
              </a:rPr>
              <a:t> </a:t>
            </a:r>
          </a:p>
          <a:p>
            <a:pPr algn="ctr" fontAlgn="base">
              <a:spcBef>
                <a:spcPct val="0"/>
              </a:spcBef>
              <a:spcAft>
                <a:spcPct val="0"/>
              </a:spcAft>
            </a:pPr>
            <a:r>
              <a:rPr lang="uz-Cyrl-UZ" altLang="ru-RU" sz="2400" b="1" dirty="0">
                <a:solidFill>
                  <a:srgbClr val="002060"/>
                </a:solidFill>
                <a:latin typeface="Arial" charset="0"/>
              </a:rPr>
              <a:t>(миқдорий)</a:t>
            </a:r>
            <a:endParaRPr lang="ru-RU" altLang="ru-RU" sz="2400" b="1" dirty="0">
              <a:solidFill>
                <a:srgbClr val="002060"/>
              </a:solidFill>
              <a:latin typeface="Arial" charset="0"/>
            </a:endParaRPr>
          </a:p>
        </p:txBody>
      </p:sp>
      <p:sp>
        <p:nvSpPr>
          <p:cNvPr id="46085" name="Rectangle 5"/>
          <p:cNvSpPr>
            <a:spLocks noChangeArrowheads="1"/>
          </p:cNvSpPr>
          <p:nvPr/>
        </p:nvSpPr>
        <p:spPr bwMode="auto">
          <a:xfrm>
            <a:off x="395288" y="2420937"/>
            <a:ext cx="3744912" cy="352834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ru-RU" b="1" i="1" dirty="0">
              <a:solidFill>
                <a:prstClr val="black"/>
              </a:solidFill>
              <a:latin typeface="Arial" charset="0"/>
            </a:endParaRPr>
          </a:p>
          <a:p>
            <a:pPr algn="ctr" fontAlgn="base">
              <a:spcBef>
                <a:spcPct val="0"/>
              </a:spcBef>
              <a:spcAft>
                <a:spcPct val="0"/>
              </a:spcAft>
            </a:pPr>
            <a:endParaRPr kumimoji="1" lang="en-US" altLang="ru-RU" b="1" i="1" dirty="0">
              <a:solidFill>
                <a:prstClr val="black"/>
              </a:solidFill>
              <a:latin typeface="Arial" charset="0"/>
            </a:endParaRPr>
          </a:p>
          <a:p>
            <a:pPr algn="ctr" fontAlgn="base">
              <a:spcBef>
                <a:spcPct val="0"/>
              </a:spcBef>
              <a:spcAft>
                <a:spcPct val="0"/>
              </a:spcAft>
            </a:pPr>
            <a:r>
              <a:rPr kumimoji="1" lang="uz-Cyrl-UZ" altLang="ru-RU" sz="2800" b="1" i="1" dirty="0">
                <a:solidFill>
                  <a:srgbClr val="7030A0"/>
                </a:solidFill>
                <a:latin typeface="Arial" charset="0"/>
              </a:rPr>
              <a:t>МАКОН</a:t>
            </a:r>
            <a:endParaRPr kumimoji="1" lang="ru-RU" altLang="ru-RU" sz="2800" b="1" i="1" dirty="0">
              <a:solidFill>
                <a:srgbClr val="7030A0"/>
              </a:solidFill>
              <a:latin typeface="Arial" charset="0"/>
            </a:endParaRPr>
          </a:p>
          <a:p>
            <a:pPr algn="ctr" fontAlgn="base">
              <a:spcBef>
                <a:spcPct val="0"/>
              </a:spcBef>
              <a:spcAft>
                <a:spcPct val="0"/>
              </a:spcAft>
            </a:pPr>
            <a:r>
              <a:rPr kumimoji="1" lang="ru-RU" altLang="ru-RU" sz="2400" b="1" i="1" dirty="0" err="1">
                <a:solidFill>
                  <a:prstClr val="black"/>
                </a:solidFill>
                <a:latin typeface="Arial" charset="0"/>
              </a:rPr>
              <a:t>Кўламлилик</a:t>
            </a:r>
            <a:endParaRPr kumimoji="1" lang="en-US" altLang="ru-RU" sz="2400" b="1" i="1"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Жой</a:t>
            </a:r>
            <a:r>
              <a:rPr kumimoji="1" lang="en-US" altLang="ru-RU" dirty="0">
                <a:solidFill>
                  <a:prstClr val="black"/>
                </a:solidFill>
                <a:latin typeface="Arial" charset="0"/>
              </a:rPr>
              <a:t> </a:t>
            </a:r>
            <a:r>
              <a:rPr kumimoji="1" lang="ru-RU" altLang="ru-RU" dirty="0" err="1">
                <a:solidFill>
                  <a:prstClr val="black"/>
                </a:solidFill>
                <a:latin typeface="Arial" charset="0"/>
              </a:rPr>
              <a:t>макон</a:t>
            </a:r>
            <a:r>
              <a:rPr kumimoji="1" lang="ru-RU" altLang="ru-RU" dirty="0">
                <a:solidFill>
                  <a:prstClr val="black"/>
                </a:solidFill>
                <a:latin typeface="Arial" charset="0"/>
              </a:rPr>
              <a:t> </a:t>
            </a:r>
            <a:endParaRPr kumimoji="1" lang="uz-Cyrl-UZ" altLang="ru-RU"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чегараси</a:t>
            </a:r>
            <a:r>
              <a:rPr kumimoji="1" lang="ru-RU" altLang="ru-RU" dirty="0">
                <a:solidFill>
                  <a:prstClr val="black"/>
                </a:solidFill>
                <a:latin typeface="Arial" charset="0"/>
              </a:rPr>
              <a:t> </a:t>
            </a:r>
            <a:r>
              <a:rPr kumimoji="1" lang="ru-RU" altLang="ru-RU" dirty="0" err="1">
                <a:solidFill>
                  <a:prstClr val="black"/>
                </a:solidFill>
                <a:latin typeface="Arial" charset="0"/>
              </a:rPr>
              <a:t>ва</a:t>
            </a:r>
            <a:r>
              <a:rPr kumimoji="1" lang="ru-RU" altLang="ru-RU" dirty="0">
                <a:solidFill>
                  <a:prstClr val="black"/>
                </a:solidFill>
                <a:latin typeface="Arial" charset="0"/>
              </a:rPr>
              <a:t> у </a:t>
            </a:r>
            <a:r>
              <a:rPr kumimoji="1" lang="ru-RU" altLang="ru-RU" dirty="0" err="1">
                <a:solidFill>
                  <a:prstClr val="black"/>
                </a:solidFill>
                <a:latin typeface="Arial" charset="0"/>
              </a:rPr>
              <a:t>қамраб</a:t>
            </a:r>
            <a:r>
              <a:rPr kumimoji="1" lang="ru-RU" altLang="ru-RU" dirty="0">
                <a:solidFill>
                  <a:prstClr val="black"/>
                </a:solidFill>
                <a:latin typeface="Arial" charset="0"/>
              </a:rPr>
              <a:t> </a:t>
            </a:r>
            <a:endParaRPr kumimoji="1" lang="uz-Cyrl-UZ" altLang="ru-RU"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олувчи</a:t>
            </a:r>
            <a:r>
              <a:rPr kumimoji="1" lang="ru-RU" altLang="ru-RU" dirty="0">
                <a:solidFill>
                  <a:prstClr val="black"/>
                </a:solidFill>
                <a:latin typeface="Arial" charset="0"/>
              </a:rPr>
              <a:t> </a:t>
            </a:r>
            <a:r>
              <a:rPr kumimoji="1" lang="ru-RU" altLang="ru-RU" dirty="0" err="1">
                <a:solidFill>
                  <a:prstClr val="black"/>
                </a:solidFill>
                <a:latin typeface="Arial" charset="0"/>
              </a:rPr>
              <a:t>муайян</a:t>
            </a:r>
            <a:r>
              <a:rPr kumimoji="1" lang="ru-RU" altLang="ru-RU" dirty="0">
                <a:solidFill>
                  <a:prstClr val="black"/>
                </a:solidFill>
                <a:latin typeface="Arial" charset="0"/>
              </a:rPr>
              <a:t> </a:t>
            </a:r>
            <a:endParaRPr kumimoji="1" lang="uz-Cyrl-UZ" altLang="ru-RU"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ҳажмнинг</a:t>
            </a:r>
            <a:r>
              <a:rPr kumimoji="1" lang="ru-RU" altLang="ru-RU" dirty="0">
                <a:solidFill>
                  <a:prstClr val="black"/>
                </a:solidFill>
                <a:latin typeface="Arial" charset="0"/>
              </a:rPr>
              <a:t> </a:t>
            </a:r>
            <a:r>
              <a:rPr kumimoji="1" lang="ru-RU" altLang="ru-RU" dirty="0" err="1">
                <a:solidFill>
                  <a:prstClr val="black"/>
                </a:solidFill>
                <a:latin typeface="Arial" charset="0"/>
              </a:rPr>
              <a:t>бирлиги</a:t>
            </a:r>
            <a:r>
              <a:rPr kumimoji="1" lang="ru-RU" altLang="ru-RU" dirty="0">
                <a:solidFill>
                  <a:prstClr val="black"/>
                </a:solidFill>
                <a:latin typeface="Arial" charset="0"/>
              </a:rPr>
              <a:t> </a:t>
            </a:r>
            <a:endParaRPr kumimoji="1" lang="en-US" altLang="ru-RU"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Ўрин</a:t>
            </a:r>
            <a:r>
              <a:rPr kumimoji="1" lang="ru-RU" altLang="ru-RU" dirty="0">
                <a:solidFill>
                  <a:prstClr val="black"/>
                </a:solidFill>
                <a:latin typeface="Arial" charset="0"/>
              </a:rPr>
              <a:t> – </a:t>
            </a:r>
            <a:r>
              <a:rPr kumimoji="1" lang="ru-RU" altLang="ru-RU" dirty="0" err="1">
                <a:solidFill>
                  <a:prstClr val="black"/>
                </a:solidFill>
                <a:latin typeface="Arial" charset="0"/>
              </a:rPr>
              <a:t>бир</a:t>
            </a:r>
            <a:r>
              <a:rPr kumimoji="1" lang="ru-RU" altLang="ru-RU" dirty="0">
                <a:solidFill>
                  <a:prstClr val="black"/>
                </a:solidFill>
                <a:latin typeface="Arial" charset="0"/>
              </a:rPr>
              <a:t> </a:t>
            </a:r>
            <a:r>
              <a:rPr kumimoji="1" lang="ru-RU" altLang="ru-RU" dirty="0" err="1">
                <a:solidFill>
                  <a:prstClr val="black"/>
                </a:solidFill>
                <a:latin typeface="Arial" charset="0"/>
              </a:rPr>
              <a:t>жойнинг</a:t>
            </a:r>
            <a:r>
              <a:rPr kumimoji="1" lang="ru-RU" altLang="ru-RU" dirty="0">
                <a:solidFill>
                  <a:prstClr val="black"/>
                </a:solidFill>
                <a:latin typeface="Arial" charset="0"/>
              </a:rPr>
              <a:t> </a:t>
            </a:r>
            <a:endParaRPr kumimoji="1" lang="uz-Cyrl-UZ" altLang="ru-RU"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бошқа</a:t>
            </a:r>
            <a:r>
              <a:rPr kumimoji="1" lang="ru-RU" altLang="ru-RU" dirty="0">
                <a:solidFill>
                  <a:prstClr val="black"/>
                </a:solidFill>
                <a:latin typeface="Arial" charset="0"/>
              </a:rPr>
              <a:t> </a:t>
            </a:r>
            <a:r>
              <a:rPr kumimoji="1" lang="ru-RU" altLang="ru-RU" dirty="0" err="1">
                <a:solidFill>
                  <a:prstClr val="black"/>
                </a:solidFill>
                <a:latin typeface="Arial" charset="0"/>
              </a:rPr>
              <a:t>жойларга</a:t>
            </a:r>
            <a:r>
              <a:rPr kumimoji="1" lang="ru-RU" altLang="ru-RU" dirty="0">
                <a:solidFill>
                  <a:prstClr val="black"/>
                </a:solidFill>
                <a:latin typeface="Arial" charset="0"/>
              </a:rPr>
              <a:t> </a:t>
            </a:r>
            <a:r>
              <a:rPr kumimoji="1" lang="ru-RU" altLang="ru-RU" dirty="0" err="1">
                <a:solidFill>
                  <a:prstClr val="black"/>
                </a:solidFill>
                <a:latin typeface="Arial" charset="0"/>
              </a:rPr>
              <a:t>нисбатан</a:t>
            </a:r>
            <a:r>
              <a:rPr kumimoji="1" lang="ru-RU" altLang="ru-RU" dirty="0">
                <a:solidFill>
                  <a:prstClr val="black"/>
                </a:solidFill>
                <a:latin typeface="Arial" charset="0"/>
              </a:rPr>
              <a:t> </a:t>
            </a:r>
            <a:endParaRPr kumimoji="1" lang="uz-Cyrl-UZ" altLang="ru-RU"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координацияси</a:t>
            </a:r>
            <a:r>
              <a:rPr kumimoji="1" lang="ru-RU" altLang="ru-RU" dirty="0">
                <a:solidFill>
                  <a:prstClr val="black"/>
                </a:solidFill>
                <a:latin typeface="Arial" charset="0"/>
              </a:rPr>
              <a:t>.</a:t>
            </a:r>
          </a:p>
          <a:p>
            <a:pPr algn="ctr" fontAlgn="base">
              <a:spcBef>
                <a:spcPct val="0"/>
              </a:spcBef>
              <a:spcAft>
                <a:spcPct val="0"/>
              </a:spcAft>
            </a:pPr>
            <a:endParaRPr kumimoji="1" lang="ru-RU" altLang="ru-RU" b="1" i="1" dirty="0">
              <a:solidFill>
                <a:prstClr val="black"/>
              </a:solidFill>
              <a:latin typeface="Arial" charset="0"/>
            </a:endParaRPr>
          </a:p>
          <a:p>
            <a:pPr algn="ctr" fontAlgn="base">
              <a:spcBef>
                <a:spcPct val="0"/>
              </a:spcBef>
              <a:spcAft>
                <a:spcPct val="0"/>
              </a:spcAft>
            </a:pPr>
            <a:endParaRPr lang="ru-RU" altLang="ru-RU" dirty="0">
              <a:solidFill>
                <a:prstClr val="black"/>
              </a:solidFill>
              <a:latin typeface="Arial" charset="0"/>
            </a:endParaRPr>
          </a:p>
        </p:txBody>
      </p:sp>
      <p:sp>
        <p:nvSpPr>
          <p:cNvPr id="46086" name="Rectangle 6"/>
          <p:cNvSpPr>
            <a:spLocks noChangeArrowheads="1"/>
          </p:cNvSpPr>
          <p:nvPr/>
        </p:nvSpPr>
        <p:spPr bwMode="auto">
          <a:xfrm>
            <a:off x="4714875" y="2420936"/>
            <a:ext cx="3960813" cy="133191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kumimoji="1" lang="uz-Cyrl-UZ" altLang="ru-RU" sz="2800" b="1" i="1" dirty="0">
                <a:solidFill>
                  <a:srgbClr val="7030A0"/>
                </a:solidFill>
                <a:latin typeface="Arial" charset="0"/>
              </a:rPr>
              <a:t>ВАҚТ</a:t>
            </a:r>
            <a:endParaRPr kumimoji="1" lang="ru-RU" altLang="ru-RU" sz="2800" b="1" i="1" dirty="0">
              <a:solidFill>
                <a:srgbClr val="7030A0"/>
              </a:solidFill>
              <a:latin typeface="Arial" charset="0"/>
            </a:endParaRPr>
          </a:p>
          <a:p>
            <a:pPr algn="ctr" fontAlgn="base">
              <a:spcBef>
                <a:spcPct val="0"/>
              </a:spcBef>
              <a:spcAft>
                <a:spcPct val="0"/>
              </a:spcAft>
            </a:pPr>
            <a:r>
              <a:rPr kumimoji="1" lang="ru-RU" altLang="ru-RU" sz="2400" b="1" i="1" dirty="0" err="1">
                <a:solidFill>
                  <a:prstClr val="black"/>
                </a:solidFill>
                <a:latin typeface="Arial" charset="0"/>
              </a:rPr>
              <a:t>Давомлилик</a:t>
            </a:r>
            <a:endParaRPr kumimoji="1" lang="en-US" altLang="ru-RU" sz="2400" b="1" i="1" dirty="0">
              <a:solidFill>
                <a:prstClr val="black"/>
              </a:solidFill>
              <a:latin typeface="Arial" charset="0"/>
            </a:endParaRPr>
          </a:p>
          <a:p>
            <a:pPr algn="ctr" fontAlgn="base">
              <a:spcBef>
                <a:spcPct val="0"/>
              </a:spcBef>
              <a:spcAft>
                <a:spcPct val="0"/>
              </a:spcAft>
            </a:pPr>
            <a:r>
              <a:rPr kumimoji="1" lang="ru-RU" altLang="ru-RU" dirty="0" err="1">
                <a:solidFill>
                  <a:prstClr val="black"/>
                </a:solidFill>
                <a:latin typeface="Arial" charset="0"/>
              </a:rPr>
              <a:t>Лаҳза</a:t>
            </a:r>
            <a:r>
              <a:rPr kumimoji="1" lang="en-US" altLang="ru-RU" dirty="0">
                <a:solidFill>
                  <a:prstClr val="black"/>
                </a:solidFill>
                <a:latin typeface="Arial" charset="0"/>
              </a:rPr>
              <a:t> </a:t>
            </a:r>
            <a:endParaRPr lang="ru-RU" altLang="ru-RU" dirty="0">
              <a:solidFill>
                <a:prstClr val="black"/>
              </a:solidFill>
              <a:latin typeface="Arial" charset="0"/>
            </a:endParaRPr>
          </a:p>
        </p:txBody>
      </p:sp>
      <p:sp>
        <p:nvSpPr>
          <p:cNvPr id="46087" name="Rectangle 7"/>
          <p:cNvSpPr>
            <a:spLocks noChangeArrowheads="1"/>
          </p:cNvSpPr>
          <p:nvPr/>
        </p:nvSpPr>
        <p:spPr bwMode="auto">
          <a:xfrm>
            <a:off x="4427538" y="4365625"/>
            <a:ext cx="2232025" cy="22320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Давомлилик – объект </a:t>
            </a:r>
            <a:endParaRPr kumimoji="1" lang="uz-Cyrl-UZ"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мавжудлигининг </a:t>
            </a:r>
            <a:endParaRPr kumimoji="1" lang="uz-Cyrl-UZ"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давомийлиги</a:t>
            </a:r>
            <a:r>
              <a:rPr kumimoji="1" lang="uz-Cyrl-UZ" altLang="ru-RU" sz="1400">
                <a:solidFill>
                  <a:prstClr val="black"/>
                </a:solidFill>
                <a:latin typeface="Arial" charset="0"/>
              </a:rPr>
              <a:t> ва</a:t>
            </a:r>
            <a:r>
              <a:rPr kumimoji="1" lang="ru-RU" altLang="ru-RU" sz="1400">
                <a:solidFill>
                  <a:prstClr val="black"/>
                </a:solidFill>
                <a:latin typeface="Arial" charset="0"/>
              </a:rPr>
              <a:t>, </a:t>
            </a:r>
            <a:endParaRPr kumimoji="1" lang="uz-Cyrl-UZ" altLang="ru-RU" sz="1400">
              <a:solidFill>
                <a:prstClr val="black"/>
              </a:solidFill>
              <a:latin typeface="Arial" charset="0"/>
            </a:endParaRPr>
          </a:p>
          <a:p>
            <a:pPr algn="ctr" fontAlgn="base">
              <a:spcBef>
                <a:spcPct val="0"/>
              </a:spcBef>
              <a:spcAft>
                <a:spcPct val="0"/>
              </a:spcAft>
            </a:pPr>
            <a:r>
              <a:rPr kumimoji="1" lang="uz-Cyrl-UZ" altLang="ru-RU" sz="1400">
                <a:solidFill>
                  <a:prstClr val="black"/>
                </a:solidFill>
                <a:latin typeface="Arial" charset="0"/>
              </a:rPr>
              <a:t>с</a:t>
            </a:r>
            <a:r>
              <a:rPr kumimoji="1" lang="ru-RU" altLang="ru-RU" sz="1400">
                <a:solidFill>
                  <a:prstClr val="black"/>
                </a:solidFill>
                <a:latin typeface="Arial" charset="0"/>
              </a:rPr>
              <a:t>ақланишидир. </a:t>
            </a:r>
            <a:endParaRPr kumimoji="1" lang="en-US"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Давомлилик </a:t>
            </a:r>
            <a:endParaRPr kumimoji="1" lang="uz-Cyrl-UZ"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воқеа-ҳодисаларнинг</a:t>
            </a:r>
            <a:endParaRPr kumimoji="1" lang="uz-Cyrl-UZ"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синхрония ёки диахрония </a:t>
            </a:r>
            <a:endParaRPr kumimoji="1" lang="uz-Cyrl-UZ"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муносабатлари билан </a:t>
            </a:r>
            <a:endParaRPr kumimoji="1" lang="uz-Cyrl-UZ" altLang="ru-RU" sz="1400">
              <a:solidFill>
                <a:prstClr val="black"/>
              </a:solidFill>
              <a:latin typeface="Arial" charset="0"/>
            </a:endParaRPr>
          </a:p>
          <a:p>
            <a:pPr algn="ctr" fontAlgn="base">
              <a:spcBef>
                <a:spcPct val="0"/>
              </a:spcBef>
              <a:spcAft>
                <a:spcPct val="0"/>
              </a:spcAft>
            </a:pPr>
            <a:r>
              <a:rPr kumimoji="1" lang="ru-RU" altLang="ru-RU" sz="1400">
                <a:solidFill>
                  <a:prstClr val="black"/>
                </a:solidFill>
                <a:latin typeface="Arial" charset="0"/>
              </a:rPr>
              <a:t>тавсифланиши мумкин</a:t>
            </a:r>
          </a:p>
          <a:p>
            <a:pPr algn="ctr" fontAlgn="base">
              <a:spcBef>
                <a:spcPct val="0"/>
              </a:spcBef>
              <a:spcAft>
                <a:spcPct val="0"/>
              </a:spcAft>
            </a:pPr>
            <a:endParaRPr kumimoji="1" lang="en-US" altLang="ru-RU" sz="1400" b="1" i="1">
              <a:solidFill>
                <a:prstClr val="black"/>
              </a:solidFill>
              <a:latin typeface="Arial" charset="0"/>
            </a:endParaRPr>
          </a:p>
          <a:p>
            <a:pPr algn="ctr" fontAlgn="base">
              <a:spcBef>
                <a:spcPct val="0"/>
              </a:spcBef>
              <a:spcAft>
                <a:spcPct val="0"/>
              </a:spcAft>
            </a:pPr>
            <a:endParaRPr lang="ru-RU" altLang="ru-RU" sz="1400">
              <a:solidFill>
                <a:prstClr val="black"/>
              </a:solidFill>
              <a:latin typeface="Arial" charset="0"/>
            </a:endParaRPr>
          </a:p>
        </p:txBody>
      </p:sp>
      <p:sp>
        <p:nvSpPr>
          <p:cNvPr id="46088" name="Rectangle 8"/>
          <p:cNvSpPr>
            <a:spLocks noChangeArrowheads="1"/>
          </p:cNvSpPr>
          <p:nvPr/>
        </p:nvSpPr>
        <p:spPr bwMode="auto">
          <a:xfrm>
            <a:off x="6948488" y="4365625"/>
            <a:ext cx="1944687" cy="22320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kumimoji="1" lang="ru-RU" altLang="ru-RU" sz="1600" dirty="0" err="1">
                <a:solidFill>
                  <a:prstClr val="black"/>
                </a:solidFill>
                <a:latin typeface="Arial" charset="0"/>
              </a:rPr>
              <a:t>Давомлиликнинг</a:t>
            </a:r>
            <a:r>
              <a:rPr kumimoji="1" lang="ru-RU" altLang="ru-RU" sz="1600" dirty="0">
                <a:solidFill>
                  <a:prstClr val="black"/>
                </a:solidFill>
                <a:latin typeface="Arial" charset="0"/>
              </a:rPr>
              <a:t> </a:t>
            </a:r>
            <a:endParaRPr kumimoji="1" lang="uz-Cyrl-UZ" altLang="ru-RU" sz="1600" dirty="0">
              <a:solidFill>
                <a:prstClr val="black"/>
              </a:solidFill>
              <a:latin typeface="Arial" charset="0"/>
            </a:endParaRPr>
          </a:p>
          <a:p>
            <a:pPr algn="ctr" fontAlgn="base">
              <a:spcBef>
                <a:spcPct val="0"/>
              </a:spcBef>
              <a:spcAft>
                <a:spcPct val="0"/>
              </a:spcAft>
            </a:pPr>
            <a:r>
              <a:rPr kumimoji="1" lang="ru-RU" altLang="ru-RU" sz="1600" dirty="0" err="1">
                <a:solidFill>
                  <a:prstClr val="black"/>
                </a:solidFill>
                <a:latin typeface="Arial" charset="0"/>
              </a:rPr>
              <a:t>парчалаб</a:t>
            </a:r>
            <a:endParaRPr kumimoji="1" lang="uz-Cyrl-UZ" altLang="ru-RU" sz="1600" dirty="0">
              <a:solidFill>
                <a:prstClr val="black"/>
              </a:solidFill>
              <a:latin typeface="Arial" charset="0"/>
            </a:endParaRPr>
          </a:p>
          <a:p>
            <a:pPr algn="ctr" fontAlgn="base">
              <a:spcBef>
                <a:spcPct val="0"/>
              </a:spcBef>
              <a:spcAft>
                <a:spcPct val="0"/>
              </a:spcAft>
            </a:pPr>
            <a:r>
              <a:rPr kumimoji="1" lang="ru-RU" altLang="ru-RU" sz="1600" dirty="0">
                <a:solidFill>
                  <a:prstClr val="black"/>
                </a:solidFill>
                <a:latin typeface="Arial" charset="0"/>
              </a:rPr>
              <a:t> </a:t>
            </a:r>
            <a:r>
              <a:rPr kumimoji="1" lang="ru-RU" altLang="ru-RU" sz="1600" dirty="0" err="1">
                <a:solidFill>
                  <a:prstClr val="black"/>
                </a:solidFill>
                <a:latin typeface="Arial" charset="0"/>
              </a:rPr>
              <a:t>бўлмайдиган</a:t>
            </a:r>
            <a:r>
              <a:rPr kumimoji="1" lang="ru-RU" altLang="ru-RU" sz="1600" dirty="0">
                <a:solidFill>
                  <a:prstClr val="black"/>
                </a:solidFill>
                <a:latin typeface="Arial" charset="0"/>
              </a:rPr>
              <a:t> </a:t>
            </a:r>
            <a:r>
              <a:rPr kumimoji="1" lang="ru-RU" altLang="ru-RU" sz="1600" dirty="0" err="1">
                <a:solidFill>
                  <a:prstClr val="black"/>
                </a:solidFill>
                <a:latin typeface="Arial" charset="0"/>
              </a:rPr>
              <a:t>атоми</a:t>
            </a:r>
            <a:r>
              <a:rPr kumimoji="1" lang="ru-RU" altLang="ru-RU" sz="1600" dirty="0">
                <a:solidFill>
                  <a:prstClr val="black"/>
                </a:solidFill>
                <a:latin typeface="Arial" charset="0"/>
              </a:rPr>
              <a:t>, </a:t>
            </a:r>
            <a:endParaRPr kumimoji="1" lang="uz-Cyrl-UZ" altLang="ru-RU" sz="1600" dirty="0">
              <a:solidFill>
                <a:prstClr val="black"/>
              </a:solidFill>
              <a:latin typeface="Arial" charset="0"/>
            </a:endParaRPr>
          </a:p>
          <a:p>
            <a:pPr algn="ctr" fontAlgn="base">
              <a:spcBef>
                <a:spcPct val="0"/>
              </a:spcBef>
              <a:spcAft>
                <a:spcPct val="0"/>
              </a:spcAft>
            </a:pPr>
            <a:r>
              <a:rPr kumimoji="1" lang="ru-RU" altLang="ru-RU" sz="1600" dirty="0" err="1">
                <a:solidFill>
                  <a:prstClr val="black"/>
                </a:solidFill>
                <a:latin typeface="Arial" charset="0"/>
              </a:rPr>
              <a:t>давомлилик</a:t>
            </a:r>
            <a:r>
              <a:rPr kumimoji="1" lang="ru-RU" altLang="ru-RU" sz="1600" dirty="0">
                <a:solidFill>
                  <a:prstClr val="black"/>
                </a:solidFill>
                <a:latin typeface="Arial" charset="0"/>
              </a:rPr>
              <a:t> </a:t>
            </a:r>
            <a:r>
              <a:rPr kumimoji="1" lang="ru-RU" altLang="ru-RU" sz="1600" dirty="0" err="1">
                <a:solidFill>
                  <a:prstClr val="black"/>
                </a:solidFill>
                <a:latin typeface="Arial" charset="0"/>
              </a:rPr>
              <a:t>кванти</a:t>
            </a:r>
            <a:r>
              <a:rPr kumimoji="1" lang="ru-RU" altLang="ru-RU" sz="1600" dirty="0">
                <a:solidFill>
                  <a:prstClr val="black"/>
                </a:solidFill>
                <a:latin typeface="Arial" charset="0"/>
              </a:rPr>
              <a:t>. </a:t>
            </a:r>
            <a:endParaRPr kumimoji="1" lang="uz-Cyrl-UZ" altLang="ru-RU" sz="1600" dirty="0">
              <a:solidFill>
                <a:prstClr val="black"/>
              </a:solidFill>
              <a:latin typeface="Arial" charset="0"/>
            </a:endParaRPr>
          </a:p>
          <a:p>
            <a:pPr algn="ctr" fontAlgn="base">
              <a:spcBef>
                <a:spcPct val="0"/>
              </a:spcBef>
              <a:spcAft>
                <a:spcPct val="0"/>
              </a:spcAft>
            </a:pPr>
            <a:r>
              <a:rPr kumimoji="1" lang="ru-RU" altLang="ru-RU" sz="1600" dirty="0" err="1">
                <a:solidFill>
                  <a:prstClr val="black"/>
                </a:solidFill>
                <a:latin typeface="Arial" charset="0"/>
              </a:rPr>
              <a:t>Давомлилик</a:t>
            </a:r>
            <a:r>
              <a:rPr kumimoji="1" lang="ru-RU" altLang="ru-RU" sz="1600" dirty="0">
                <a:solidFill>
                  <a:prstClr val="black"/>
                </a:solidFill>
                <a:latin typeface="Arial" charset="0"/>
              </a:rPr>
              <a:t> </a:t>
            </a:r>
            <a:endParaRPr kumimoji="1" lang="en-US" altLang="ru-RU" sz="1600" dirty="0">
              <a:solidFill>
                <a:prstClr val="black"/>
              </a:solidFill>
              <a:latin typeface="Arial" charset="0"/>
            </a:endParaRPr>
          </a:p>
          <a:p>
            <a:pPr algn="ctr" fontAlgn="base">
              <a:spcBef>
                <a:spcPct val="0"/>
              </a:spcBef>
              <a:spcAft>
                <a:spcPct val="0"/>
              </a:spcAft>
            </a:pPr>
            <a:r>
              <a:rPr kumimoji="1" lang="ru-RU" altLang="ru-RU" sz="1600" dirty="0" err="1">
                <a:solidFill>
                  <a:prstClr val="black"/>
                </a:solidFill>
                <a:latin typeface="Arial" charset="0"/>
              </a:rPr>
              <a:t>чегарага</a:t>
            </a:r>
            <a:r>
              <a:rPr kumimoji="1" lang="ru-RU" altLang="ru-RU" sz="1600" dirty="0">
                <a:solidFill>
                  <a:prstClr val="black"/>
                </a:solidFill>
                <a:latin typeface="Arial" charset="0"/>
              </a:rPr>
              <a:t> </a:t>
            </a:r>
            <a:endParaRPr kumimoji="1" lang="uz-Cyrl-UZ" altLang="ru-RU" sz="1600" dirty="0">
              <a:solidFill>
                <a:prstClr val="black"/>
              </a:solidFill>
              <a:latin typeface="Arial" charset="0"/>
            </a:endParaRPr>
          </a:p>
          <a:p>
            <a:pPr algn="ctr" fontAlgn="base">
              <a:spcBef>
                <a:spcPct val="0"/>
              </a:spcBef>
              <a:spcAft>
                <a:spcPct val="0"/>
              </a:spcAft>
            </a:pPr>
            <a:r>
              <a:rPr kumimoji="1" lang="ru-RU" altLang="ru-RU" sz="1600" dirty="0" err="1">
                <a:solidFill>
                  <a:prstClr val="black"/>
                </a:solidFill>
                <a:latin typeface="Arial" charset="0"/>
              </a:rPr>
              <a:t>солинган</a:t>
            </a:r>
            <a:r>
              <a:rPr kumimoji="1" lang="ru-RU" altLang="ru-RU" sz="1600" dirty="0">
                <a:solidFill>
                  <a:prstClr val="black"/>
                </a:solidFill>
                <a:latin typeface="Arial" charset="0"/>
              </a:rPr>
              <a:t> </a:t>
            </a:r>
            <a:r>
              <a:rPr kumimoji="1" lang="ru-RU" altLang="ru-RU" sz="1600" dirty="0" err="1">
                <a:solidFill>
                  <a:prstClr val="black"/>
                </a:solidFill>
                <a:latin typeface="Arial" charset="0"/>
              </a:rPr>
              <a:t>лаҳзалар</a:t>
            </a:r>
            <a:endParaRPr kumimoji="1" lang="uz-Cyrl-UZ" altLang="ru-RU" sz="1600" dirty="0">
              <a:solidFill>
                <a:prstClr val="black"/>
              </a:solidFill>
              <a:latin typeface="Arial" charset="0"/>
            </a:endParaRPr>
          </a:p>
          <a:p>
            <a:pPr algn="ctr" fontAlgn="base">
              <a:spcBef>
                <a:spcPct val="0"/>
              </a:spcBef>
              <a:spcAft>
                <a:spcPct val="0"/>
              </a:spcAft>
            </a:pPr>
            <a:r>
              <a:rPr kumimoji="1" lang="ru-RU" altLang="ru-RU" sz="1600" dirty="0">
                <a:solidFill>
                  <a:prstClr val="black"/>
                </a:solidFill>
                <a:latin typeface="Arial" charset="0"/>
              </a:rPr>
              <a:t> </a:t>
            </a:r>
            <a:r>
              <a:rPr kumimoji="1" lang="ru-RU" altLang="ru-RU" sz="1600" dirty="0" err="1">
                <a:solidFill>
                  <a:prstClr val="black"/>
                </a:solidFill>
                <a:latin typeface="Arial" charset="0"/>
              </a:rPr>
              <a:t>мажмуи</a:t>
            </a:r>
            <a:r>
              <a:rPr kumimoji="1" lang="ru-RU" altLang="ru-RU" sz="1600" dirty="0">
                <a:solidFill>
                  <a:prstClr val="black"/>
                </a:solidFill>
                <a:latin typeface="Arial" charset="0"/>
              </a:rPr>
              <a:t>. </a:t>
            </a:r>
            <a:endParaRPr kumimoji="1" lang="uz-Cyrl-UZ" altLang="ru-RU" sz="1600" dirty="0">
              <a:solidFill>
                <a:prstClr val="black"/>
              </a:solidFill>
              <a:latin typeface="Arial" charset="0"/>
            </a:endParaRPr>
          </a:p>
          <a:p>
            <a:pPr algn="ctr" fontAlgn="base">
              <a:spcBef>
                <a:spcPct val="0"/>
              </a:spcBef>
              <a:spcAft>
                <a:spcPct val="0"/>
              </a:spcAft>
            </a:pPr>
            <a:endParaRPr lang="ru-RU" altLang="ru-RU" sz="1600" dirty="0">
              <a:solidFill>
                <a:prstClr val="black"/>
              </a:solidFill>
              <a:latin typeface="Arial" charset="0"/>
            </a:endParaRPr>
          </a:p>
        </p:txBody>
      </p:sp>
      <p:sp>
        <p:nvSpPr>
          <p:cNvPr id="46089" name="Line 9"/>
          <p:cNvSpPr>
            <a:spLocks noChangeShapeType="1"/>
          </p:cNvSpPr>
          <p:nvPr/>
        </p:nvSpPr>
        <p:spPr bwMode="auto">
          <a:xfrm flipH="1">
            <a:off x="5795963" y="3752850"/>
            <a:ext cx="431800" cy="539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46090" name="Line 10"/>
          <p:cNvSpPr>
            <a:spLocks noChangeShapeType="1"/>
          </p:cNvSpPr>
          <p:nvPr/>
        </p:nvSpPr>
        <p:spPr bwMode="auto">
          <a:xfrm>
            <a:off x="6948487" y="3752850"/>
            <a:ext cx="719137" cy="539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46091" name="Line 11"/>
          <p:cNvSpPr>
            <a:spLocks noChangeShapeType="1"/>
          </p:cNvSpPr>
          <p:nvPr/>
        </p:nvSpPr>
        <p:spPr bwMode="auto">
          <a:xfrm flipV="1">
            <a:off x="6659563" y="2420936"/>
            <a:ext cx="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Tree>
    <p:extLst>
      <p:ext uri="{BB962C8B-B14F-4D97-AF65-F5344CB8AC3E}">
        <p14:creationId xmlns:p14="http://schemas.microsoft.com/office/powerpoint/2010/main" val="544474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Номер слайда 22"/>
          <p:cNvSpPr>
            <a:spLocks noGrp="1"/>
          </p:cNvSpPr>
          <p:nvPr>
            <p:ph type="sldNum" sz="quarter" idx="12"/>
          </p:nvPr>
        </p:nvSpPr>
        <p:spPr/>
        <p:txBody>
          <a:bodyPr>
            <a:normAutofit fontScale="85000" lnSpcReduction="20000"/>
          </a:bodyPr>
          <a:lstStyle/>
          <a:p>
            <a:pPr>
              <a:defRPr/>
            </a:pPr>
            <a:fld id="{8487710D-658F-403D-B9AF-4A2647EF05A1}" type="slidenum">
              <a:rPr lang="ru-RU"/>
              <a:pPr>
                <a:defRPr/>
              </a:pPr>
              <a:t>26</a:t>
            </a:fld>
            <a:endParaRPr lang="ru-RU"/>
          </a:p>
        </p:txBody>
      </p:sp>
      <p:grpSp>
        <p:nvGrpSpPr>
          <p:cNvPr id="24578" name="Group 2"/>
          <p:cNvGrpSpPr>
            <a:grpSpLocks/>
          </p:cNvGrpSpPr>
          <p:nvPr/>
        </p:nvGrpSpPr>
        <p:grpSpPr bwMode="auto">
          <a:xfrm>
            <a:off x="250825" y="115888"/>
            <a:ext cx="8496300" cy="6338888"/>
            <a:chOff x="249" y="73"/>
            <a:chExt cx="5352" cy="3993"/>
          </a:xfrm>
        </p:grpSpPr>
        <p:sp>
          <p:nvSpPr>
            <p:cNvPr id="24579" name="Rectangle 3"/>
            <p:cNvSpPr>
              <a:spLocks noChangeArrowheads="1"/>
            </p:cNvSpPr>
            <p:nvPr/>
          </p:nvSpPr>
          <p:spPr bwMode="auto">
            <a:xfrm>
              <a:off x="1020" y="73"/>
              <a:ext cx="4083" cy="953"/>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ru-RU" altLang="ru-RU" sz="3600" b="1" dirty="0" err="1">
                  <a:solidFill>
                    <a:srgbClr val="7030A0"/>
                  </a:solidFill>
                  <a:latin typeface="Arial" panose="020B0604020202020204" pitchFamily="34" charset="0"/>
                  <a:cs typeface="Arial" panose="020B0604020202020204" pitchFamily="34" charset="0"/>
                </a:rPr>
                <a:t>Макон</a:t>
              </a:r>
              <a:r>
                <a:rPr lang="ru-RU" altLang="ru-RU" sz="3600" b="1" dirty="0">
                  <a:solidFill>
                    <a:srgbClr val="7030A0"/>
                  </a:solidFill>
                  <a:latin typeface="Arial" panose="020B0604020202020204" pitchFamily="34" charset="0"/>
                  <a:cs typeface="Arial" panose="020B0604020202020204" pitchFamily="34" charset="0"/>
                </a:rPr>
                <a:t> </a:t>
              </a:r>
              <a:r>
                <a:rPr lang="ru-RU" altLang="ru-RU" sz="3600" b="1" dirty="0" err="1">
                  <a:solidFill>
                    <a:srgbClr val="7030A0"/>
                  </a:solidFill>
                  <a:latin typeface="Arial" panose="020B0604020202020204" pitchFamily="34" charset="0"/>
                  <a:cs typeface="Arial" panose="020B0604020202020204" pitchFamily="34" charset="0"/>
                </a:rPr>
                <a:t>ва</a:t>
              </a:r>
              <a:r>
                <a:rPr lang="ru-RU" altLang="ru-RU" sz="3600" b="1" dirty="0">
                  <a:solidFill>
                    <a:srgbClr val="7030A0"/>
                  </a:solidFill>
                  <a:latin typeface="Arial" panose="020B0604020202020204" pitchFamily="34" charset="0"/>
                  <a:cs typeface="Arial" panose="020B0604020202020204" pitchFamily="34" charset="0"/>
                </a:rPr>
                <a:t> </a:t>
              </a:r>
              <a:r>
                <a:rPr lang="uz-Cyrl-UZ" altLang="ru-RU" sz="3600" b="1" dirty="0">
                  <a:solidFill>
                    <a:srgbClr val="7030A0"/>
                  </a:solidFill>
                  <a:latin typeface="Arial" panose="020B0604020202020204" pitchFamily="34" charset="0"/>
                  <a:cs typeface="Arial" panose="020B0604020202020204" pitchFamily="34" charset="0"/>
                </a:rPr>
                <a:t>вақт</a:t>
              </a:r>
              <a:r>
                <a:rPr lang="ru-RU" altLang="ru-RU" sz="3600" b="1" dirty="0" err="1">
                  <a:solidFill>
                    <a:srgbClr val="7030A0"/>
                  </a:solidFill>
                  <a:latin typeface="Arial" panose="020B0604020202020204" pitchFamily="34" charset="0"/>
                  <a:cs typeface="Arial" panose="020B0604020202020204" pitchFamily="34" charset="0"/>
                </a:rPr>
                <a:t>нинг</a:t>
              </a:r>
              <a:r>
                <a:rPr lang="ru-RU" altLang="ru-RU" sz="3600" b="1" dirty="0">
                  <a:solidFill>
                    <a:srgbClr val="7030A0"/>
                  </a:solidFill>
                  <a:latin typeface="Arial" panose="020B0604020202020204" pitchFamily="34" charset="0"/>
                  <a:cs typeface="Arial" panose="020B0604020202020204" pitchFamily="34" charset="0"/>
                </a:rPr>
                <a:t> </a:t>
              </a:r>
              <a:endParaRPr lang="uz-Cyrl-UZ" altLang="ru-RU" sz="3600" b="1" dirty="0">
                <a:solidFill>
                  <a:srgbClr val="7030A0"/>
                </a:solidFill>
                <a:latin typeface="Arial" panose="020B0604020202020204" pitchFamily="34" charset="0"/>
                <a:cs typeface="Arial" panose="020B0604020202020204" pitchFamily="34" charset="0"/>
              </a:endParaRPr>
            </a:p>
            <a:p>
              <a:pPr algn="ctr" fontAlgn="base">
                <a:spcBef>
                  <a:spcPct val="0"/>
                </a:spcBef>
                <a:spcAft>
                  <a:spcPct val="0"/>
                </a:spcAft>
              </a:pPr>
              <a:r>
                <a:rPr lang="ru-RU" altLang="ru-RU" sz="3600" b="1" dirty="0" err="1">
                  <a:solidFill>
                    <a:srgbClr val="7030A0"/>
                  </a:solidFill>
                  <a:latin typeface="Arial" panose="020B0604020202020204" pitchFamily="34" charset="0"/>
                  <a:cs typeface="Arial" panose="020B0604020202020204" pitchFamily="34" charset="0"/>
                </a:rPr>
                <a:t>топологик</a:t>
              </a:r>
              <a:r>
                <a:rPr lang="ru-RU" altLang="ru-RU" sz="3600" b="1" dirty="0">
                  <a:solidFill>
                    <a:srgbClr val="7030A0"/>
                  </a:solidFill>
                  <a:latin typeface="Arial" panose="020B0604020202020204" pitchFamily="34" charset="0"/>
                  <a:cs typeface="Arial" panose="020B0604020202020204" pitchFamily="34" charset="0"/>
                </a:rPr>
                <a:t> </a:t>
              </a:r>
              <a:r>
                <a:rPr lang="ru-RU" altLang="ru-RU" sz="3600" b="1" dirty="0" err="1">
                  <a:solidFill>
                    <a:srgbClr val="7030A0"/>
                  </a:solidFill>
                  <a:latin typeface="Arial" panose="020B0604020202020204" pitchFamily="34" charset="0"/>
                  <a:cs typeface="Arial" panose="020B0604020202020204" pitchFamily="34" charset="0"/>
                </a:rPr>
                <a:t>хоссалари</a:t>
              </a:r>
              <a:endParaRPr lang="ru-RU" altLang="ru-RU" sz="3600" b="1" dirty="0">
                <a:solidFill>
                  <a:srgbClr val="7030A0"/>
                </a:solidFill>
                <a:latin typeface="Arial" panose="020B0604020202020204" pitchFamily="34" charset="0"/>
                <a:cs typeface="Arial" panose="020B0604020202020204" pitchFamily="34" charset="0"/>
              </a:endParaRPr>
            </a:p>
            <a:p>
              <a:pPr algn="ctr" fontAlgn="base">
                <a:spcBef>
                  <a:spcPct val="0"/>
                </a:spcBef>
                <a:spcAft>
                  <a:spcPct val="0"/>
                </a:spcAft>
              </a:pPr>
              <a:r>
                <a:rPr lang="uz-Cyrl-UZ" altLang="ru-RU" sz="2400" b="1" dirty="0">
                  <a:solidFill>
                    <a:srgbClr val="002060"/>
                  </a:solidFill>
                  <a:latin typeface="Arial" panose="020B0604020202020204" pitchFamily="34" charset="0"/>
                  <a:cs typeface="Arial" panose="020B0604020202020204" pitchFamily="34" charset="0"/>
                </a:rPr>
                <a:t>(сифатий)</a:t>
              </a:r>
              <a:endParaRPr lang="ru-RU" altLang="ru-RU" sz="2400" b="1" dirty="0">
                <a:solidFill>
                  <a:srgbClr val="002060"/>
                </a:solidFill>
                <a:latin typeface="Arial" panose="020B0604020202020204" pitchFamily="34" charset="0"/>
                <a:cs typeface="Arial" panose="020B0604020202020204" pitchFamily="34" charset="0"/>
              </a:endParaRPr>
            </a:p>
          </p:txBody>
        </p:sp>
        <p:sp>
          <p:nvSpPr>
            <p:cNvPr id="24580" name="Rectangle 4"/>
            <p:cNvSpPr>
              <a:spLocks noChangeArrowheads="1"/>
            </p:cNvSpPr>
            <p:nvPr/>
          </p:nvSpPr>
          <p:spPr bwMode="auto">
            <a:xfrm>
              <a:off x="249" y="1117"/>
              <a:ext cx="1542" cy="817"/>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2800" i="1">
                  <a:solidFill>
                    <a:prstClr val="black"/>
                  </a:solidFill>
                </a:rPr>
                <a:t>вақт </a:t>
              </a:r>
            </a:p>
            <a:p>
              <a:pPr algn="ctr" fontAlgn="base">
                <a:spcBef>
                  <a:spcPct val="0"/>
                </a:spcBef>
                <a:spcAft>
                  <a:spcPct val="0"/>
                </a:spcAft>
              </a:pPr>
              <a:r>
                <a:rPr lang="uz-Cyrl-UZ" altLang="ru-RU" sz="2800" i="1">
                  <a:solidFill>
                    <a:prstClr val="black"/>
                  </a:solidFill>
                </a:rPr>
                <a:t>тартиби</a:t>
              </a:r>
              <a:endParaRPr lang="ru-RU" altLang="ru-RU" sz="2800" i="1">
                <a:solidFill>
                  <a:prstClr val="black"/>
                </a:solidFill>
              </a:endParaRPr>
            </a:p>
          </p:txBody>
        </p:sp>
        <p:sp>
          <p:nvSpPr>
            <p:cNvPr id="24581" name="Rectangle 5"/>
            <p:cNvSpPr>
              <a:spLocks noChangeArrowheads="1"/>
            </p:cNvSpPr>
            <p:nvPr/>
          </p:nvSpPr>
          <p:spPr bwMode="auto">
            <a:xfrm>
              <a:off x="295" y="2160"/>
              <a:ext cx="1542" cy="817"/>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2800" i="1">
                  <a:solidFill>
                    <a:prstClr val="black"/>
                  </a:solidFill>
                </a:rPr>
                <a:t>сифат </a:t>
              </a:r>
            </a:p>
            <a:p>
              <a:pPr algn="ctr" fontAlgn="base">
                <a:spcBef>
                  <a:spcPct val="0"/>
                </a:spcBef>
                <a:spcAft>
                  <a:spcPct val="0"/>
                </a:spcAft>
              </a:pPr>
              <a:r>
                <a:rPr lang="uz-Cyrl-UZ" altLang="ru-RU" sz="2800" i="1">
                  <a:solidFill>
                    <a:prstClr val="black"/>
                  </a:solidFill>
                </a:rPr>
                <a:t>кўрсаткичлари</a:t>
              </a:r>
              <a:endParaRPr lang="ru-RU" altLang="ru-RU" sz="2800" i="1">
                <a:solidFill>
                  <a:prstClr val="black"/>
                </a:solidFill>
              </a:endParaRPr>
            </a:p>
          </p:txBody>
        </p:sp>
        <p:sp>
          <p:nvSpPr>
            <p:cNvPr id="24582" name="Rectangle 6"/>
            <p:cNvSpPr>
              <a:spLocks noChangeArrowheads="1"/>
            </p:cNvSpPr>
            <p:nvPr/>
          </p:nvSpPr>
          <p:spPr bwMode="auto">
            <a:xfrm>
              <a:off x="295" y="3249"/>
              <a:ext cx="1542" cy="817"/>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2800" i="1">
                  <a:solidFill>
                    <a:prstClr val="black"/>
                  </a:solidFill>
                </a:rPr>
                <a:t>вақтнинг</a:t>
              </a:r>
            </a:p>
            <a:p>
              <a:pPr algn="ctr" fontAlgn="base">
                <a:spcBef>
                  <a:spcPct val="0"/>
                </a:spcBef>
                <a:spcAft>
                  <a:spcPct val="0"/>
                </a:spcAft>
              </a:pPr>
              <a:r>
                <a:rPr lang="uz-Cyrl-UZ" altLang="ru-RU" sz="2800">
                  <a:solidFill>
                    <a:prstClr val="black"/>
                  </a:solidFill>
                </a:rPr>
                <a:t> </a:t>
              </a:r>
              <a:r>
                <a:rPr lang="uz-Cyrl-UZ" altLang="ru-RU" sz="2800" i="1">
                  <a:solidFill>
                    <a:prstClr val="black"/>
                  </a:solidFill>
                </a:rPr>
                <a:t>ўлчамлилиги</a:t>
              </a:r>
              <a:endParaRPr lang="ru-RU" altLang="ru-RU" sz="2800" i="1">
                <a:solidFill>
                  <a:prstClr val="black"/>
                </a:solidFill>
              </a:endParaRPr>
            </a:p>
          </p:txBody>
        </p:sp>
        <p:sp>
          <p:nvSpPr>
            <p:cNvPr id="24583" name="Rectangle 7"/>
            <p:cNvSpPr>
              <a:spLocks noChangeArrowheads="1"/>
            </p:cNvSpPr>
            <p:nvPr/>
          </p:nvSpPr>
          <p:spPr bwMode="auto">
            <a:xfrm>
              <a:off x="4059" y="1162"/>
              <a:ext cx="1542" cy="817"/>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2800" i="1">
                  <a:solidFill>
                    <a:prstClr val="black"/>
                  </a:solidFill>
                </a:rPr>
                <a:t>макон ва </a:t>
              </a:r>
            </a:p>
            <a:p>
              <a:pPr algn="ctr" fontAlgn="base">
                <a:spcBef>
                  <a:spcPct val="0"/>
                </a:spcBef>
                <a:spcAft>
                  <a:spcPct val="0"/>
                </a:spcAft>
              </a:pPr>
              <a:r>
                <a:rPr lang="uz-Cyrl-UZ" altLang="ru-RU" sz="2800" i="1">
                  <a:solidFill>
                    <a:prstClr val="black"/>
                  </a:solidFill>
                </a:rPr>
                <a:t>вақтнинг</a:t>
              </a:r>
              <a:r>
                <a:rPr lang="uz-Cyrl-UZ" altLang="ru-RU" sz="2800">
                  <a:solidFill>
                    <a:prstClr val="black"/>
                  </a:solidFill>
                </a:rPr>
                <a:t> </a:t>
              </a:r>
            </a:p>
            <a:p>
              <a:pPr algn="ctr" fontAlgn="base">
                <a:spcBef>
                  <a:spcPct val="0"/>
                </a:spcBef>
                <a:spcAft>
                  <a:spcPct val="0"/>
                </a:spcAft>
              </a:pPr>
              <a:r>
                <a:rPr lang="uz-Cyrl-UZ" altLang="ru-RU" sz="2800" i="1">
                  <a:solidFill>
                    <a:prstClr val="black"/>
                  </a:solidFill>
                </a:rPr>
                <a:t>боғлиқлиги</a:t>
              </a:r>
              <a:endParaRPr lang="ru-RU" altLang="ru-RU" sz="2800" i="1">
                <a:solidFill>
                  <a:prstClr val="black"/>
                </a:solidFill>
              </a:endParaRPr>
            </a:p>
          </p:txBody>
        </p:sp>
        <p:sp>
          <p:nvSpPr>
            <p:cNvPr id="24584" name="Rectangle 8"/>
            <p:cNvSpPr>
              <a:spLocks noChangeArrowheads="1"/>
            </p:cNvSpPr>
            <p:nvPr/>
          </p:nvSpPr>
          <p:spPr bwMode="auto">
            <a:xfrm>
              <a:off x="4059" y="2205"/>
              <a:ext cx="1542" cy="817"/>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2800" i="1">
                  <a:solidFill>
                    <a:prstClr val="black"/>
                  </a:solidFill>
                </a:rPr>
                <a:t>макон ва</a:t>
              </a:r>
            </a:p>
            <a:p>
              <a:pPr algn="ctr" fontAlgn="base">
                <a:spcBef>
                  <a:spcPct val="0"/>
                </a:spcBef>
                <a:spcAft>
                  <a:spcPct val="0"/>
                </a:spcAft>
              </a:pPr>
              <a:r>
                <a:rPr lang="uz-Cyrl-UZ" altLang="ru-RU" sz="2800" i="1">
                  <a:solidFill>
                    <a:prstClr val="black"/>
                  </a:solidFill>
                </a:rPr>
                <a:t> вақтнинг</a:t>
              </a:r>
            </a:p>
            <a:p>
              <a:pPr algn="ctr" fontAlgn="base">
                <a:spcBef>
                  <a:spcPct val="0"/>
                </a:spcBef>
                <a:spcAft>
                  <a:spcPct val="0"/>
                </a:spcAft>
              </a:pPr>
              <a:r>
                <a:rPr lang="uz-Cyrl-UZ" altLang="ru-RU" sz="2800" i="1">
                  <a:solidFill>
                    <a:prstClr val="black"/>
                  </a:solidFill>
                </a:rPr>
                <a:t> узлуксизлиги</a:t>
              </a:r>
              <a:endParaRPr lang="ru-RU" altLang="ru-RU" sz="2800" i="1">
                <a:solidFill>
                  <a:prstClr val="black"/>
                </a:solidFill>
              </a:endParaRPr>
            </a:p>
          </p:txBody>
        </p:sp>
        <p:sp>
          <p:nvSpPr>
            <p:cNvPr id="24585" name="Rectangle 9"/>
            <p:cNvSpPr>
              <a:spLocks noChangeArrowheads="1"/>
            </p:cNvSpPr>
            <p:nvPr/>
          </p:nvSpPr>
          <p:spPr bwMode="auto">
            <a:xfrm>
              <a:off x="4059" y="3249"/>
              <a:ext cx="1542" cy="817"/>
            </a:xfrm>
            <a:prstGeom prst="rect">
              <a:avLst/>
            </a:prstGeom>
            <a:solidFill>
              <a:schemeClr val="accent1"/>
            </a:solidFill>
            <a:ln w="57150" cmpd="thickThin">
              <a:solidFill>
                <a:schemeClr val="tx2"/>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uz-Cyrl-UZ" altLang="ru-RU" sz="2800" i="1">
                  <a:solidFill>
                    <a:prstClr val="black"/>
                  </a:solidFill>
                </a:rPr>
                <a:t>вақт </a:t>
              </a:r>
            </a:p>
            <a:p>
              <a:pPr algn="ctr" fontAlgn="base">
                <a:spcBef>
                  <a:spcPct val="0"/>
                </a:spcBef>
                <a:spcAft>
                  <a:spcPct val="0"/>
                </a:spcAft>
              </a:pPr>
              <a:r>
                <a:rPr lang="uz-Cyrl-UZ" altLang="ru-RU" sz="2800" i="1">
                  <a:solidFill>
                    <a:prstClr val="black"/>
                  </a:solidFill>
                </a:rPr>
                <a:t>йўналиши</a:t>
              </a:r>
              <a:endParaRPr lang="ru-RU" altLang="ru-RU" sz="2800" i="1">
                <a:solidFill>
                  <a:prstClr val="black"/>
                </a:solidFill>
              </a:endParaRPr>
            </a:p>
          </p:txBody>
        </p:sp>
        <p:sp>
          <p:nvSpPr>
            <p:cNvPr id="24586" name="Line 10"/>
            <p:cNvSpPr>
              <a:spLocks noChangeShapeType="1"/>
            </p:cNvSpPr>
            <p:nvPr/>
          </p:nvSpPr>
          <p:spPr bwMode="auto">
            <a:xfrm>
              <a:off x="2925" y="1026"/>
              <a:ext cx="0" cy="2631"/>
            </a:xfrm>
            <a:prstGeom prst="line">
              <a:avLst/>
            </a:prstGeom>
            <a:noFill/>
            <a:ln w="57150" cmpd="thickThin">
              <a:solidFill>
                <a:schemeClr val="tx2"/>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24587" name="Line 11"/>
            <p:cNvSpPr>
              <a:spLocks noChangeShapeType="1"/>
            </p:cNvSpPr>
            <p:nvPr/>
          </p:nvSpPr>
          <p:spPr bwMode="auto">
            <a:xfrm flipH="1">
              <a:off x="1837" y="3657"/>
              <a:ext cx="1088" cy="0"/>
            </a:xfrm>
            <a:prstGeom prst="line">
              <a:avLst/>
            </a:prstGeom>
            <a:noFill/>
            <a:ln w="57150" cmpd="thickThin">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24588" name="Line 12"/>
            <p:cNvSpPr>
              <a:spLocks noChangeShapeType="1"/>
            </p:cNvSpPr>
            <p:nvPr/>
          </p:nvSpPr>
          <p:spPr bwMode="auto">
            <a:xfrm>
              <a:off x="2925" y="3657"/>
              <a:ext cx="1134" cy="0"/>
            </a:xfrm>
            <a:prstGeom prst="line">
              <a:avLst/>
            </a:prstGeom>
            <a:noFill/>
            <a:ln w="57150" cmpd="thickThin">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24589" name="Line 13"/>
            <p:cNvSpPr>
              <a:spLocks noChangeShapeType="1"/>
            </p:cNvSpPr>
            <p:nvPr/>
          </p:nvSpPr>
          <p:spPr bwMode="auto">
            <a:xfrm flipH="1">
              <a:off x="1837" y="2568"/>
              <a:ext cx="1088" cy="0"/>
            </a:xfrm>
            <a:prstGeom prst="line">
              <a:avLst/>
            </a:prstGeom>
            <a:noFill/>
            <a:ln w="57150" cmpd="thickThin">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24590" name="Line 14"/>
            <p:cNvSpPr>
              <a:spLocks noChangeShapeType="1"/>
            </p:cNvSpPr>
            <p:nvPr/>
          </p:nvSpPr>
          <p:spPr bwMode="auto">
            <a:xfrm>
              <a:off x="2925" y="2568"/>
              <a:ext cx="1134" cy="0"/>
            </a:xfrm>
            <a:prstGeom prst="line">
              <a:avLst/>
            </a:prstGeom>
            <a:noFill/>
            <a:ln w="57150" cmpd="thickThin">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24591" name="Line 15"/>
            <p:cNvSpPr>
              <a:spLocks noChangeShapeType="1"/>
            </p:cNvSpPr>
            <p:nvPr/>
          </p:nvSpPr>
          <p:spPr bwMode="auto">
            <a:xfrm flipH="1">
              <a:off x="1791" y="1480"/>
              <a:ext cx="1134" cy="0"/>
            </a:xfrm>
            <a:prstGeom prst="line">
              <a:avLst/>
            </a:prstGeom>
            <a:noFill/>
            <a:ln w="57150" cmpd="thickThin">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24592" name="Line 16"/>
            <p:cNvSpPr>
              <a:spLocks noChangeShapeType="1"/>
            </p:cNvSpPr>
            <p:nvPr/>
          </p:nvSpPr>
          <p:spPr bwMode="auto">
            <a:xfrm>
              <a:off x="2925" y="1480"/>
              <a:ext cx="1089" cy="0"/>
            </a:xfrm>
            <a:prstGeom prst="line">
              <a:avLst/>
            </a:prstGeom>
            <a:noFill/>
            <a:ln w="57150" cmpd="thickThin">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grpSp>
    </p:spTree>
    <p:extLst>
      <p:ext uri="{BB962C8B-B14F-4D97-AF65-F5344CB8AC3E}">
        <p14:creationId xmlns:p14="http://schemas.microsoft.com/office/powerpoint/2010/main" val="3695705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5"/>
          <p:cNvSpPr>
            <a:spLocks noGrp="1"/>
          </p:cNvSpPr>
          <p:nvPr>
            <p:ph type="sldNum" sz="quarter" idx="12"/>
          </p:nvPr>
        </p:nvSpPr>
        <p:spPr/>
        <p:txBody>
          <a:bodyPr>
            <a:normAutofit fontScale="85000" lnSpcReduction="20000"/>
          </a:bodyPr>
          <a:lstStyle/>
          <a:p>
            <a:pPr>
              <a:defRPr/>
            </a:pPr>
            <a:fld id="{248B1F0C-2C61-4476-88CD-9539F61BCF5B}" type="slidenum">
              <a:rPr lang="ru-RU"/>
              <a:pPr>
                <a:defRPr/>
              </a:pPr>
              <a:t>27</a:t>
            </a:fld>
            <a:endParaRPr lang="ru-RU"/>
          </a:p>
        </p:txBody>
      </p:sp>
      <p:sp>
        <p:nvSpPr>
          <p:cNvPr id="44036" name="AutoShape 4"/>
          <p:cNvSpPr>
            <a:spLocks noChangeArrowheads="1"/>
          </p:cNvSpPr>
          <p:nvPr/>
        </p:nvSpPr>
        <p:spPr bwMode="auto">
          <a:xfrm>
            <a:off x="1331913" y="115888"/>
            <a:ext cx="6553200" cy="1008062"/>
          </a:xfrm>
          <a:prstGeom prst="ribbon2">
            <a:avLst>
              <a:gd name="adj1" fmla="val 32681"/>
              <a:gd name="adj2"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ru-RU" altLang="ru-RU" sz="2600" b="1" dirty="0" err="1">
                <a:solidFill>
                  <a:srgbClr val="FFFF00"/>
                </a:solidFill>
                <a:latin typeface="Arial" charset="0"/>
              </a:rPr>
              <a:t>Ижтимоий</a:t>
            </a:r>
            <a:r>
              <a:rPr lang="ru-RU" altLang="ru-RU" sz="2600" b="1" dirty="0">
                <a:solidFill>
                  <a:srgbClr val="FFFF00"/>
                </a:solidFill>
                <a:latin typeface="Arial" charset="0"/>
              </a:rPr>
              <a:t> </a:t>
            </a:r>
            <a:r>
              <a:rPr lang="ru-RU" altLang="ru-RU" sz="2600" b="1" dirty="0" err="1">
                <a:solidFill>
                  <a:srgbClr val="FFFF00"/>
                </a:solidFill>
                <a:latin typeface="Arial" charset="0"/>
              </a:rPr>
              <a:t>макон</a:t>
            </a:r>
            <a:r>
              <a:rPr lang="ru-RU" altLang="ru-RU" sz="2400" dirty="0">
                <a:solidFill>
                  <a:prstClr val="black"/>
                </a:solidFill>
                <a:latin typeface="Arial" charset="0"/>
              </a:rPr>
              <a:t> </a:t>
            </a:r>
          </a:p>
        </p:txBody>
      </p:sp>
      <p:sp>
        <p:nvSpPr>
          <p:cNvPr id="44037" name="AutoShape 5"/>
          <p:cNvSpPr>
            <a:spLocks noChangeArrowheads="1"/>
          </p:cNvSpPr>
          <p:nvPr/>
        </p:nvSpPr>
        <p:spPr bwMode="auto">
          <a:xfrm>
            <a:off x="0" y="1700808"/>
            <a:ext cx="9143999" cy="5040559"/>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ru-RU" altLang="ru-RU" b="1" dirty="0" err="1">
                <a:solidFill>
                  <a:srgbClr val="002060"/>
                </a:solidFill>
                <a:latin typeface="Arial" charset="0"/>
              </a:rPr>
              <a:t>Макон</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вақт</a:t>
            </a:r>
            <a:r>
              <a:rPr lang="ru-RU" altLang="ru-RU" b="1" dirty="0">
                <a:solidFill>
                  <a:srgbClr val="002060"/>
                </a:solidFill>
                <a:latin typeface="Arial" charset="0"/>
              </a:rPr>
              <a:t> </a:t>
            </a:r>
            <a:r>
              <a:rPr lang="ru-RU" altLang="ru-RU" b="1" dirty="0" err="1">
                <a:solidFill>
                  <a:srgbClr val="002060"/>
                </a:solidFill>
                <a:latin typeface="Arial" charset="0"/>
              </a:rPr>
              <a:t>муносабатларининг</a:t>
            </a:r>
            <a:r>
              <a:rPr lang="ru-RU" altLang="ru-RU" b="1" dirty="0">
                <a:solidFill>
                  <a:srgbClr val="002060"/>
                </a:solidFill>
                <a:latin typeface="Arial" charset="0"/>
              </a:rPr>
              <a:t> </a:t>
            </a:r>
            <a:r>
              <a:rPr lang="ru-RU" altLang="ru-RU" b="1" dirty="0" err="1">
                <a:solidFill>
                  <a:srgbClr val="002060"/>
                </a:solidFill>
                <a:latin typeface="Arial" charset="0"/>
              </a:rPr>
              <a:t>янада</a:t>
            </a:r>
            <a:r>
              <a:rPr lang="ru-RU" altLang="ru-RU" b="1" dirty="0">
                <a:solidFill>
                  <a:srgbClr val="002060"/>
                </a:solidFill>
                <a:latin typeface="Arial" charset="0"/>
              </a:rPr>
              <a:t> </a:t>
            </a:r>
            <a:r>
              <a:rPr lang="ru-RU" altLang="ru-RU" b="1" dirty="0" err="1">
                <a:solidFill>
                  <a:srgbClr val="002060"/>
                </a:solidFill>
                <a:latin typeface="Arial" charset="0"/>
              </a:rPr>
              <a:t>мураккаброқ</a:t>
            </a:r>
            <a:r>
              <a:rPr lang="ru-RU" altLang="ru-RU" b="1" dirty="0">
                <a:solidFill>
                  <a:srgbClr val="002060"/>
                </a:solidFill>
                <a:latin typeface="Arial" charset="0"/>
              </a:rPr>
              <a:t> </a:t>
            </a:r>
            <a:r>
              <a:rPr lang="ru-RU" altLang="ru-RU" b="1" dirty="0" err="1">
                <a:solidFill>
                  <a:srgbClr val="002060"/>
                </a:solidFill>
                <a:latin typeface="Arial" charset="0"/>
              </a:rPr>
              <a:t>манзараси</a:t>
            </a:r>
            <a:r>
              <a:rPr lang="ru-RU" altLang="ru-RU" b="1" dirty="0">
                <a:solidFill>
                  <a:srgbClr val="002060"/>
                </a:solidFill>
                <a:latin typeface="Arial" charset="0"/>
              </a:rPr>
              <a:t> </a:t>
            </a:r>
            <a:r>
              <a:rPr lang="ru-RU" altLang="ru-RU" b="1" dirty="0" err="1">
                <a:solidFill>
                  <a:srgbClr val="002060"/>
                </a:solidFill>
                <a:latin typeface="Arial" charset="0"/>
              </a:rPr>
              <a:t>ижтимоий</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тузилмаларда</a:t>
            </a:r>
            <a:r>
              <a:rPr lang="ru-RU" altLang="ru-RU" b="1" dirty="0">
                <a:solidFill>
                  <a:srgbClr val="002060"/>
                </a:solidFill>
                <a:latin typeface="Arial" charset="0"/>
              </a:rPr>
              <a:t> </a:t>
            </a:r>
            <a:r>
              <a:rPr lang="ru-RU" altLang="ru-RU" b="1" dirty="0" err="1">
                <a:solidFill>
                  <a:srgbClr val="002060"/>
                </a:solidFill>
                <a:latin typeface="Arial" charset="0"/>
              </a:rPr>
              <a:t>кузатилади</a:t>
            </a:r>
            <a:r>
              <a:rPr lang="ru-RU" altLang="ru-RU" b="1" dirty="0">
                <a:solidFill>
                  <a:srgbClr val="002060"/>
                </a:solidFill>
                <a:latin typeface="Arial" charset="0"/>
              </a:rPr>
              <a:t>. </a:t>
            </a:r>
            <a:r>
              <a:rPr lang="ru-RU" altLang="ru-RU" b="1" dirty="0" err="1">
                <a:solidFill>
                  <a:srgbClr val="002060"/>
                </a:solidFill>
                <a:latin typeface="Arial" charset="0"/>
              </a:rPr>
              <a:t>Бу</a:t>
            </a:r>
            <a:r>
              <a:rPr lang="ru-RU" altLang="ru-RU" b="1" dirty="0">
                <a:solidFill>
                  <a:srgbClr val="002060"/>
                </a:solidFill>
                <a:latin typeface="Arial" charset="0"/>
              </a:rPr>
              <a:t> </a:t>
            </a:r>
            <a:r>
              <a:rPr lang="ru-RU" altLang="ru-RU" b="1" dirty="0" err="1">
                <a:solidFill>
                  <a:srgbClr val="002060"/>
                </a:solidFill>
                <a:latin typeface="Arial" charset="0"/>
              </a:rPr>
              <a:t>инсоннинг</a:t>
            </a:r>
            <a:r>
              <a:rPr lang="ru-RU" altLang="ru-RU" b="1" dirty="0">
                <a:solidFill>
                  <a:srgbClr val="002060"/>
                </a:solidFill>
                <a:latin typeface="Arial" charset="0"/>
              </a:rPr>
              <a:t> </a:t>
            </a:r>
            <a:r>
              <a:rPr lang="ru-RU" altLang="ru-RU" b="1" dirty="0" err="1">
                <a:solidFill>
                  <a:srgbClr val="002060"/>
                </a:solidFill>
                <a:latin typeface="Arial" charset="0"/>
              </a:rPr>
              <a:t>дунёга</a:t>
            </a:r>
            <a:r>
              <a:rPr lang="ru-RU" altLang="ru-RU" b="1" dirty="0">
                <a:solidFill>
                  <a:srgbClr val="002060"/>
                </a:solidFill>
                <a:latin typeface="Arial" charset="0"/>
              </a:rPr>
              <a:t> </a:t>
            </a:r>
            <a:r>
              <a:rPr lang="ru-RU" altLang="ru-RU" b="1" dirty="0" err="1">
                <a:solidFill>
                  <a:srgbClr val="002060"/>
                </a:solidFill>
                <a:latin typeface="Arial" charset="0"/>
              </a:rPr>
              <a:t>муносабати</a:t>
            </a:r>
            <a:r>
              <a:rPr lang="ru-RU" altLang="ru-RU" b="1" dirty="0">
                <a:solidFill>
                  <a:srgbClr val="002060"/>
                </a:solidFill>
                <a:latin typeface="Arial" charset="0"/>
              </a:rPr>
              <a:t> </a:t>
            </a:r>
            <a:r>
              <a:rPr lang="ru-RU" altLang="ru-RU" b="1" dirty="0" err="1">
                <a:solidFill>
                  <a:srgbClr val="002060"/>
                </a:solidFill>
                <a:latin typeface="Arial" charset="0"/>
              </a:rPr>
              <a:t>билан</a:t>
            </a:r>
            <a:r>
              <a:rPr lang="ru-RU" altLang="ru-RU" b="1" dirty="0">
                <a:solidFill>
                  <a:srgbClr val="002060"/>
                </a:solidFill>
                <a:latin typeface="Arial" charset="0"/>
              </a:rPr>
              <a:t> белги-</a:t>
            </a:r>
          </a:p>
          <a:p>
            <a:pPr algn="ctr" fontAlgn="base">
              <a:spcBef>
                <a:spcPct val="0"/>
              </a:spcBef>
              <a:spcAft>
                <a:spcPct val="0"/>
              </a:spcAft>
            </a:pPr>
            <a:r>
              <a:rPr lang="ru-RU" altLang="ru-RU" b="1" dirty="0" err="1">
                <a:solidFill>
                  <a:srgbClr val="002060"/>
                </a:solidFill>
                <a:latin typeface="Arial" charset="0"/>
              </a:rPr>
              <a:t>ланган</a:t>
            </a:r>
            <a:r>
              <a:rPr lang="ru-RU" altLang="ru-RU" b="1" dirty="0">
                <a:solidFill>
                  <a:srgbClr val="002060"/>
                </a:solidFill>
                <a:latin typeface="Arial" charset="0"/>
              </a:rPr>
              <a:t>, </a:t>
            </a:r>
            <a:r>
              <a:rPr lang="ru-RU" altLang="ru-RU" b="1" dirty="0" err="1">
                <a:solidFill>
                  <a:srgbClr val="002060"/>
                </a:solidFill>
                <a:latin typeface="Arial" charset="0"/>
              </a:rPr>
              <a:t>инсон</a:t>
            </a:r>
            <a:r>
              <a:rPr lang="ru-RU" altLang="ru-RU" b="1" dirty="0">
                <a:solidFill>
                  <a:srgbClr val="002060"/>
                </a:solidFill>
                <a:latin typeface="Arial" charset="0"/>
              </a:rPr>
              <a:t> </a:t>
            </a:r>
            <a:r>
              <a:rPr lang="ru-RU" altLang="ru-RU" b="1" dirty="0" err="1">
                <a:solidFill>
                  <a:srgbClr val="002060"/>
                </a:solidFill>
                <a:latin typeface="Arial" charset="0"/>
              </a:rPr>
              <a:t>фаолияти</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амалиётининг</a:t>
            </a:r>
            <a:r>
              <a:rPr lang="ru-RU" altLang="ru-RU" b="1" dirty="0">
                <a:solidFill>
                  <a:srgbClr val="002060"/>
                </a:solidFill>
                <a:latin typeface="Arial" charset="0"/>
              </a:rPr>
              <a:t> </a:t>
            </a:r>
            <a:r>
              <a:rPr lang="ru-RU" altLang="ru-RU" b="1" dirty="0" err="1">
                <a:solidFill>
                  <a:srgbClr val="002060"/>
                </a:solidFill>
                <a:latin typeface="Arial" charset="0"/>
              </a:rPr>
              <a:t>ўзига</a:t>
            </a:r>
            <a:r>
              <a:rPr lang="ru-RU" altLang="ru-RU" b="1" dirty="0">
                <a:solidFill>
                  <a:srgbClr val="002060"/>
                </a:solidFill>
                <a:latin typeface="Arial" charset="0"/>
              </a:rPr>
              <a:t> </a:t>
            </a:r>
            <a:r>
              <a:rPr lang="ru-RU" altLang="ru-RU" b="1" dirty="0" err="1">
                <a:solidFill>
                  <a:srgbClr val="002060"/>
                </a:solidFill>
                <a:latin typeface="Arial" charset="0"/>
              </a:rPr>
              <a:t>хос</a:t>
            </a:r>
            <a:r>
              <a:rPr lang="ru-RU" altLang="ru-RU" b="1" dirty="0">
                <a:solidFill>
                  <a:srgbClr val="002060"/>
                </a:solidFill>
                <a:latin typeface="Arial" charset="0"/>
              </a:rPr>
              <a:t> </a:t>
            </a:r>
            <a:r>
              <a:rPr lang="ru-RU" altLang="ru-RU" b="1" dirty="0" err="1">
                <a:solidFill>
                  <a:srgbClr val="002060"/>
                </a:solidFill>
                <a:latin typeface="Arial" charset="0"/>
              </a:rPr>
              <a:t>хусусиятларига</a:t>
            </a:r>
            <a:r>
              <a:rPr lang="ru-RU" altLang="ru-RU" b="1" dirty="0">
                <a:solidFill>
                  <a:srgbClr val="002060"/>
                </a:solidFill>
                <a:latin typeface="Arial" charset="0"/>
              </a:rPr>
              <a:t> </a:t>
            </a:r>
            <a:r>
              <a:rPr lang="ru-RU" altLang="ru-RU" b="1" dirty="0" err="1">
                <a:solidFill>
                  <a:srgbClr val="002060"/>
                </a:solidFill>
                <a:latin typeface="Arial" charset="0"/>
              </a:rPr>
              <a:t>тарихий</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боғлиқ</a:t>
            </a:r>
            <a:r>
              <a:rPr lang="ru-RU" altLang="ru-RU" b="1" dirty="0">
                <a:solidFill>
                  <a:srgbClr val="002060"/>
                </a:solidFill>
                <a:latin typeface="Arial" charset="0"/>
              </a:rPr>
              <a:t> </a:t>
            </a:r>
            <a:r>
              <a:rPr lang="ru-RU" altLang="ru-RU" b="1" dirty="0" err="1">
                <a:solidFill>
                  <a:srgbClr val="002060"/>
                </a:solidFill>
                <a:latin typeface="Arial" charset="0"/>
              </a:rPr>
              <a:t>бўлган</a:t>
            </a:r>
            <a:r>
              <a:rPr lang="ru-RU" altLang="ru-RU" b="1" dirty="0">
                <a:solidFill>
                  <a:srgbClr val="002060"/>
                </a:solidFill>
                <a:latin typeface="Arial" charset="0"/>
              </a:rPr>
              <a:t> </a:t>
            </a:r>
            <a:r>
              <a:rPr lang="ru-RU" altLang="ru-RU" b="1" dirty="0" err="1">
                <a:solidFill>
                  <a:srgbClr val="002060"/>
                </a:solidFill>
                <a:latin typeface="Arial" charset="0"/>
              </a:rPr>
              <a:t>ижтимоий</a:t>
            </a:r>
            <a:r>
              <a:rPr lang="ru-RU" altLang="ru-RU" b="1" dirty="0">
                <a:solidFill>
                  <a:srgbClr val="002060"/>
                </a:solidFill>
                <a:latin typeface="Arial" charset="0"/>
              </a:rPr>
              <a:t> </a:t>
            </a:r>
            <a:r>
              <a:rPr lang="ru-RU" altLang="ru-RU" b="1" dirty="0" err="1">
                <a:solidFill>
                  <a:srgbClr val="002060"/>
                </a:solidFill>
                <a:latin typeface="Arial" charset="0"/>
              </a:rPr>
              <a:t>макон</a:t>
            </a:r>
            <a:r>
              <a:rPr lang="ru-RU" altLang="ru-RU" b="1" dirty="0">
                <a:solidFill>
                  <a:srgbClr val="002060"/>
                </a:solidFill>
                <a:latin typeface="Arial" charset="0"/>
              </a:rPr>
              <a:t> </a:t>
            </a:r>
            <a:r>
              <a:rPr lang="ru-RU" altLang="ru-RU" b="1" dirty="0" err="1">
                <a:solidFill>
                  <a:srgbClr val="002060"/>
                </a:solidFill>
                <a:latin typeface="Arial" charset="0"/>
              </a:rPr>
              <a:t>тўғрисида</a:t>
            </a:r>
            <a:r>
              <a:rPr lang="ru-RU" altLang="ru-RU" b="1" dirty="0">
                <a:solidFill>
                  <a:srgbClr val="002060"/>
                </a:solidFill>
                <a:latin typeface="Arial" charset="0"/>
              </a:rPr>
              <a:t> </a:t>
            </a:r>
            <a:r>
              <a:rPr lang="ru-RU" altLang="ru-RU" b="1" dirty="0" err="1">
                <a:solidFill>
                  <a:srgbClr val="002060"/>
                </a:solidFill>
                <a:latin typeface="Arial" charset="0"/>
              </a:rPr>
              <a:t>сўз</a:t>
            </a:r>
            <a:r>
              <a:rPr lang="ru-RU" altLang="ru-RU" b="1" dirty="0">
                <a:solidFill>
                  <a:srgbClr val="002060"/>
                </a:solidFill>
                <a:latin typeface="Arial" charset="0"/>
              </a:rPr>
              <a:t> </a:t>
            </a:r>
            <a:r>
              <a:rPr lang="ru-RU" altLang="ru-RU" b="1" dirty="0" err="1">
                <a:solidFill>
                  <a:srgbClr val="002060"/>
                </a:solidFill>
                <a:latin typeface="Arial" charset="0"/>
              </a:rPr>
              <a:t>юритиш</a:t>
            </a:r>
            <a:r>
              <a:rPr lang="ru-RU" altLang="ru-RU" b="1" dirty="0">
                <a:solidFill>
                  <a:srgbClr val="002060"/>
                </a:solidFill>
                <a:latin typeface="Arial" charset="0"/>
              </a:rPr>
              <a:t> </a:t>
            </a:r>
            <a:r>
              <a:rPr lang="ru-RU" altLang="ru-RU" b="1" dirty="0" err="1">
                <a:solidFill>
                  <a:srgbClr val="002060"/>
                </a:solidFill>
                <a:latin typeface="Arial" charset="0"/>
              </a:rPr>
              <a:t>ўринли</a:t>
            </a:r>
            <a:r>
              <a:rPr lang="ru-RU" altLang="ru-RU" b="1" dirty="0">
                <a:solidFill>
                  <a:srgbClr val="002060"/>
                </a:solidFill>
                <a:latin typeface="Arial" charset="0"/>
              </a:rPr>
              <a:t> </a:t>
            </a:r>
            <a:r>
              <a:rPr lang="ru-RU" altLang="ru-RU" b="1" dirty="0" err="1">
                <a:solidFill>
                  <a:srgbClr val="002060"/>
                </a:solidFill>
                <a:latin typeface="Arial" charset="0"/>
              </a:rPr>
              <a:t>бўлади</a:t>
            </a:r>
            <a:r>
              <a:rPr lang="ru-RU" altLang="ru-RU" b="1" dirty="0">
                <a:solidFill>
                  <a:srgbClr val="002060"/>
                </a:solidFill>
                <a:latin typeface="Arial" charset="0"/>
              </a:rPr>
              <a:t>. </a:t>
            </a:r>
          </a:p>
          <a:p>
            <a:pPr algn="ctr" fontAlgn="base">
              <a:spcBef>
                <a:spcPct val="0"/>
              </a:spcBef>
              <a:spcAft>
                <a:spcPct val="0"/>
              </a:spcAft>
            </a:pPr>
            <a:r>
              <a:rPr lang="ru-RU" altLang="ru-RU" b="1" dirty="0">
                <a:solidFill>
                  <a:srgbClr val="002060"/>
                </a:solidFill>
                <a:latin typeface="Arial" charset="0"/>
              </a:rPr>
              <a:t>У </a:t>
            </a:r>
            <a:r>
              <a:rPr lang="ru-RU" altLang="ru-RU" b="1" dirty="0" err="1">
                <a:solidFill>
                  <a:srgbClr val="002060"/>
                </a:solidFill>
                <a:latin typeface="Arial" charset="0"/>
              </a:rPr>
              <a:t>алоҳида</a:t>
            </a:r>
            <a:r>
              <a:rPr lang="ru-RU" altLang="ru-RU" b="1" dirty="0">
                <a:solidFill>
                  <a:srgbClr val="002060"/>
                </a:solidFill>
                <a:latin typeface="Arial" charset="0"/>
              </a:rPr>
              <a:t> </a:t>
            </a:r>
            <a:r>
              <a:rPr lang="ru-RU" altLang="ru-RU" b="1" dirty="0" err="1">
                <a:solidFill>
                  <a:srgbClr val="002060"/>
                </a:solidFill>
                <a:latin typeface="Arial" charset="0"/>
              </a:rPr>
              <a:t>инсоний</a:t>
            </a:r>
            <a:r>
              <a:rPr lang="ru-RU" altLang="ru-RU" b="1" dirty="0">
                <a:solidFill>
                  <a:srgbClr val="002060"/>
                </a:solidFill>
                <a:latin typeface="Arial" charset="0"/>
              </a:rPr>
              <a:t> </a:t>
            </a:r>
            <a:r>
              <a:rPr lang="ru-RU" altLang="ru-RU" b="1" dirty="0" err="1">
                <a:solidFill>
                  <a:srgbClr val="002060"/>
                </a:solidFill>
                <a:latin typeface="Arial" charset="0"/>
              </a:rPr>
              <a:t>маъно</a:t>
            </a:r>
            <a:r>
              <a:rPr lang="ru-RU" altLang="ru-RU" b="1" dirty="0">
                <a:solidFill>
                  <a:srgbClr val="002060"/>
                </a:solidFill>
                <a:latin typeface="Arial" charset="0"/>
              </a:rPr>
              <a:t> </a:t>
            </a:r>
            <a:r>
              <a:rPr lang="ru-RU" altLang="ru-RU" b="1" dirty="0" err="1">
                <a:solidFill>
                  <a:srgbClr val="002060"/>
                </a:solidFill>
                <a:latin typeface="Arial" charset="0"/>
              </a:rPr>
              <a:t>касб</a:t>
            </a:r>
            <a:r>
              <a:rPr lang="ru-RU" altLang="ru-RU" b="1" dirty="0">
                <a:solidFill>
                  <a:srgbClr val="002060"/>
                </a:solidFill>
                <a:latin typeface="Arial" charset="0"/>
              </a:rPr>
              <a:t> </a:t>
            </a:r>
            <a:r>
              <a:rPr lang="ru-RU" altLang="ru-RU" b="1" dirty="0" err="1">
                <a:solidFill>
                  <a:srgbClr val="002060"/>
                </a:solidFill>
                <a:latin typeface="Arial" charset="0"/>
              </a:rPr>
              <a:t>этади</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биосфера, </a:t>
            </a:r>
            <a:r>
              <a:rPr lang="ru-RU" altLang="ru-RU" b="1" dirty="0" err="1">
                <a:solidFill>
                  <a:srgbClr val="002060"/>
                </a:solidFill>
                <a:latin typeface="Arial" charset="0"/>
              </a:rPr>
              <a:t>сайёра</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коинот</a:t>
            </a:r>
            <a:r>
              <a:rPr lang="ru-RU" altLang="ru-RU" b="1" dirty="0">
                <a:solidFill>
                  <a:srgbClr val="002060"/>
                </a:solidFill>
                <a:latin typeface="Arial" charset="0"/>
              </a:rPr>
              <a:t> </a:t>
            </a:r>
            <a:r>
              <a:rPr lang="ru-RU" altLang="ru-RU" b="1" dirty="0" err="1">
                <a:solidFill>
                  <a:srgbClr val="002060"/>
                </a:solidFill>
                <a:latin typeface="Arial" charset="0"/>
              </a:rPr>
              <a:t>даража</a:t>
            </a:r>
            <a:r>
              <a:rPr lang="ru-RU" altLang="ru-RU" b="1" dirty="0">
                <a:solidFill>
                  <a:srgbClr val="002060"/>
                </a:solidFill>
                <a:latin typeface="Arial" charset="0"/>
              </a:rPr>
              <a:t>-</a:t>
            </a:r>
          </a:p>
          <a:p>
            <a:pPr algn="ctr" fontAlgn="base">
              <a:spcBef>
                <a:spcPct val="0"/>
              </a:spcBef>
              <a:spcAft>
                <a:spcPct val="0"/>
              </a:spcAft>
            </a:pPr>
            <a:r>
              <a:rPr lang="ru-RU" altLang="ru-RU" b="1" dirty="0" err="1">
                <a:solidFill>
                  <a:srgbClr val="002060"/>
                </a:solidFill>
                <a:latin typeface="Arial" charset="0"/>
              </a:rPr>
              <a:t>сидан</a:t>
            </a:r>
            <a:r>
              <a:rPr lang="ru-RU" altLang="ru-RU" b="1" dirty="0">
                <a:solidFill>
                  <a:srgbClr val="002060"/>
                </a:solidFill>
                <a:latin typeface="Arial" charset="0"/>
              </a:rPr>
              <a:t> </a:t>
            </a:r>
            <a:r>
              <a:rPr lang="ru-RU" altLang="ru-RU" b="1" dirty="0" err="1">
                <a:solidFill>
                  <a:srgbClr val="002060"/>
                </a:solidFill>
                <a:latin typeface="Arial" charset="0"/>
              </a:rPr>
              <a:t>бир</a:t>
            </a:r>
            <a:r>
              <a:rPr lang="ru-RU" altLang="ru-RU" b="1" dirty="0">
                <a:solidFill>
                  <a:srgbClr val="002060"/>
                </a:solidFill>
                <a:latin typeface="Arial" charset="0"/>
              </a:rPr>
              <a:t> </a:t>
            </a:r>
            <a:r>
              <a:rPr lang="ru-RU" altLang="ru-RU" b="1" dirty="0" err="1">
                <a:solidFill>
                  <a:srgbClr val="002060"/>
                </a:solidFill>
                <a:latin typeface="Arial" charset="0"/>
              </a:rPr>
              <a:t>вақтда</a:t>
            </a:r>
            <a:r>
              <a:rPr lang="ru-RU" altLang="ru-RU" b="1" dirty="0">
                <a:solidFill>
                  <a:srgbClr val="002060"/>
                </a:solidFill>
                <a:latin typeface="Arial" charset="0"/>
              </a:rPr>
              <a:t> </a:t>
            </a:r>
            <a:r>
              <a:rPr lang="ru-RU" altLang="ru-RU" b="1" dirty="0" err="1">
                <a:solidFill>
                  <a:srgbClr val="002060"/>
                </a:solidFill>
                <a:latin typeface="Arial" charset="0"/>
              </a:rPr>
              <a:t>ўрин</a:t>
            </a:r>
            <a:r>
              <a:rPr lang="ru-RU" altLang="ru-RU" b="1" dirty="0">
                <a:solidFill>
                  <a:srgbClr val="002060"/>
                </a:solidFill>
                <a:latin typeface="Arial" charset="0"/>
              </a:rPr>
              <a:t> </a:t>
            </a:r>
            <a:r>
              <a:rPr lang="ru-RU" altLang="ru-RU" b="1" dirty="0" err="1">
                <a:solidFill>
                  <a:srgbClr val="002060"/>
                </a:solidFill>
                <a:latin typeface="Arial" charset="0"/>
              </a:rPr>
              <a:t>олади</a:t>
            </a:r>
            <a:r>
              <a:rPr lang="ru-RU" altLang="ru-RU" b="1" dirty="0">
                <a:solidFill>
                  <a:srgbClr val="002060"/>
                </a:solidFill>
                <a:latin typeface="Arial" charset="0"/>
              </a:rPr>
              <a:t>, шу </a:t>
            </a:r>
            <a:r>
              <a:rPr lang="ru-RU" altLang="ru-RU" b="1" dirty="0" err="1">
                <a:solidFill>
                  <a:srgbClr val="002060"/>
                </a:solidFill>
                <a:latin typeface="Arial" charset="0"/>
              </a:rPr>
              <a:t>билан</a:t>
            </a:r>
            <a:r>
              <a:rPr lang="ru-RU" altLang="ru-RU" b="1" dirty="0">
                <a:solidFill>
                  <a:srgbClr val="002060"/>
                </a:solidFill>
                <a:latin typeface="Arial" charset="0"/>
              </a:rPr>
              <a:t> </a:t>
            </a:r>
            <a:r>
              <a:rPr lang="ru-RU" altLang="ru-RU" b="1" dirty="0" err="1">
                <a:solidFill>
                  <a:srgbClr val="002060"/>
                </a:solidFill>
                <a:latin typeface="Arial" charset="0"/>
              </a:rPr>
              <a:t>бирга</a:t>
            </a:r>
            <a:r>
              <a:rPr lang="ru-RU" altLang="ru-RU" b="1" dirty="0">
                <a:solidFill>
                  <a:srgbClr val="002060"/>
                </a:solidFill>
                <a:latin typeface="Arial" charset="0"/>
              </a:rPr>
              <a:t> </a:t>
            </a:r>
            <a:r>
              <a:rPr lang="ru-RU" altLang="ru-RU" b="1" dirty="0" err="1">
                <a:solidFill>
                  <a:srgbClr val="002060"/>
                </a:solidFill>
                <a:latin typeface="Arial" charset="0"/>
              </a:rPr>
              <a:t>инсон</a:t>
            </a:r>
            <a:r>
              <a:rPr lang="ru-RU" altLang="ru-RU" b="1" dirty="0">
                <a:solidFill>
                  <a:srgbClr val="002060"/>
                </a:solidFill>
                <a:latin typeface="Arial" charset="0"/>
              </a:rPr>
              <a:t> </a:t>
            </a:r>
            <a:r>
              <a:rPr lang="ru-RU" altLang="ru-RU" b="1" dirty="0" err="1">
                <a:solidFill>
                  <a:srgbClr val="002060"/>
                </a:solidFill>
                <a:latin typeface="Arial" charset="0"/>
              </a:rPr>
              <a:t>яратган</a:t>
            </a:r>
            <a:r>
              <a:rPr lang="ru-RU" altLang="ru-RU" b="1" dirty="0">
                <a:solidFill>
                  <a:srgbClr val="002060"/>
                </a:solidFill>
                <a:latin typeface="Arial" charset="0"/>
              </a:rPr>
              <a:t> </a:t>
            </a:r>
            <a:r>
              <a:rPr lang="ru-RU" altLang="ru-RU" b="1" dirty="0" err="1">
                <a:solidFill>
                  <a:srgbClr val="002060"/>
                </a:solidFill>
                <a:latin typeface="Arial" charset="0"/>
              </a:rPr>
              <a:t>инфратузилма</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ўзлаштирилган</a:t>
            </a:r>
            <a:r>
              <a:rPr lang="ru-RU" altLang="ru-RU" b="1" dirty="0">
                <a:solidFill>
                  <a:srgbClr val="002060"/>
                </a:solidFill>
                <a:latin typeface="Arial" charset="0"/>
              </a:rPr>
              <a:t> </a:t>
            </a:r>
            <a:r>
              <a:rPr lang="ru-RU" altLang="ru-RU" b="1" dirty="0" err="1">
                <a:solidFill>
                  <a:srgbClr val="002060"/>
                </a:solidFill>
                <a:latin typeface="Arial" charset="0"/>
              </a:rPr>
              <a:t>ҳудудлар</a:t>
            </a:r>
            <a:r>
              <a:rPr lang="ru-RU" altLang="ru-RU" b="1" dirty="0">
                <a:solidFill>
                  <a:srgbClr val="002060"/>
                </a:solidFill>
                <a:latin typeface="Arial" charset="0"/>
              </a:rPr>
              <a:t>, </a:t>
            </a:r>
            <a:r>
              <a:rPr lang="ru-RU" altLang="ru-RU" b="1" dirty="0" err="1">
                <a:solidFill>
                  <a:srgbClr val="002060"/>
                </a:solidFill>
                <a:latin typeface="Arial" charset="0"/>
              </a:rPr>
              <a:t>фойдаланилаётган</a:t>
            </a:r>
            <a:r>
              <a:rPr lang="ru-RU" altLang="ru-RU" b="1" dirty="0">
                <a:solidFill>
                  <a:srgbClr val="002060"/>
                </a:solidFill>
                <a:latin typeface="Arial" charset="0"/>
              </a:rPr>
              <a:t> </a:t>
            </a:r>
            <a:r>
              <a:rPr lang="ru-RU" altLang="ru-RU" b="1" dirty="0" err="1">
                <a:solidFill>
                  <a:srgbClr val="002060"/>
                </a:solidFill>
                <a:latin typeface="Arial" charset="0"/>
              </a:rPr>
              <a:t>сув</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фазо</a:t>
            </a:r>
            <a:r>
              <a:rPr lang="ru-RU" altLang="ru-RU" b="1" dirty="0">
                <a:solidFill>
                  <a:srgbClr val="002060"/>
                </a:solidFill>
                <a:latin typeface="Arial" charset="0"/>
              </a:rPr>
              <a:t> </a:t>
            </a:r>
            <a:r>
              <a:rPr lang="ru-RU" altLang="ru-RU" b="1" dirty="0" err="1">
                <a:solidFill>
                  <a:srgbClr val="002060"/>
                </a:solidFill>
                <a:latin typeface="Arial" charset="0"/>
              </a:rPr>
              <a:t>океанлари</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жамулжам</a:t>
            </a:r>
            <a:r>
              <a:rPr lang="ru-RU" altLang="ru-RU" b="1" dirty="0">
                <a:solidFill>
                  <a:srgbClr val="002060"/>
                </a:solidFill>
                <a:latin typeface="Arial" charset="0"/>
              </a:rPr>
              <a:t> </a:t>
            </a:r>
            <a:r>
              <a:rPr lang="ru-RU" altLang="ru-RU" b="1" dirty="0" err="1">
                <a:solidFill>
                  <a:srgbClr val="002060"/>
                </a:solidFill>
                <a:latin typeface="Arial" charset="0"/>
              </a:rPr>
              <a:t>ҳолда</a:t>
            </a:r>
            <a:r>
              <a:rPr lang="ru-RU" altLang="ru-RU" b="1" dirty="0">
                <a:solidFill>
                  <a:srgbClr val="002060"/>
                </a:solidFill>
                <a:latin typeface="Arial" charset="0"/>
              </a:rPr>
              <a:t> </a:t>
            </a:r>
            <a:r>
              <a:rPr lang="ru-RU" altLang="ru-RU" b="1" dirty="0" err="1">
                <a:solidFill>
                  <a:srgbClr val="002060"/>
                </a:solidFill>
                <a:latin typeface="Arial" charset="0"/>
              </a:rPr>
              <a:t>инсон</a:t>
            </a:r>
            <a:r>
              <a:rPr lang="ru-RU" altLang="ru-RU" b="1" dirty="0">
                <a:solidFill>
                  <a:srgbClr val="002060"/>
                </a:solidFill>
                <a:latin typeface="Arial" charset="0"/>
              </a:rPr>
              <a:t> </a:t>
            </a:r>
            <a:r>
              <a:rPr lang="ru-RU" altLang="ru-RU" b="1" dirty="0" err="1">
                <a:solidFill>
                  <a:srgbClr val="002060"/>
                </a:solidFill>
                <a:latin typeface="Arial" charset="0"/>
              </a:rPr>
              <a:t>яшайдиган</a:t>
            </a:r>
            <a:r>
              <a:rPr lang="ru-RU" altLang="ru-RU" b="1" dirty="0">
                <a:solidFill>
                  <a:srgbClr val="002060"/>
                </a:solidFill>
                <a:latin typeface="Arial" charset="0"/>
              </a:rPr>
              <a:t> </a:t>
            </a:r>
            <a:r>
              <a:rPr lang="ru-RU" altLang="ru-RU" b="1" dirty="0" err="1">
                <a:solidFill>
                  <a:srgbClr val="002060"/>
                </a:solidFill>
                <a:latin typeface="Arial" charset="0"/>
              </a:rPr>
              <a:t>маконга</a:t>
            </a:r>
            <a:r>
              <a:rPr lang="ru-RU" altLang="ru-RU" b="1" dirty="0">
                <a:solidFill>
                  <a:srgbClr val="002060"/>
                </a:solidFill>
                <a:latin typeface="Arial" charset="0"/>
              </a:rPr>
              <a:t> </a:t>
            </a:r>
            <a:r>
              <a:rPr lang="ru-RU" altLang="ru-RU" b="1" dirty="0" err="1">
                <a:solidFill>
                  <a:srgbClr val="002060"/>
                </a:solidFill>
                <a:latin typeface="Arial" charset="0"/>
              </a:rPr>
              <a:t>айланган</a:t>
            </a:r>
            <a:r>
              <a:rPr lang="ru-RU" altLang="ru-RU" b="1" dirty="0">
                <a:solidFill>
                  <a:srgbClr val="002060"/>
                </a:solidFill>
                <a:latin typeface="Arial" charset="0"/>
              </a:rPr>
              <a:t> </a:t>
            </a:r>
            <a:r>
              <a:rPr lang="ru-RU" altLang="ru-RU" b="1" dirty="0" err="1">
                <a:solidFill>
                  <a:srgbClr val="002060"/>
                </a:solidFill>
                <a:latin typeface="Arial" charset="0"/>
              </a:rPr>
              <a:t>коинот</a:t>
            </a:r>
            <a:r>
              <a:rPr lang="ru-RU" altLang="ru-RU" b="1" dirty="0">
                <a:solidFill>
                  <a:srgbClr val="002060"/>
                </a:solidFill>
                <a:latin typeface="Arial" charset="0"/>
              </a:rPr>
              <a:t> </a:t>
            </a:r>
            <a:r>
              <a:rPr lang="ru-RU" altLang="ru-RU" b="1" dirty="0" err="1">
                <a:solidFill>
                  <a:srgbClr val="002060"/>
                </a:solidFill>
                <a:latin typeface="Arial" charset="0"/>
              </a:rPr>
              <a:t>кенгликлари</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кўринишида</a:t>
            </a:r>
            <a:r>
              <a:rPr lang="ru-RU" altLang="ru-RU" b="1" dirty="0">
                <a:solidFill>
                  <a:srgbClr val="002060"/>
                </a:solidFill>
                <a:latin typeface="Arial" charset="0"/>
              </a:rPr>
              <a:t> </a:t>
            </a:r>
            <a:r>
              <a:rPr lang="ru-RU" altLang="ru-RU" b="1" dirty="0" err="1">
                <a:solidFill>
                  <a:srgbClr val="002060"/>
                </a:solidFill>
                <a:latin typeface="Arial" charset="0"/>
              </a:rPr>
              <a:t>улардан</a:t>
            </a:r>
            <a:r>
              <a:rPr lang="ru-RU" altLang="ru-RU" b="1" dirty="0">
                <a:solidFill>
                  <a:srgbClr val="002060"/>
                </a:solidFill>
                <a:latin typeface="Arial" charset="0"/>
              </a:rPr>
              <a:t> </a:t>
            </a:r>
            <a:r>
              <a:rPr lang="ru-RU" altLang="ru-RU" b="1" dirty="0" err="1">
                <a:solidFill>
                  <a:srgbClr val="002060"/>
                </a:solidFill>
                <a:latin typeface="Arial" charset="0"/>
              </a:rPr>
              <a:t>ажралиб</a:t>
            </a:r>
            <a:r>
              <a:rPr lang="ru-RU" altLang="ru-RU" b="1" dirty="0">
                <a:solidFill>
                  <a:srgbClr val="002060"/>
                </a:solidFill>
                <a:latin typeface="Arial" charset="0"/>
              </a:rPr>
              <a:t> </a:t>
            </a:r>
            <a:r>
              <a:rPr lang="ru-RU" altLang="ru-RU" b="1" dirty="0" err="1">
                <a:solidFill>
                  <a:srgbClr val="002060"/>
                </a:solidFill>
                <a:latin typeface="Arial" charset="0"/>
              </a:rPr>
              <a:t>туради</a:t>
            </a:r>
            <a:r>
              <a:rPr lang="ru-RU" altLang="ru-RU" b="1" dirty="0">
                <a:solidFill>
                  <a:srgbClr val="002060"/>
                </a:solidFill>
                <a:latin typeface="Arial" charset="0"/>
              </a:rPr>
              <a:t>. Бунда </a:t>
            </a:r>
            <a:r>
              <a:rPr lang="ru-RU" altLang="ru-RU" b="1" dirty="0" err="1">
                <a:solidFill>
                  <a:srgbClr val="002060"/>
                </a:solidFill>
                <a:latin typeface="Arial" charset="0"/>
              </a:rPr>
              <a:t>кўламли</a:t>
            </a:r>
            <a:r>
              <a:rPr lang="ru-RU" altLang="ru-RU" b="1" dirty="0">
                <a:solidFill>
                  <a:srgbClr val="002060"/>
                </a:solidFill>
                <a:latin typeface="Arial" charset="0"/>
              </a:rPr>
              <a:t> </a:t>
            </a:r>
            <a:r>
              <a:rPr lang="ru-RU" altLang="ru-RU" b="1" dirty="0" err="1">
                <a:solidFill>
                  <a:srgbClr val="002060"/>
                </a:solidFill>
                <a:latin typeface="Arial" charset="0"/>
              </a:rPr>
              <a:t>структуралар</a:t>
            </a:r>
            <a:r>
              <a:rPr lang="ru-RU" altLang="ru-RU" b="1" dirty="0">
                <a:solidFill>
                  <a:srgbClr val="002060"/>
                </a:solidFill>
                <a:latin typeface="Arial" charset="0"/>
              </a:rPr>
              <a:t> </a:t>
            </a:r>
            <a:r>
              <a:rPr lang="ru-RU" altLang="ru-RU" b="1" dirty="0" err="1">
                <a:solidFill>
                  <a:srgbClr val="002060"/>
                </a:solidFill>
                <a:latin typeface="Arial" charset="0"/>
              </a:rPr>
              <a:t>ўз</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ҳолича</a:t>
            </a:r>
            <a:r>
              <a:rPr lang="ru-RU" altLang="ru-RU" b="1" dirty="0">
                <a:solidFill>
                  <a:srgbClr val="002060"/>
                </a:solidFill>
                <a:latin typeface="Arial" charset="0"/>
              </a:rPr>
              <a:t>, </a:t>
            </a:r>
            <a:r>
              <a:rPr lang="ru-RU" altLang="ru-RU" b="1" dirty="0" err="1">
                <a:solidFill>
                  <a:srgbClr val="002060"/>
                </a:solidFill>
                <a:latin typeface="Arial" charset="0"/>
              </a:rPr>
              <a:t>хаотик</a:t>
            </a:r>
            <a:r>
              <a:rPr lang="ru-RU" altLang="ru-RU" b="1" dirty="0">
                <a:solidFill>
                  <a:srgbClr val="002060"/>
                </a:solidFill>
                <a:latin typeface="Arial" charset="0"/>
              </a:rPr>
              <a:t> </a:t>
            </a:r>
            <a:r>
              <a:rPr lang="ru-RU" altLang="ru-RU" b="1" dirty="0" err="1">
                <a:solidFill>
                  <a:srgbClr val="002060"/>
                </a:solidFill>
                <a:latin typeface="Arial" charset="0"/>
              </a:rPr>
              <a:t>тарзда</a:t>
            </a:r>
            <a:r>
              <a:rPr lang="ru-RU" altLang="ru-RU" b="1" dirty="0">
                <a:solidFill>
                  <a:srgbClr val="002060"/>
                </a:solidFill>
                <a:latin typeface="Arial" charset="0"/>
              </a:rPr>
              <a:t> </a:t>
            </a:r>
            <a:r>
              <a:rPr lang="ru-RU" altLang="ru-RU" b="1" dirty="0" err="1">
                <a:solidFill>
                  <a:srgbClr val="002060"/>
                </a:solidFill>
                <a:latin typeface="Arial" charset="0"/>
              </a:rPr>
              <a:t>вужудга</a:t>
            </a:r>
            <a:r>
              <a:rPr lang="ru-RU" altLang="ru-RU" b="1" dirty="0">
                <a:solidFill>
                  <a:srgbClr val="002060"/>
                </a:solidFill>
                <a:latin typeface="Arial" charset="0"/>
              </a:rPr>
              <a:t> </a:t>
            </a:r>
            <a:r>
              <a:rPr lang="ru-RU" altLang="ru-RU" b="1" dirty="0" err="1">
                <a:solidFill>
                  <a:srgbClr val="002060"/>
                </a:solidFill>
                <a:latin typeface="Arial" charset="0"/>
              </a:rPr>
              <a:t>келмайди</a:t>
            </a:r>
            <a:r>
              <a:rPr lang="ru-RU" altLang="ru-RU" b="1" dirty="0">
                <a:solidFill>
                  <a:srgbClr val="002060"/>
                </a:solidFill>
                <a:latin typeface="Arial" charset="0"/>
              </a:rPr>
              <a:t>, балки </a:t>
            </a:r>
            <a:r>
              <a:rPr lang="ru-RU" altLang="ru-RU" b="1" dirty="0" err="1">
                <a:solidFill>
                  <a:srgbClr val="002060"/>
                </a:solidFill>
                <a:latin typeface="Arial" charset="0"/>
              </a:rPr>
              <a:t>жамият</a:t>
            </a:r>
            <a:r>
              <a:rPr lang="ru-RU" altLang="ru-RU" b="1" dirty="0">
                <a:solidFill>
                  <a:srgbClr val="002060"/>
                </a:solidFill>
                <a:latin typeface="Arial" charset="0"/>
              </a:rPr>
              <a:t> </a:t>
            </a:r>
            <a:r>
              <a:rPr lang="ru-RU" altLang="ru-RU" b="1" dirty="0" err="1">
                <a:solidFill>
                  <a:srgbClr val="002060"/>
                </a:solidFill>
                <a:latin typeface="Arial" charset="0"/>
              </a:rPr>
              <a:t>эволюцияси</a:t>
            </a:r>
            <a:r>
              <a:rPr lang="ru-RU" altLang="ru-RU" b="1" dirty="0">
                <a:solidFill>
                  <a:srgbClr val="002060"/>
                </a:solidFill>
                <a:latin typeface="Arial" charset="0"/>
              </a:rPr>
              <a:t> </a:t>
            </a:r>
          </a:p>
          <a:p>
            <a:pPr algn="ctr" fontAlgn="base">
              <a:spcBef>
                <a:spcPct val="0"/>
              </a:spcBef>
              <a:spcAft>
                <a:spcPct val="0"/>
              </a:spcAft>
            </a:pPr>
            <a:r>
              <a:rPr lang="ru-RU" altLang="ru-RU" b="1" dirty="0">
                <a:solidFill>
                  <a:srgbClr val="002060"/>
                </a:solidFill>
                <a:latin typeface="Arial" charset="0"/>
              </a:rPr>
              <a:t>объектив </a:t>
            </a:r>
            <a:r>
              <a:rPr lang="ru-RU" altLang="ru-RU" b="1" dirty="0" err="1">
                <a:solidFill>
                  <a:srgbClr val="002060"/>
                </a:solidFill>
                <a:latin typeface="Arial" charset="0"/>
              </a:rPr>
              <a:t>жараёнларининг</a:t>
            </a:r>
            <a:r>
              <a:rPr lang="ru-RU" altLang="ru-RU" b="1" dirty="0">
                <a:solidFill>
                  <a:srgbClr val="002060"/>
                </a:solidFill>
                <a:latin typeface="Arial" charset="0"/>
              </a:rPr>
              <a:t> </a:t>
            </a:r>
            <a:r>
              <a:rPr lang="ru-RU" altLang="ru-RU" b="1" dirty="0" err="1">
                <a:solidFill>
                  <a:srgbClr val="002060"/>
                </a:solidFill>
                <a:latin typeface="Arial" charset="0"/>
              </a:rPr>
              <a:t>маҳсули</a:t>
            </a:r>
            <a:r>
              <a:rPr lang="ru-RU" altLang="ru-RU" b="1" dirty="0">
                <a:solidFill>
                  <a:srgbClr val="002060"/>
                </a:solidFill>
                <a:latin typeface="Arial" charset="0"/>
              </a:rPr>
              <a:t> </a:t>
            </a:r>
            <a:r>
              <a:rPr lang="ru-RU" altLang="ru-RU" b="1" dirty="0" err="1">
                <a:solidFill>
                  <a:srgbClr val="002060"/>
                </a:solidFill>
                <a:latin typeface="Arial" charset="0"/>
              </a:rPr>
              <a:t>ҳисобланади</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муайян</a:t>
            </a:r>
            <a:r>
              <a:rPr lang="ru-RU" altLang="ru-RU" b="1" dirty="0">
                <a:solidFill>
                  <a:srgbClr val="002060"/>
                </a:solidFill>
                <a:latin typeface="Arial" charset="0"/>
              </a:rPr>
              <a:t> </a:t>
            </a:r>
            <a:r>
              <a:rPr lang="ru-RU" altLang="ru-RU" b="1" dirty="0" err="1">
                <a:solidFill>
                  <a:srgbClr val="002060"/>
                </a:solidFill>
                <a:latin typeface="Arial" charset="0"/>
              </a:rPr>
              <a:t>халқларнинг</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турмуши</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маданиятини</a:t>
            </a:r>
            <a:r>
              <a:rPr lang="ru-RU" altLang="ru-RU" b="1" dirty="0">
                <a:solidFill>
                  <a:srgbClr val="002060"/>
                </a:solidFill>
                <a:latin typeface="Arial" charset="0"/>
              </a:rPr>
              <a:t>, </a:t>
            </a:r>
            <a:r>
              <a:rPr lang="ru-RU" altLang="ru-RU" b="1" dirty="0" err="1">
                <a:solidFill>
                  <a:srgbClr val="002060"/>
                </a:solidFill>
                <a:latin typeface="Arial" charset="0"/>
              </a:rPr>
              <a:t>уларнинг</a:t>
            </a:r>
            <a:r>
              <a:rPr lang="ru-RU" altLang="ru-RU" b="1" dirty="0">
                <a:solidFill>
                  <a:srgbClr val="002060"/>
                </a:solidFill>
                <a:latin typeface="Arial" charset="0"/>
              </a:rPr>
              <a:t> </a:t>
            </a:r>
            <a:r>
              <a:rPr lang="ru-RU" altLang="ru-RU" b="1" dirty="0" err="1">
                <a:solidFill>
                  <a:srgbClr val="002060"/>
                </a:solidFill>
                <a:latin typeface="Arial" charset="0"/>
              </a:rPr>
              <a:t>иқтисодий</a:t>
            </a:r>
            <a:r>
              <a:rPr lang="ru-RU" altLang="ru-RU" b="1" dirty="0">
                <a:solidFill>
                  <a:srgbClr val="002060"/>
                </a:solidFill>
                <a:latin typeface="Arial" charset="0"/>
              </a:rPr>
              <a:t> </a:t>
            </a:r>
            <a:r>
              <a:rPr lang="ru-RU" altLang="ru-RU" b="1" dirty="0" err="1">
                <a:solidFill>
                  <a:srgbClr val="002060"/>
                </a:solidFill>
                <a:latin typeface="Arial" charset="0"/>
              </a:rPr>
              <a:t>ва</a:t>
            </a:r>
            <a:r>
              <a:rPr lang="ru-RU" altLang="ru-RU" b="1" dirty="0">
                <a:solidFill>
                  <a:srgbClr val="002060"/>
                </a:solidFill>
                <a:latin typeface="Arial" charset="0"/>
              </a:rPr>
              <a:t> </a:t>
            </a:r>
            <a:r>
              <a:rPr lang="ru-RU" altLang="ru-RU" b="1" dirty="0" err="1">
                <a:solidFill>
                  <a:srgbClr val="002060"/>
                </a:solidFill>
                <a:latin typeface="Arial" charset="0"/>
              </a:rPr>
              <a:t>ижтимоий</a:t>
            </a:r>
            <a:r>
              <a:rPr lang="ru-RU" altLang="ru-RU" b="1" dirty="0">
                <a:solidFill>
                  <a:srgbClr val="002060"/>
                </a:solidFill>
                <a:latin typeface="Arial" charset="0"/>
              </a:rPr>
              <a:t> </a:t>
            </a:r>
            <a:r>
              <a:rPr lang="ru-RU" altLang="ru-RU" b="1" dirty="0" err="1">
                <a:solidFill>
                  <a:srgbClr val="002060"/>
                </a:solidFill>
                <a:latin typeface="Arial" charset="0"/>
              </a:rPr>
              <a:t>ривожланиш</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даражасини</a:t>
            </a:r>
            <a:r>
              <a:rPr lang="ru-RU" altLang="ru-RU" b="1" dirty="0">
                <a:solidFill>
                  <a:srgbClr val="002060"/>
                </a:solidFill>
                <a:latin typeface="Arial" charset="0"/>
              </a:rPr>
              <a:t>, </a:t>
            </a:r>
            <a:r>
              <a:rPr lang="ru-RU" altLang="ru-RU" b="1" dirty="0" err="1">
                <a:solidFill>
                  <a:srgbClr val="002060"/>
                </a:solidFill>
                <a:latin typeface="Arial" charset="0"/>
              </a:rPr>
              <a:t>маълум</a:t>
            </a:r>
            <a:r>
              <a:rPr lang="ru-RU" altLang="ru-RU" b="1" dirty="0">
                <a:solidFill>
                  <a:srgbClr val="002060"/>
                </a:solidFill>
                <a:latin typeface="Arial" charset="0"/>
              </a:rPr>
              <a:t> </a:t>
            </a:r>
            <a:r>
              <a:rPr lang="ru-RU" altLang="ru-RU" b="1" dirty="0" err="1">
                <a:solidFill>
                  <a:srgbClr val="002060"/>
                </a:solidFill>
                <a:latin typeface="Arial" charset="0"/>
              </a:rPr>
              <a:t>вақт</a:t>
            </a:r>
            <a:r>
              <a:rPr lang="ru-RU" altLang="ru-RU" b="1" dirty="0">
                <a:solidFill>
                  <a:srgbClr val="002060"/>
                </a:solidFill>
                <a:latin typeface="Arial" charset="0"/>
              </a:rPr>
              <a:t> </a:t>
            </a:r>
            <a:r>
              <a:rPr lang="ru-RU" altLang="ru-RU" b="1" dirty="0" err="1">
                <a:solidFill>
                  <a:srgbClr val="002060"/>
                </a:solidFill>
                <a:latin typeface="Arial" charset="0"/>
              </a:rPr>
              <a:t>руҳини</a:t>
            </a:r>
            <a:r>
              <a:rPr lang="ru-RU" altLang="ru-RU" b="1" dirty="0">
                <a:solidFill>
                  <a:srgbClr val="002060"/>
                </a:solidFill>
                <a:latin typeface="Arial" charset="0"/>
              </a:rPr>
              <a:t> </a:t>
            </a:r>
            <a:r>
              <a:rPr lang="ru-RU" altLang="ru-RU" b="1" dirty="0" err="1">
                <a:solidFill>
                  <a:srgbClr val="002060"/>
                </a:solidFill>
                <a:latin typeface="Arial" charset="0"/>
              </a:rPr>
              <a:t>ўзида</a:t>
            </a:r>
            <a:r>
              <a:rPr lang="ru-RU" altLang="ru-RU" b="1" dirty="0">
                <a:solidFill>
                  <a:srgbClr val="002060"/>
                </a:solidFill>
                <a:latin typeface="Arial" charset="0"/>
              </a:rPr>
              <a:t> </a:t>
            </a:r>
            <a:r>
              <a:rPr lang="ru-RU" altLang="ru-RU" b="1" dirty="0" err="1">
                <a:solidFill>
                  <a:srgbClr val="002060"/>
                </a:solidFill>
                <a:latin typeface="Arial" charset="0"/>
              </a:rPr>
              <a:t>акс</a:t>
            </a:r>
            <a:r>
              <a:rPr lang="ru-RU" altLang="ru-RU" b="1" dirty="0">
                <a:solidFill>
                  <a:srgbClr val="002060"/>
                </a:solidFill>
                <a:latin typeface="Arial" charset="0"/>
              </a:rPr>
              <a:t> </a:t>
            </a:r>
            <a:r>
              <a:rPr lang="ru-RU" altLang="ru-RU" b="1" dirty="0" err="1">
                <a:solidFill>
                  <a:srgbClr val="002060"/>
                </a:solidFill>
                <a:latin typeface="Arial" charset="0"/>
              </a:rPr>
              <a:t>эттиради</a:t>
            </a:r>
            <a:r>
              <a:rPr lang="ru-RU" altLang="ru-RU" b="1" dirty="0">
                <a:solidFill>
                  <a:srgbClr val="002060"/>
                </a:solidFill>
                <a:latin typeface="Arial" charset="0"/>
              </a:rPr>
              <a:t>. </a:t>
            </a:r>
            <a:r>
              <a:rPr lang="ru-RU" altLang="ru-RU" b="1" dirty="0" err="1">
                <a:solidFill>
                  <a:srgbClr val="002060"/>
                </a:solidFill>
                <a:latin typeface="Arial" charset="0"/>
              </a:rPr>
              <a:t>Буларнинг</a:t>
            </a:r>
            <a:r>
              <a:rPr lang="ru-RU" altLang="ru-RU" b="1" dirty="0">
                <a:solidFill>
                  <a:srgbClr val="002060"/>
                </a:solidFill>
                <a:latin typeface="Arial" charset="0"/>
              </a:rPr>
              <a:t> </a:t>
            </a:r>
            <a:r>
              <a:rPr lang="ru-RU" altLang="ru-RU" b="1" dirty="0" err="1">
                <a:solidFill>
                  <a:srgbClr val="002060"/>
                </a:solidFill>
                <a:latin typeface="Arial" charset="0"/>
              </a:rPr>
              <a:t>барчаси</a:t>
            </a:r>
            <a:r>
              <a:rPr lang="ru-RU" altLang="ru-RU" b="1" dirty="0">
                <a:solidFill>
                  <a:srgbClr val="002060"/>
                </a:solidFill>
                <a:latin typeface="Arial" charset="0"/>
              </a:rPr>
              <a:t> </a:t>
            </a:r>
          </a:p>
          <a:p>
            <a:pPr algn="ctr" fontAlgn="base">
              <a:spcBef>
                <a:spcPct val="0"/>
              </a:spcBef>
              <a:spcAft>
                <a:spcPct val="0"/>
              </a:spcAft>
            </a:pPr>
            <a:r>
              <a:rPr lang="ru-RU" altLang="ru-RU" b="1" dirty="0" err="1">
                <a:solidFill>
                  <a:srgbClr val="002060"/>
                </a:solidFill>
                <a:latin typeface="Arial" charset="0"/>
              </a:rPr>
              <a:t>пировардида</a:t>
            </a:r>
            <a:r>
              <a:rPr lang="ru-RU" altLang="ru-RU" b="1" dirty="0">
                <a:solidFill>
                  <a:srgbClr val="002060"/>
                </a:solidFill>
                <a:latin typeface="Arial" charset="0"/>
              </a:rPr>
              <a:t> «</a:t>
            </a:r>
            <a:r>
              <a:rPr lang="ru-RU" altLang="ru-RU" b="1" dirty="0" err="1">
                <a:solidFill>
                  <a:srgbClr val="002060"/>
                </a:solidFill>
                <a:latin typeface="Arial" charset="0"/>
              </a:rPr>
              <a:t>икки</a:t>
            </a:r>
            <a:r>
              <a:rPr lang="uz-Cyrl-UZ" altLang="ru-RU" b="1" dirty="0">
                <a:solidFill>
                  <a:srgbClr val="002060"/>
                </a:solidFill>
                <a:latin typeface="Arial" charset="0"/>
              </a:rPr>
              <a:t>ламчи </a:t>
            </a:r>
            <a:r>
              <a:rPr lang="ru-RU" altLang="ru-RU" b="1" dirty="0" err="1">
                <a:solidFill>
                  <a:srgbClr val="002060"/>
                </a:solidFill>
                <a:latin typeface="Arial" charset="0"/>
              </a:rPr>
              <a:t>табиат»ни</a:t>
            </a:r>
            <a:r>
              <a:rPr lang="ru-RU" altLang="ru-RU" b="1" dirty="0">
                <a:solidFill>
                  <a:srgbClr val="002060"/>
                </a:solidFill>
                <a:latin typeface="Arial" charset="0"/>
              </a:rPr>
              <a:t> </a:t>
            </a:r>
            <a:r>
              <a:rPr lang="ru-RU" altLang="ru-RU" b="1" dirty="0" err="1">
                <a:solidFill>
                  <a:srgbClr val="002060"/>
                </a:solidFill>
                <a:latin typeface="Arial" charset="0"/>
              </a:rPr>
              <a:t>ташкил</a:t>
            </a:r>
            <a:r>
              <a:rPr lang="ru-RU" altLang="ru-RU" b="1" dirty="0">
                <a:solidFill>
                  <a:srgbClr val="002060"/>
                </a:solidFill>
                <a:latin typeface="Arial" charset="0"/>
              </a:rPr>
              <a:t> </a:t>
            </a:r>
            <a:r>
              <a:rPr lang="ru-RU" altLang="ru-RU" b="1" dirty="0" err="1">
                <a:solidFill>
                  <a:srgbClr val="002060"/>
                </a:solidFill>
                <a:latin typeface="Arial" charset="0"/>
              </a:rPr>
              <a:t>этадиган</a:t>
            </a:r>
            <a:r>
              <a:rPr lang="ru-RU" altLang="ru-RU" b="1" dirty="0">
                <a:solidFill>
                  <a:srgbClr val="002060"/>
                </a:solidFill>
                <a:latin typeface="Arial" charset="0"/>
              </a:rPr>
              <a:t> </a:t>
            </a:r>
            <a:r>
              <a:rPr lang="ru-RU" altLang="ru-RU" b="1" dirty="0" err="1">
                <a:solidFill>
                  <a:srgbClr val="002060"/>
                </a:solidFill>
                <a:latin typeface="Arial" charset="0"/>
              </a:rPr>
              <a:t>тегишли</a:t>
            </a:r>
            <a:r>
              <a:rPr lang="ru-RU" altLang="ru-RU" b="1" dirty="0">
                <a:solidFill>
                  <a:srgbClr val="002060"/>
                </a:solidFill>
                <a:latin typeface="Arial" charset="0"/>
              </a:rPr>
              <a:t> архитектура, </a:t>
            </a:r>
          </a:p>
          <a:p>
            <a:pPr algn="ctr" fontAlgn="base">
              <a:spcBef>
                <a:spcPct val="0"/>
              </a:spcBef>
              <a:spcAft>
                <a:spcPct val="0"/>
              </a:spcAft>
            </a:pPr>
            <a:r>
              <a:rPr lang="ru-RU" altLang="ru-RU" b="1" dirty="0" err="1">
                <a:solidFill>
                  <a:srgbClr val="002060"/>
                </a:solidFill>
                <a:latin typeface="Arial" charset="0"/>
              </a:rPr>
              <a:t>ўзгартирилган</a:t>
            </a:r>
            <a:r>
              <a:rPr lang="ru-RU" altLang="ru-RU" b="1" dirty="0">
                <a:solidFill>
                  <a:srgbClr val="002060"/>
                </a:solidFill>
                <a:latin typeface="Arial" charset="0"/>
              </a:rPr>
              <a:t> ландшафт </a:t>
            </a:r>
            <a:r>
              <a:rPr lang="ru-RU" altLang="ru-RU" b="1" dirty="0" err="1">
                <a:solidFill>
                  <a:srgbClr val="002060"/>
                </a:solidFill>
                <a:latin typeface="Arial" charset="0"/>
              </a:rPr>
              <a:t>ва</a:t>
            </a:r>
            <a:r>
              <a:rPr lang="ru-RU" altLang="ru-RU" b="1" dirty="0">
                <a:solidFill>
                  <a:srgbClr val="002060"/>
                </a:solidFill>
                <a:latin typeface="Arial" charset="0"/>
              </a:rPr>
              <a:t> шу  </a:t>
            </a:r>
            <a:r>
              <a:rPr lang="ru-RU" altLang="ru-RU" b="1" dirty="0" err="1">
                <a:solidFill>
                  <a:srgbClr val="002060"/>
                </a:solidFill>
                <a:latin typeface="Arial" charset="0"/>
              </a:rPr>
              <a:t>кабиларда</a:t>
            </a:r>
            <a:r>
              <a:rPr lang="ru-RU" altLang="ru-RU" b="1" dirty="0">
                <a:solidFill>
                  <a:srgbClr val="002060"/>
                </a:solidFill>
                <a:latin typeface="Arial" charset="0"/>
              </a:rPr>
              <a:t> </a:t>
            </a:r>
            <a:r>
              <a:rPr lang="ru-RU" altLang="ru-RU" b="1" dirty="0" err="1">
                <a:solidFill>
                  <a:srgbClr val="002060"/>
                </a:solidFill>
                <a:latin typeface="Arial" charset="0"/>
              </a:rPr>
              <a:t>ўз</a:t>
            </a:r>
            <a:r>
              <a:rPr lang="ru-RU" altLang="ru-RU" b="1" dirty="0">
                <a:solidFill>
                  <a:srgbClr val="002060"/>
                </a:solidFill>
                <a:latin typeface="Arial" charset="0"/>
              </a:rPr>
              <a:t> </a:t>
            </a:r>
            <a:r>
              <a:rPr lang="ru-RU" altLang="ru-RU" b="1" dirty="0" err="1">
                <a:solidFill>
                  <a:srgbClr val="002060"/>
                </a:solidFill>
                <a:latin typeface="Arial" charset="0"/>
              </a:rPr>
              <a:t>аксини</a:t>
            </a:r>
            <a:r>
              <a:rPr lang="ru-RU" altLang="ru-RU" b="1" dirty="0">
                <a:solidFill>
                  <a:srgbClr val="002060"/>
                </a:solidFill>
                <a:latin typeface="Arial" charset="0"/>
              </a:rPr>
              <a:t> </a:t>
            </a:r>
            <a:r>
              <a:rPr lang="ru-RU" altLang="ru-RU" b="1" dirty="0" err="1">
                <a:solidFill>
                  <a:srgbClr val="002060"/>
                </a:solidFill>
                <a:latin typeface="Arial" charset="0"/>
              </a:rPr>
              <a:t>топади</a:t>
            </a:r>
            <a:r>
              <a:rPr lang="ru-RU" altLang="ru-RU" b="1" dirty="0">
                <a:solidFill>
                  <a:srgbClr val="002060"/>
                </a:solidFill>
                <a:latin typeface="Arial" charset="0"/>
              </a:rPr>
              <a:t>. </a:t>
            </a:r>
          </a:p>
        </p:txBody>
      </p:sp>
      <p:sp>
        <p:nvSpPr>
          <p:cNvPr id="44038" name="Line 6"/>
          <p:cNvSpPr>
            <a:spLocks noChangeShapeType="1"/>
          </p:cNvSpPr>
          <p:nvPr/>
        </p:nvSpPr>
        <p:spPr bwMode="auto">
          <a:xfrm flipH="1">
            <a:off x="4571999" y="765175"/>
            <a:ext cx="1" cy="93563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Tree>
    <p:extLst>
      <p:ext uri="{BB962C8B-B14F-4D97-AF65-F5344CB8AC3E}">
        <p14:creationId xmlns:p14="http://schemas.microsoft.com/office/powerpoint/2010/main" val="3116607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5"/>
          <p:cNvSpPr>
            <a:spLocks noGrp="1"/>
          </p:cNvSpPr>
          <p:nvPr>
            <p:ph type="sldNum" sz="quarter" idx="12"/>
          </p:nvPr>
        </p:nvSpPr>
        <p:spPr/>
        <p:txBody>
          <a:bodyPr>
            <a:normAutofit fontScale="85000" lnSpcReduction="20000"/>
          </a:bodyPr>
          <a:lstStyle/>
          <a:p>
            <a:pPr>
              <a:defRPr/>
            </a:pPr>
            <a:fld id="{CAAB387F-F94D-4D0B-A2D5-ACFDEB738958}" type="slidenum">
              <a:rPr lang="ru-RU"/>
              <a:pPr>
                <a:defRPr/>
              </a:pPr>
              <a:t>28</a:t>
            </a:fld>
            <a:endParaRPr lang="ru-RU"/>
          </a:p>
        </p:txBody>
      </p:sp>
      <p:sp>
        <p:nvSpPr>
          <p:cNvPr id="45060" name="AutoShape 4"/>
          <p:cNvSpPr>
            <a:spLocks noChangeArrowheads="1"/>
          </p:cNvSpPr>
          <p:nvPr/>
        </p:nvSpPr>
        <p:spPr bwMode="auto">
          <a:xfrm>
            <a:off x="1692275" y="44450"/>
            <a:ext cx="6192838" cy="1439863"/>
          </a:xfrm>
          <a:prstGeom prst="ribbon2">
            <a:avLst>
              <a:gd name="adj1" fmla="val 33333"/>
              <a:gd name="adj2"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ru-RU" altLang="ru-RU" sz="2600" b="1" dirty="0" err="1">
                <a:solidFill>
                  <a:srgbClr val="FFFF00"/>
                </a:solidFill>
                <a:latin typeface="Arial" charset="0"/>
              </a:rPr>
              <a:t>Ижтимоий</a:t>
            </a:r>
            <a:r>
              <a:rPr lang="ru-RU" altLang="ru-RU" sz="2600" b="1" dirty="0">
                <a:solidFill>
                  <a:srgbClr val="FFFF00"/>
                </a:solidFill>
                <a:latin typeface="Arial" charset="0"/>
              </a:rPr>
              <a:t> </a:t>
            </a:r>
            <a:r>
              <a:rPr lang="ru-RU" altLang="ru-RU" sz="2600" b="1" dirty="0" err="1">
                <a:solidFill>
                  <a:srgbClr val="FFFF00"/>
                </a:solidFill>
                <a:latin typeface="Arial" charset="0"/>
              </a:rPr>
              <a:t>вақт</a:t>
            </a:r>
            <a:r>
              <a:rPr lang="ru-RU" altLang="ru-RU" sz="2400" dirty="0">
                <a:solidFill>
                  <a:prstClr val="black"/>
                </a:solidFill>
                <a:latin typeface="Arial" charset="0"/>
              </a:rPr>
              <a:t> </a:t>
            </a:r>
          </a:p>
        </p:txBody>
      </p:sp>
      <p:sp>
        <p:nvSpPr>
          <p:cNvPr id="45061" name="AutoShape 5"/>
          <p:cNvSpPr>
            <a:spLocks noChangeArrowheads="1"/>
          </p:cNvSpPr>
          <p:nvPr/>
        </p:nvSpPr>
        <p:spPr bwMode="auto">
          <a:xfrm>
            <a:off x="179512" y="1772816"/>
            <a:ext cx="8784976" cy="4968551"/>
          </a:xfrm>
          <a:prstGeom prst="flowChartAlternateProces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ru-RU" altLang="ru-RU" sz="1900" b="1" dirty="0" err="1">
                <a:solidFill>
                  <a:srgbClr val="002060"/>
                </a:solidFill>
                <a:latin typeface="Arial" charset="0"/>
              </a:rPr>
              <a:t>Ижтимоий</a:t>
            </a:r>
            <a:r>
              <a:rPr lang="ru-RU" altLang="ru-RU" sz="1900" b="1" dirty="0">
                <a:solidFill>
                  <a:srgbClr val="002060"/>
                </a:solidFill>
                <a:latin typeface="Arial" charset="0"/>
              </a:rPr>
              <a:t> </a:t>
            </a:r>
            <a:r>
              <a:rPr lang="ru-RU" altLang="ru-RU" sz="1900" b="1" dirty="0" err="1">
                <a:solidFill>
                  <a:srgbClr val="002060"/>
                </a:solidFill>
                <a:latin typeface="Arial" charset="0"/>
              </a:rPr>
              <a:t>вақтда</a:t>
            </a:r>
            <a:r>
              <a:rPr lang="ru-RU" altLang="ru-RU" sz="1900" b="1" dirty="0">
                <a:solidFill>
                  <a:srgbClr val="002060"/>
                </a:solidFill>
                <a:latin typeface="Arial" charset="0"/>
              </a:rPr>
              <a:t> </a:t>
            </a:r>
            <a:r>
              <a:rPr lang="ru-RU" altLang="ru-RU" sz="1900" b="1" dirty="0" err="1">
                <a:solidFill>
                  <a:srgbClr val="002060"/>
                </a:solidFill>
                <a:latin typeface="Arial" charset="0"/>
              </a:rPr>
              <a:t>муайян</a:t>
            </a:r>
            <a:r>
              <a:rPr lang="ru-RU" altLang="ru-RU" sz="1900" b="1" dirty="0">
                <a:solidFill>
                  <a:srgbClr val="002060"/>
                </a:solidFill>
                <a:latin typeface="Arial" charset="0"/>
              </a:rPr>
              <a:t> </a:t>
            </a:r>
            <a:r>
              <a:rPr lang="ru-RU" altLang="ru-RU" sz="1900" b="1" dirty="0" err="1">
                <a:solidFill>
                  <a:srgbClr val="002060"/>
                </a:solidFill>
                <a:latin typeface="Arial" charset="0"/>
              </a:rPr>
              <a:t>одамлар</a:t>
            </a:r>
            <a:r>
              <a:rPr lang="ru-RU" altLang="ru-RU" sz="1900" b="1" dirty="0">
                <a:solidFill>
                  <a:srgbClr val="002060"/>
                </a:solidFill>
                <a:latin typeface="Arial" charset="0"/>
              </a:rPr>
              <a:t>, </a:t>
            </a:r>
            <a:r>
              <a:rPr lang="ru-RU" altLang="ru-RU" sz="1900" b="1" dirty="0" err="1">
                <a:solidFill>
                  <a:srgbClr val="002060"/>
                </a:solidFill>
                <a:latin typeface="Arial" charset="0"/>
              </a:rPr>
              <a:t>ижтимоий</a:t>
            </a:r>
            <a:r>
              <a:rPr lang="ru-RU" altLang="ru-RU" sz="1900" b="1" dirty="0">
                <a:solidFill>
                  <a:srgbClr val="002060"/>
                </a:solidFill>
                <a:latin typeface="Arial" charset="0"/>
              </a:rPr>
              <a:t> </a:t>
            </a:r>
            <a:r>
              <a:rPr lang="ru-RU" altLang="ru-RU" sz="1900" b="1" dirty="0" err="1">
                <a:solidFill>
                  <a:srgbClr val="002060"/>
                </a:solidFill>
                <a:latin typeface="Arial" charset="0"/>
              </a:rPr>
              <a:t>жамоалар</a:t>
            </a:r>
            <a:r>
              <a:rPr lang="ru-RU" altLang="ru-RU" sz="1900" b="1" dirty="0">
                <a:solidFill>
                  <a:srgbClr val="002060"/>
                </a:solidFill>
                <a:latin typeface="Arial" charset="0"/>
              </a:rPr>
              <a:t>, </a:t>
            </a:r>
            <a:r>
              <a:rPr lang="ru-RU" altLang="ru-RU" sz="1900" b="1" dirty="0" err="1">
                <a:solidFill>
                  <a:srgbClr val="002060"/>
                </a:solidFill>
                <a:latin typeface="Arial" charset="0"/>
              </a:rPr>
              <a:t>айрим</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a:solidFill>
                  <a:srgbClr val="002060"/>
                </a:solidFill>
                <a:latin typeface="Arial" charset="0"/>
              </a:rPr>
              <a:t> </a:t>
            </a:r>
            <a:r>
              <a:rPr lang="ru-RU" altLang="ru-RU" sz="1900" b="1" dirty="0" err="1">
                <a:solidFill>
                  <a:srgbClr val="002060"/>
                </a:solidFill>
                <a:latin typeface="Arial" charset="0"/>
              </a:rPr>
              <a:t>ҳамжамиятлар</a:t>
            </a:r>
            <a:r>
              <a:rPr lang="ru-RU" altLang="ru-RU" sz="1900" b="1" dirty="0">
                <a:solidFill>
                  <a:srgbClr val="002060"/>
                </a:solidFill>
                <a:latin typeface="Arial" charset="0"/>
              </a:rPr>
              <a:t>, </a:t>
            </a:r>
            <a:r>
              <a:rPr lang="ru-RU" altLang="ru-RU" sz="1900" b="1" dirty="0" err="1">
                <a:solidFill>
                  <a:srgbClr val="002060"/>
                </a:solidFill>
                <a:latin typeface="Arial" charset="0"/>
              </a:rPr>
              <a:t>миллатлар</a:t>
            </a:r>
            <a:r>
              <a:rPr lang="ru-RU" altLang="ru-RU" sz="1900" b="1" dirty="0">
                <a:solidFill>
                  <a:srgbClr val="002060"/>
                </a:solidFill>
                <a:latin typeface="Arial" charset="0"/>
              </a:rPr>
              <a:t>, </a:t>
            </a:r>
            <a:r>
              <a:rPr lang="ru-RU" altLang="ru-RU" sz="1900" b="1" dirty="0" err="1">
                <a:solidFill>
                  <a:srgbClr val="002060"/>
                </a:solidFill>
                <a:latin typeface="Arial" charset="0"/>
              </a:rPr>
              <a:t>давлатлар</a:t>
            </a:r>
            <a:r>
              <a:rPr lang="ru-RU" altLang="ru-RU" sz="1900" b="1" dirty="0">
                <a:solidFill>
                  <a:srgbClr val="002060"/>
                </a:solidFill>
                <a:latin typeface="Arial" charset="0"/>
              </a:rPr>
              <a:t> </a:t>
            </a:r>
            <a:r>
              <a:rPr lang="ru-RU" altLang="ru-RU" sz="1900" b="1" dirty="0" err="1">
                <a:solidFill>
                  <a:srgbClr val="002060"/>
                </a:solidFill>
                <a:latin typeface="Arial" charset="0"/>
              </a:rPr>
              <a:t>ва</a:t>
            </a:r>
            <a:r>
              <a:rPr lang="ru-RU" altLang="ru-RU" sz="1900" b="1" dirty="0">
                <a:solidFill>
                  <a:srgbClr val="002060"/>
                </a:solidFill>
                <a:latin typeface="Arial" charset="0"/>
              </a:rPr>
              <a:t> </a:t>
            </a:r>
            <a:r>
              <a:rPr lang="ru-RU" altLang="ru-RU" sz="1900" b="1" dirty="0" err="1">
                <a:solidFill>
                  <a:srgbClr val="002060"/>
                </a:solidFill>
                <a:latin typeface="Arial" charset="0"/>
              </a:rPr>
              <a:t>пировард</a:t>
            </a:r>
            <a:r>
              <a:rPr lang="ru-RU" altLang="ru-RU" sz="1900" b="1" dirty="0">
                <a:solidFill>
                  <a:srgbClr val="002060"/>
                </a:solidFill>
                <a:latin typeface="Arial" charset="0"/>
              </a:rPr>
              <a:t> </a:t>
            </a:r>
            <a:r>
              <a:rPr lang="ru-RU" altLang="ru-RU" sz="1900" b="1" dirty="0" err="1">
                <a:solidFill>
                  <a:srgbClr val="002060"/>
                </a:solidFill>
                <a:latin typeface="Arial" charset="0"/>
              </a:rPr>
              <a:t>натижада</a:t>
            </a:r>
            <a:r>
              <a:rPr lang="ru-RU" altLang="ru-RU" sz="1900" b="1" dirty="0">
                <a:solidFill>
                  <a:srgbClr val="002060"/>
                </a:solidFill>
                <a:latin typeface="Arial" charset="0"/>
              </a:rPr>
              <a:t> </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err="1">
                <a:solidFill>
                  <a:srgbClr val="002060"/>
                </a:solidFill>
                <a:latin typeface="Arial" charset="0"/>
              </a:rPr>
              <a:t>бутун</a:t>
            </a:r>
            <a:r>
              <a:rPr lang="ru-RU" altLang="ru-RU" sz="1900" b="1" dirty="0">
                <a:solidFill>
                  <a:srgbClr val="002060"/>
                </a:solidFill>
                <a:latin typeface="Arial" charset="0"/>
              </a:rPr>
              <a:t> </a:t>
            </a:r>
            <a:r>
              <a:rPr lang="ru-RU" altLang="ru-RU" sz="1900" b="1" dirty="0" err="1">
                <a:solidFill>
                  <a:srgbClr val="002060"/>
                </a:solidFill>
                <a:latin typeface="Arial" charset="0"/>
              </a:rPr>
              <a:t>инсоният</a:t>
            </a:r>
            <a:r>
              <a:rPr lang="ru-RU" altLang="ru-RU" sz="1900" b="1" dirty="0">
                <a:solidFill>
                  <a:srgbClr val="002060"/>
                </a:solidFill>
                <a:latin typeface="Arial" charset="0"/>
              </a:rPr>
              <a:t> </a:t>
            </a:r>
            <a:r>
              <a:rPr lang="ru-RU" altLang="ru-RU" sz="1900" b="1" dirty="0" err="1">
                <a:solidFill>
                  <a:srgbClr val="002060"/>
                </a:solidFill>
                <a:latin typeface="Arial" charset="0"/>
              </a:rPr>
              <a:t>борлиғининг</a:t>
            </a:r>
            <a:r>
              <a:rPr lang="ru-RU" altLang="ru-RU" sz="1900" b="1" dirty="0">
                <a:solidFill>
                  <a:srgbClr val="002060"/>
                </a:solidFill>
                <a:latin typeface="Arial" charset="0"/>
              </a:rPr>
              <a:t> </a:t>
            </a:r>
            <a:r>
              <a:rPr lang="ru-RU" altLang="ru-RU" sz="1900" b="1" dirty="0" err="1">
                <a:solidFill>
                  <a:srgbClr val="002060"/>
                </a:solidFill>
                <a:latin typeface="Arial" charset="0"/>
              </a:rPr>
              <a:t>вақт</a:t>
            </a:r>
            <a:r>
              <a:rPr lang="ru-RU" altLang="ru-RU" sz="1900" b="1" dirty="0">
                <a:solidFill>
                  <a:srgbClr val="002060"/>
                </a:solidFill>
                <a:latin typeface="Arial" charset="0"/>
              </a:rPr>
              <a:t> </a:t>
            </a:r>
            <a:r>
              <a:rPr lang="ru-RU" altLang="ru-RU" sz="1900" b="1" dirty="0" err="1">
                <a:solidFill>
                  <a:srgbClr val="002060"/>
                </a:solidFill>
                <a:latin typeface="Arial" charset="0"/>
              </a:rPr>
              <a:t>кўрсаткичларини</a:t>
            </a:r>
            <a:r>
              <a:rPr lang="ru-RU" altLang="ru-RU" sz="1900" b="1" dirty="0">
                <a:solidFill>
                  <a:srgbClr val="002060"/>
                </a:solidFill>
                <a:latin typeface="Arial" charset="0"/>
              </a:rPr>
              <a:t> </a:t>
            </a:r>
            <a:r>
              <a:rPr lang="ru-RU" altLang="ru-RU" sz="1900" b="1" dirty="0" err="1">
                <a:solidFill>
                  <a:srgbClr val="002060"/>
                </a:solidFill>
                <a:latin typeface="Arial" charset="0"/>
              </a:rPr>
              <a:t>фарқлаб</a:t>
            </a:r>
            <a:r>
              <a:rPr lang="ru-RU" altLang="ru-RU" sz="1900" b="1" dirty="0">
                <a:solidFill>
                  <a:srgbClr val="002060"/>
                </a:solidFill>
                <a:latin typeface="Arial" charset="0"/>
              </a:rPr>
              <a:t>,</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a:solidFill>
                  <a:srgbClr val="002060"/>
                </a:solidFill>
                <a:latin typeface="Arial" charset="0"/>
              </a:rPr>
              <a:t> </a:t>
            </a:r>
            <a:r>
              <a:rPr lang="ru-RU" altLang="ru-RU" sz="1900" b="1" dirty="0" err="1">
                <a:solidFill>
                  <a:srgbClr val="002060"/>
                </a:solidFill>
                <a:latin typeface="Arial" charset="0"/>
              </a:rPr>
              <a:t>ижтимоий</a:t>
            </a:r>
            <a:r>
              <a:rPr lang="ru-RU" altLang="ru-RU" sz="1900" b="1" dirty="0">
                <a:solidFill>
                  <a:srgbClr val="002060"/>
                </a:solidFill>
                <a:latin typeface="Arial" charset="0"/>
              </a:rPr>
              <a:t> </a:t>
            </a:r>
            <a:r>
              <a:rPr lang="ru-RU" altLang="ru-RU" sz="1900" b="1" dirty="0" err="1">
                <a:solidFill>
                  <a:srgbClr val="002060"/>
                </a:solidFill>
                <a:latin typeface="Arial" charset="0"/>
              </a:rPr>
              <a:t>вақт</a:t>
            </a:r>
            <a:r>
              <a:rPr lang="ru-RU" altLang="ru-RU" sz="1900" b="1" dirty="0">
                <a:solidFill>
                  <a:srgbClr val="002060"/>
                </a:solidFill>
                <a:latin typeface="Arial" charset="0"/>
              </a:rPr>
              <a:t> </a:t>
            </a:r>
            <a:r>
              <a:rPr lang="ru-RU" altLang="ru-RU" sz="1900" b="1" dirty="0" err="1">
                <a:solidFill>
                  <a:srgbClr val="002060"/>
                </a:solidFill>
                <a:latin typeface="Arial" charset="0"/>
              </a:rPr>
              <a:t>структурасининг</a:t>
            </a:r>
            <a:r>
              <a:rPr lang="ru-RU" altLang="ru-RU" sz="1900" b="1" dirty="0">
                <a:solidFill>
                  <a:srgbClr val="002060"/>
                </a:solidFill>
                <a:latin typeface="Arial" charset="0"/>
              </a:rPr>
              <a:t> </a:t>
            </a:r>
            <a:r>
              <a:rPr lang="ru-RU" altLang="ru-RU" sz="1900" b="1" dirty="0" err="1">
                <a:solidFill>
                  <a:srgbClr val="002060"/>
                </a:solidFill>
                <a:latin typeface="Arial" charset="0"/>
              </a:rPr>
              <a:t>мураккаблиги</a:t>
            </a:r>
            <a:r>
              <a:rPr lang="ru-RU" altLang="ru-RU" sz="1900" b="1" dirty="0">
                <a:solidFill>
                  <a:srgbClr val="002060"/>
                </a:solidFill>
                <a:latin typeface="Arial" charset="0"/>
              </a:rPr>
              <a:t> </a:t>
            </a:r>
            <a:r>
              <a:rPr lang="ru-RU" altLang="ru-RU" sz="1900" b="1" dirty="0" err="1">
                <a:solidFill>
                  <a:srgbClr val="002060"/>
                </a:solidFill>
                <a:latin typeface="Arial" charset="0"/>
              </a:rPr>
              <a:t>тўғрисида</a:t>
            </a:r>
            <a:r>
              <a:rPr lang="ru-RU" altLang="ru-RU" sz="1900" b="1" dirty="0">
                <a:solidFill>
                  <a:srgbClr val="002060"/>
                </a:solidFill>
                <a:latin typeface="Arial" charset="0"/>
              </a:rPr>
              <a:t> </a:t>
            </a:r>
            <a:r>
              <a:rPr lang="ru-RU" altLang="ru-RU" sz="1900" b="1" dirty="0" err="1">
                <a:solidFill>
                  <a:srgbClr val="002060"/>
                </a:solidFill>
                <a:latin typeface="Arial" charset="0"/>
              </a:rPr>
              <a:t>ҳам</a:t>
            </a:r>
            <a:r>
              <a:rPr lang="ru-RU" altLang="ru-RU" sz="1900" b="1" dirty="0">
                <a:solidFill>
                  <a:srgbClr val="002060"/>
                </a:solidFill>
                <a:latin typeface="Arial" charset="0"/>
              </a:rPr>
              <a:t> </a:t>
            </a:r>
            <a:r>
              <a:rPr lang="ru-RU" altLang="ru-RU" sz="1900" b="1" dirty="0" err="1">
                <a:solidFill>
                  <a:srgbClr val="002060"/>
                </a:solidFill>
                <a:latin typeface="Arial" charset="0"/>
              </a:rPr>
              <a:t>сўз</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a:solidFill>
                  <a:srgbClr val="002060"/>
                </a:solidFill>
                <a:latin typeface="Arial" charset="0"/>
              </a:rPr>
              <a:t> </a:t>
            </a:r>
            <a:r>
              <a:rPr lang="ru-RU" altLang="ru-RU" sz="1900" b="1" dirty="0" err="1">
                <a:solidFill>
                  <a:srgbClr val="002060"/>
                </a:solidFill>
                <a:latin typeface="Arial" charset="0"/>
              </a:rPr>
              <a:t>юритиш</a:t>
            </a:r>
            <a:r>
              <a:rPr lang="ru-RU" altLang="ru-RU" sz="1900" b="1" dirty="0">
                <a:solidFill>
                  <a:srgbClr val="002060"/>
                </a:solidFill>
                <a:latin typeface="Arial" charset="0"/>
              </a:rPr>
              <a:t> </a:t>
            </a:r>
            <a:r>
              <a:rPr lang="ru-RU" altLang="ru-RU" sz="1900" b="1" dirty="0" err="1">
                <a:solidFill>
                  <a:srgbClr val="002060"/>
                </a:solidFill>
                <a:latin typeface="Arial" charset="0"/>
              </a:rPr>
              <a:t>мумкин</a:t>
            </a:r>
            <a:r>
              <a:rPr lang="ru-RU" altLang="ru-RU" sz="1900" b="1" dirty="0">
                <a:solidFill>
                  <a:srgbClr val="002060"/>
                </a:solidFill>
                <a:latin typeface="Arial" charset="0"/>
              </a:rPr>
              <a:t>. </a:t>
            </a:r>
            <a:r>
              <a:rPr lang="ru-RU" altLang="ru-RU" sz="1900" b="1" dirty="0" err="1">
                <a:solidFill>
                  <a:srgbClr val="002060"/>
                </a:solidFill>
                <a:latin typeface="Arial" charset="0"/>
              </a:rPr>
              <a:t>Ижтимоий</a:t>
            </a:r>
            <a:r>
              <a:rPr lang="ru-RU" altLang="ru-RU" sz="1900" b="1" dirty="0">
                <a:solidFill>
                  <a:srgbClr val="002060"/>
                </a:solidFill>
                <a:latin typeface="Arial" charset="0"/>
              </a:rPr>
              <a:t> </a:t>
            </a:r>
            <a:r>
              <a:rPr lang="ru-RU" altLang="ru-RU" sz="1900" b="1" dirty="0" err="1">
                <a:solidFill>
                  <a:srgbClr val="002060"/>
                </a:solidFill>
                <a:latin typeface="Arial" charset="0"/>
              </a:rPr>
              <a:t>вақт</a:t>
            </a:r>
            <a:r>
              <a:rPr lang="ru-RU" altLang="ru-RU" sz="1900" b="1" dirty="0">
                <a:solidFill>
                  <a:srgbClr val="002060"/>
                </a:solidFill>
                <a:latin typeface="Arial" charset="0"/>
              </a:rPr>
              <a:t> </a:t>
            </a:r>
            <a:r>
              <a:rPr lang="ru-RU" altLang="ru-RU" sz="1900" b="1" dirty="0" err="1">
                <a:solidFill>
                  <a:srgbClr val="002060"/>
                </a:solidFill>
                <a:latin typeface="Arial" charset="0"/>
              </a:rPr>
              <a:t>ҳам</a:t>
            </a:r>
            <a:r>
              <a:rPr lang="ru-RU" altLang="ru-RU" sz="1900" b="1" dirty="0">
                <a:solidFill>
                  <a:srgbClr val="002060"/>
                </a:solidFill>
                <a:latin typeface="Arial" charset="0"/>
              </a:rPr>
              <a:t> </a:t>
            </a:r>
            <a:r>
              <a:rPr lang="ru-RU" altLang="ru-RU" sz="1900" b="1" dirty="0" err="1">
                <a:solidFill>
                  <a:srgbClr val="002060"/>
                </a:solidFill>
                <a:latin typeface="Arial" charset="0"/>
              </a:rPr>
              <a:t>ўзига</a:t>
            </a:r>
            <a:r>
              <a:rPr lang="ru-RU" altLang="ru-RU" sz="1900" b="1" dirty="0">
                <a:solidFill>
                  <a:srgbClr val="002060"/>
                </a:solidFill>
                <a:latin typeface="Arial" charset="0"/>
              </a:rPr>
              <a:t> </a:t>
            </a:r>
            <a:r>
              <a:rPr lang="ru-RU" altLang="ru-RU" sz="1900" b="1" dirty="0" err="1">
                <a:solidFill>
                  <a:srgbClr val="002060"/>
                </a:solidFill>
                <a:latin typeface="Arial" charset="0"/>
              </a:rPr>
              <a:t>хос</a:t>
            </a:r>
            <a:r>
              <a:rPr lang="ru-RU" altLang="ru-RU" sz="1900" b="1" dirty="0">
                <a:solidFill>
                  <a:srgbClr val="002060"/>
                </a:solidFill>
                <a:latin typeface="Arial" charset="0"/>
              </a:rPr>
              <a:t> </a:t>
            </a:r>
            <a:r>
              <a:rPr lang="ru-RU" altLang="ru-RU" sz="1900" b="1" dirty="0" err="1">
                <a:solidFill>
                  <a:srgbClr val="002060"/>
                </a:solidFill>
                <a:latin typeface="Arial" charset="0"/>
              </a:rPr>
              <a:t>хусусиятга</a:t>
            </a:r>
            <a:r>
              <a:rPr lang="ru-RU" altLang="ru-RU" sz="1900" b="1" dirty="0">
                <a:solidFill>
                  <a:srgbClr val="002060"/>
                </a:solidFill>
                <a:latin typeface="Arial" charset="0"/>
              </a:rPr>
              <a:t> </a:t>
            </a:r>
            <a:r>
              <a:rPr lang="ru-RU" altLang="ru-RU" sz="1900" b="1" dirty="0" err="1">
                <a:solidFill>
                  <a:srgbClr val="002060"/>
                </a:solidFill>
                <a:latin typeface="Arial" charset="0"/>
              </a:rPr>
              <a:t>эга</a:t>
            </a:r>
            <a:r>
              <a:rPr lang="ru-RU" altLang="ru-RU" sz="1900" b="1" dirty="0">
                <a:solidFill>
                  <a:srgbClr val="002060"/>
                </a:solidFill>
                <a:latin typeface="Arial" charset="0"/>
              </a:rPr>
              <a:t> </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err="1">
                <a:solidFill>
                  <a:srgbClr val="002060"/>
                </a:solidFill>
                <a:latin typeface="Arial" charset="0"/>
              </a:rPr>
              <a:t>бўлиб</a:t>
            </a:r>
            <a:r>
              <a:rPr lang="ru-RU" altLang="ru-RU" sz="1900" b="1" dirty="0">
                <a:solidFill>
                  <a:srgbClr val="002060"/>
                </a:solidFill>
                <a:latin typeface="Arial" charset="0"/>
              </a:rPr>
              <a:t>, у, </a:t>
            </a:r>
            <a:r>
              <a:rPr lang="ru-RU" altLang="ru-RU" sz="1900" b="1" dirty="0" err="1">
                <a:solidFill>
                  <a:srgbClr val="002060"/>
                </a:solidFill>
                <a:latin typeface="Arial" charset="0"/>
              </a:rPr>
              <a:t>биологик</a:t>
            </a:r>
            <a:r>
              <a:rPr lang="ru-RU" altLang="ru-RU" sz="1900" b="1" dirty="0">
                <a:solidFill>
                  <a:srgbClr val="002060"/>
                </a:solidFill>
                <a:latin typeface="Arial" charset="0"/>
              </a:rPr>
              <a:t> </a:t>
            </a:r>
            <a:r>
              <a:rPr lang="ru-RU" altLang="ru-RU" sz="1900" b="1" dirty="0" err="1">
                <a:solidFill>
                  <a:srgbClr val="002060"/>
                </a:solidFill>
                <a:latin typeface="Arial" charset="0"/>
              </a:rPr>
              <a:t>ва</a:t>
            </a:r>
            <a:r>
              <a:rPr lang="ru-RU" altLang="ru-RU" sz="1900" b="1" dirty="0">
                <a:solidFill>
                  <a:srgbClr val="002060"/>
                </a:solidFill>
                <a:latin typeface="Arial" charset="0"/>
              </a:rPr>
              <a:t> </a:t>
            </a:r>
            <a:r>
              <a:rPr lang="ru-RU" altLang="ru-RU" sz="1900" b="1" dirty="0" err="1">
                <a:solidFill>
                  <a:srgbClr val="002060"/>
                </a:solidFill>
                <a:latin typeface="Arial" charset="0"/>
              </a:rPr>
              <a:t>планетар</a:t>
            </a:r>
            <a:r>
              <a:rPr lang="ru-RU" altLang="ru-RU" sz="1900" b="1" dirty="0">
                <a:solidFill>
                  <a:srgbClr val="002060"/>
                </a:solidFill>
                <a:latin typeface="Arial" charset="0"/>
              </a:rPr>
              <a:t>-космик </a:t>
            </a:r>
            <a:r>
              <a:rPr lang="ru-RU" altLang="ru-RU" sz="1900" b="1" dirty="0" err="1">
                <a:solidFill>
                  <a:srgbClr val="002060"/>
                </a:solidFill>
                <a:latin typeface="Arial" charset="0"/>
              </a:rPr>
              <a:t>вақтдан</a:t>
            </a:r>
            <a:r>
              <a:rPr lang="ru-RU" altLang="ru-RU" sz="1900" b="1" dirty="0">
                <a:solidFill>
                  <a:srgbClr val="002060"/>
                </a:solidFill>
                <a:latin typeface="Arial" charset="0"/>
              </a:rPr>
              <a:t> </a:t>
            </a:r>
            <a:r>
              <a:rPr lang="ru-RU" altLang="ru-RU" sz="1900" b="1" dirty="0" err="1">
                <a:solidFill>
                  <a:srgbClr val="002060"/>
                </a:solidFill>
                <a:latin typeface="Arial" charset="0"/>
              </a:rPr>
              <a:t>фарқли</a:t>
            </a:r>
            <a:r>
              <a:rPr lang="ru-RU" altLang="ru-RU" sz="1900" b="1" dirty="0">
                <a:solidFill>
                  <a:srgbClr val="002060"/>
                </a:solidFill>
                <a:latin typeface="Arial" charset="0"/>
              </a:rPr>
              <a:t> </a:t>
            </a:r>
            <a:r>
              <a:rPr lang="ru-RU" altLang="ru-RU" sz="1900" b="1" dirty="0" err="1">
                <a:solidFill>
                  <a:srgbClr val="002060"/>
                </a:solidFill>
                <a:latin typeface="Arial" charset="0"/>
              </a:rPr>
              <a:t>ўлароқ</a:t>
            </a:r>
            <a:r>
              <a:rPr lang="ru-RU" altLang="ru-RU" sz="1900" b="1" dirty="0">
                <a:solidFill>
                  <a:srgbClr val="002060"/>
                </a:solidFill>
                <a:latin typeface="Arial" charset="0"/>
              </a:rPr>
              <a:t>, </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err="1">
                <a:solidFill>
                  <a:srgbClr val="002060"/>
                </a:solidFill>
                <a:latin typeface="Arial" charset="0"/>
              </a:rPr>
              <a:t>нотекис</a:t>
            </a:r>
            <a:r>
              <a:rPr lang="ru-RU" altLang="ru-RU" sz="1900" b="1" dirty="0">
                <a:solidFill>
                  <a:srgbClr val="002060"/>
                </a:solidFill>
                <a:latin typeface="Arial" charset="0"/>
              </a:rPr>
              <a:t> </a:t>
            </a:r>
            <a:r>
              <a:rPr lang="ru-RU" altLang="ru-RU" sz="1900" b="1" dirty="0" err="1">
                <a:solidFill>
                  <a:srgbClr val="002060"/>
                </a:solidFill>
                <a:latin typeface="Arial" charset="0"/>
              </a:rPr>
              <a:t>оқади</a:t>
            </a:r>
            <a:r>
              <a:rPr lang="ru-RU" altLang="ru-RU" sz="1900" b="1" dirty="0">
                <a:solidFill>
                  <a:srgbClr val="002060"/>
                </a:solidFill>
                <a:latin typeface="Arial" charset="0"/>
              </a:rPr>
              <a:t>. </a:t>
            </a:r>
            <a:r>
              <a:rPr lang="uz-Cyrl-UZ" altLang="ru-RU" sz="1900" b="1" dirty="0">
                <a:solidFill>
                  <a:srgbClr val="002060"/>
                </a:solidFill>
                <a:latin typeface="Arial" charset="0"/>
              </a:rPr>
              <a:t>И</a:t>
            </a:r>
            <a:r>
              <a:rPr lang="ru-RU" altLang="ru-RU" sz="1900" b="1" dirty="0" err="1">
                <a:solidFill>
                  <a:srgbClr val="002060"/>
                </a:solidFill>
                <a:latin typeface="Arial" charset="0"/>
              </a:rPr>
              <a:t>нсоният</a:t>
            </a:r>
            <a:r>
              <a:rPr lang="ru-RU" altLang="ru-RU" sz="1900" b="1" dirty="0">
                <a:solidFill>
                  <a:srgbClr val="002060"/>
                </a:solidFill>
                <a:latin typeface="Arial" charset="0"/>
              </a:rPr>
              <a:t> </a:t>
            </a:r>
            <a:r>
              <a:rPr lang="ru-RU" altLang="ru-RU" sz="1900" b="1" dirty="0" err="1">
                <a:solidFill>
                  <a:srgbClr val="002060"/>
                </a:solidFill>
                <a:latin typeface="Arial" charset="0"/>
              </a:rPr>
              <a:t>шаклланиш</a:t>
            </a:r>
            <a:r>
              <a:rPr lang="ru-RU" altLang="ru-RU" sz="1900" b="1" dirty="0">
                <a:solidFill>
                  <a:srgbClr val="002060"/>
                </a:solidFill>
                <a:latin typeface="Arial" charset="0"/>
              </a:rPr>
              <a:t> </a:t>
            </a:r>
            <a:r>
              <a:rPr lang="ru-RU" altLang="ru-RU" sz="1900" b="1" dirty="0" err="1">
                <a:solidFill>
                  <a:srgbClr val="002060"/>
                </a:solidFill>
                <a:latin typeface="Arial" charset="0"/>
              </a:rPr>
              <a:t>жараёнининг</a:t>
            </a:r>
            <a:r>
              <a:rPr lang="ru-RU" altLang="ru-RU" sz="1900" b="1" dirty="0">
                <a:solidFill>
                  <a:srgbClr val="002060"/>
                </a:solidFill>
                <a:latin typeface="Arial" charset="0"/>
              </a:rPr>
              <a:t> </a:t>
            </a:r>
            <a:r>
              <a:rPr lang="ru-RU" altLang="ru-RU" sz="1900" b="1" dirty="0" err="1">
                <a:solidFill>
                  <a:srgbClr val="002060"/>
                </a:solidFill>
                <a:latin typeface="Arial" charset="0"/>
              </a:rPr>
              <a:t>дастлабки</a:t>
            </a:r>
            <a:r>
              <a:rPr lang="ru-RU" altLang="ru-RU" sz="1900" b="1" dirty="0">
                <a:solidFill>
                  <a:srgbClr val="002060"/>
                </a:solidFill>
                <a:latin typeface="Arial" charset="0"/>
              </a:rPr>
              <a:t> </a:t>
            </a:r>
            <a:r>
              <a:rPr lang="ru-RU" altLang="ru-RU" sz="1900" b="1" dirty="0" err="1">
                <a:solidFill>
                  <a:srgbClr val="002060"/>
                </a:solidFill>
                <a:latin typeface="Arial" charset="0"/>
              </a:rPr>
              <a:t>босқи</a:t>
            </a:r>
            <a:r>
              <a:rPr lang="en-US" altLang="ru-RU" sz="1900" b="1" dirty="0">
                <a:solidFill>
                  <a:srgbClr val="002060"/>
                </a:solidFill>
                <a:latin typeface="Arial" charset="0"/>
              </a:rPr>
              <a:t>-</a:t>
            </a:r>
          </a:p>
          <a:p>
            <a:pPr algn="ctr" fontAlgn="base">
              <a:spcBef>
                <a:spcPct val="0"/>
              </a:spcBef>
              <a:spcAft>
                <a:spcPct val="0"/>
              </a:spcAft>
            </a:pPr>
            <a:r>
              <a:rPr lang="ru-RU" altLang="ru-RU" sz="1900" b="1" dirty="0" err="1">
                <a:solidFill>
                  <a:srgbClr val="002060"/>
                </a:solidFill>
                <a:latin typeface="Arial" charset="0"/>
              </a:rPr>
              <a:t>чида</a:t>
            </a:r>
            <a:r>
              <a:rPr lang="ru-RU" altLang="ru-RU" sz="1900" b="1" dirty="0">
                <a:solidFill>
                  <a:srgbClr val="002060"/>
                </a:solidFill>
                <a:latin typeface="Arial" charset="0"/>
              </a:rPr>
              <a:t> </a:t>
            </a:r>
            <a:r>
              <a:rPr lang="ru-RU" altLang="ru-RU" sz="1900" b="1" dirty="0" err="1">
                <a:solidFill>
                  <a:srgbClr val="002060"/>
                </a:solidFill>
                <a:latin typeface="Arial" charset="0"/>
              </a:rPr>
              <a:t>бошла</a:t>
            </a:r>
            <a:r>
              <a:rPr lang="uz-Cyrl-UZ" altLang="ru-RU" sz="1900" b="1" dirty="0">
                <a:solidFill>
                  <a:srgbClr val="002060"/>
                </a:solidFill>
                <a:latin typeface="Arial" charset="0"/>
              </a:rPr>
              <a:t>н</a:t>
            </a:r>
            <a:r>
              <a:rPr lang="ru-RU" altLang="ru-RU" sz="1900" b="1" dirty="0" err="1">
                <a:solidFill>
                  <a:srgbClr val="002060"/>
                </a:solidFill>
                <a:latin typeface="Arial" charset="0"/>
              </a:rPr>
              <a:t>ган</a:t>
            </a:r>
            <a:r>
              <a:rPr lang="ru-RU" altLang="ru-RU" sz="1900" b="1" dirty="0">
                <a:solidFill>
                  <a:srgbClr val="002060"/>
                </a:solidFill>
                <a:latin typeface="Arial" charset="0"/>
              </a:rPr>
              <a:t> </a:t>
            </a:r>
            <a:r>
              <a:rPr lang="ru-RU" altLang="ru-RU" sz="1900" b="1" dirty="0" err="1">
                <a:solidFill>
                  <a:srgbClr val="002060"/>
                </a:solidFill>
                <a:latin typeface="Arial" charset="0"/>
              </a:rPr>
              <a:t>ижтимоий</a:t>
            </a:r>
            <a:r>
              <a:rPr lang="ru-RU" altLang="ru-RU" sz="1900" b="1" dirty="0">
                <a:solidFill>
                  <a:srgbClr val="002060"/>
                </a:solidFill>
                <a:latin typeface="Arial" charset="0"/>
              </a:rPr>
              <a:t> </a:t>
            </a:r>
            <a:r>
              <a:rPr lang="ru-RU" altLang="ru-RU" sz="1900" b="1" dirty="0" err="1">
                <a:solidFill>
                  <a:srgbClr val="002060"/>
                </a:solidFill>
                <a:latin typeface="Arial" charset="0"/>
              </a:rPr>
              <a:t>вақт</a:t>
            </a:r>
            <a:r>
              <a:rPr lang="ru-RU" altLang="ru-RU" sz="1900" b="1" dirty="0">
                <a:solidFill>
                  <a:srgbClr val="002060"/>
                </a:solidFill>
                <a:latin typeface="Arial" charset="0"/>
              </a:rPr>
              <a:t> </a:t>
            </a:r>
            <a:r>
              <a:rPr lang="ru-RU" altLang="ru-RU" sz="1900" b="1" dirty="0" err="1">
                <a:solidFill>
                  <a:srgbClr val="002060"/>
                </a:solidFill>
                <a:latin typeface="Arial" charset="0"/>
              </a:rPr>
              <a:t>кейинги</a:t>
            </a:r>
            <a:r>
              <a:rPr lang="ru-RU" altLang="ru-RU" sz="1900" b="1" dirty="0">
                <a:solidFill>
                  <a:srgbClr val="002060"/>
                </a:solidFill>
                <a:latin typeface="Arial" charset="0"/>
              </a:rPr>
              <a:t> </a:t>
            </a:r>
            <a:r>
              <a:rPr lang="ru-RU" altLang="ru-RU" sz="1900" b="1" dirty="0" err="1">
                <a:solidFill>
                  <a:srgbClr val="002060"/>
                </a:solidFill>
                <a:latin typeface="Arial" charset="0"/>
              </a:rPr>
              <a:t>даврларда</a:t>
            </a:r>
            <a:r>
              <a:rPr lang="ru-RU" altLang="ru-RU" sz="1900" b="1" dirty="0">
                <a:solidFill>
                  <a:srgbClr val="002060"/>
                </a:solidFill>
                <a:latin typeface="Arial" charset="0"/>
              </a:rPr>
              <a:t> </a:t>
            </a:r>
            <a:r>
              <a:rPr lang="ru-RU" altLang="ru-RU" sz="1900" b="1" dirty="0" err="1">
                <a:solidFill>
                  <a:srgbClr val="002060"/>
                </a:solidFill>
                <a:latin typeface="Arial" charset="0"/>
              </a:rPr>
              <a:t>деярли</a:t>
            </a:r>
            <a:r>
              <a:rPr lang="ru-RU" altLang="ru-RU" sz="1900" b="1" dirty="0">
                <a:solidFill>
                  <a:srgbClr val="002060"/>
                </a:solidFill>
                <a:latin typeface="Arial" charset="0"/>
              </a:rPr>
              <a:t> </a:t>
            </a:r>
            <a:r>
              <a:rPr lang="ru-RU" altLang="ru-RU" sz="1900" b="1" dirty="0" err="1">
                <a:solidFill>
                  <a:srgbClr val="002060"/>
                </a:solidFill>
                <a:latin typeface="Arial" charset="0"/>
              </a:rPr>
              <a:t>ўзгаришсиз</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a:solidFill>
                  <a:srgbClr val="002060"/>
                </a:solidFill>
                <a:latin typeface="Arial" charset="0"/>
              </a:rPr>
              <a:t> </a:t>
            </a:r>
            <a:r>
              <a:rPr lang="ru-RU" altLang="ru-RU" sz="1900" b="1" dirty="0" err="1">
                <a:solidFill>
                  <a:srgbClr val="002060"/>
                </a:solidFill>
                <a:latin typeface="Arial" charset="0"/>
              </a:rPr>
              <a:t>кечди</a:t>
            </a:r>
            <a:r>
              <a:rPr lang="ru-RU" altLang="ru-RU" sz="1900" b="1" dirty="0">
                <a:solidFill>
                  <a:srgbClr val="002060"/>
                </a:solidFill>
                <a:latin typeface="Arial" charset="0"/>
              </a:rPr>
              <a:t> </a:t>
            </a:r>
            <a:r>
              <a:rPr lang="ru-RU" altLang="ru-RU" sz="1900" b="1" dirty="0" err="1">
                <a:solidFill>
                  <a:srgbClr val="002060"/>
                </a:solidFill>
                <a:latin typeface="Arial" charset="0"/>
              </a:rPr>
              <a:t>ва</a:t>
            </a:r>
            <a:r>
              <a:rPr lang="ru-RU" altLang="ru-RU" sz="1900" b="1" dirty="0">
                <a:solidFill>
                  <a:srgbClr val="002060"/>
                </a:solidFill>
                <a:latin typeface="Arial" charset="0"/>
              </a:rPr>
              <a:t> </a:t>
            </a:r>
            <a:r>
              <a:rPr lang="ru-RU" altLang="ru-RU" sz="1900" b="1" dirty="0" err="1">
                <a:solidFill>
                  <a:srgbClr val="002060"/>
                </a:solidFill>
                <a:latin typeface="Arial" charset="0"/>
              </a:rPr>
              <a:t>фан</a:t>
            </a:r>
            <a:r>
              <a:rPr lang="ru-RU" altLang="ru-RU" sz="1900" b="1" dirty="0">
                <a:solidFill>
                  <a:srgbClr val="002060"/>
                </a:solidFill>
                <a:latin typeface="Arial" charset="0"/>
              </a:rPr>
              <a:t>-техника </a:t>
            </a:r>
            <a:r>
              <a:rPr lang="ru-RU" altLang="ru-RU" sz="1900" b="1" dirty="0" err="1">
                <a:solidFill>
                  <a:srgbClr val="002060"/>
                </a:solidFill>
                <a:latin typeface="Arial" charset="0"/>
              </a:rPr>
              <a:t>тараққиётининг</a:t>
            </a:r>
            <a:r>
              <a:rPr lang="ru-RU" altLang="ru-RU" sz="1900" b="1" dirty="0">
                <a:solidFill>
                  <a:srgbClr val="002060"/>
                </a:solidFill>
                <a:latin typeface="Arial" charset="0"/>
              </a:rPr>
              <a:t> </a:t>
            </a:r>
            <a:r>
              <a:rPr lang="ru-RU" altLang="ru-RU" sz="1900" b="1" dirty="0" err="1">
                <a:solidFill>
                  <a:srgbClr val="002060"/>
                </a:solidFill>
                <a:latin typeface="Arial" charset="0"/>
              </a:rPr>
              <a:t>илк</a:t>
            </a:r>
            <a:r>
              <a:rPr lang="ru-RU" altLang="ru-RU" sz="1900" b="1" dirty="0">
                <a:solidFill>
                  <a:srgbClr val="002060"/>
                </a:solidFill>
                <a:latin typeface="Arial" charset="0"/>
              </a:rPr>
              <a:t> </a:t>
            </a:r>
            <a:r>
              <a:rPr lang="ru-RU" altLang="ru-RU" sz="1900" b="1" dirty="0" err="1">
                <a:solidFill>
                  <a:srgbClr val="002060"/>
                </a:solidFill>
                <a:latin typeface="Arial" charset="0"/>
              </a:rPr>
              <a:t>аломатлари</a:t>
            </a:r>
            <a:r>
              <a:rPr lang="ru-RU" altLang="ru-RU" sz="1900" b="1" dirty="0">
                <a:solidFill>
                  <a:srgbClr val="002060"/>
                </a:solidFill>
                <a:latin typeface="Arial" charset="0"/>
              </a:rPr>
              <a:t> </a:t>
            </a:r>
            <a:r>
              <a:rPr lang="ru-RU" altLang="ru-RU" sz="1900" b="1" dirty="0" err="1">
                <a:solidFill>
                  <a:srgbClr val="002060"/>
                </a:solidFill>
                <a:latin typeface="Arial" charset="0"/>
              </a:rPr>
              <a:t>пайдо</a:t>
            </a:r>
            <a:r>
              <a:rPr lang="ru-RU" altLang="ru-RU" sz="1900" b="1" dirty="0">
                <a:solidFill>
                  <a:srgbClr val="002060"/>
                </a:solidFill>
                <a:latin typeface="Arial" charset="0"/>
              </a:rPr>
              <a:t> </a:t>
            </a:r>
            <a:r>
              <a:rPr lang="ru-RU" altLang="ru-RU" sz="1900" b="1" dirty="0" err="1">
                <a:solidFill>
                  <a:srgbClr val="002060"/>
                </a:solidFill>
                <a:latin typeface="Arial" charset="0"/>
              </a:rPr>
              <a:t>бўли</a:t>
            </a:r>
            <a:r>
              <a:rPr lang="en-US" altLang="ru-RU" sz="1900" b="1" dirty="0">
                <a:solidFill>
                  <a:srgbClr val="002060"/>
                </a:solidFill>
                <a:latin typeface="Arial" charset="0"/>
              </a:rPr>
              <a:t>-</a:t>
            </a:r>
          </a:p>
          <a:p>
            <a:pPr algn="ctr" fontAlgn="base">
              <a:spcBef>
                <a:spcPct val="0"/>
              </a:spcBef>
              <a:spcAft>
                <a:spcPct val="0"/>
              </a:spcAft>
            </a:pPr>
            <a:r>
              <a:rPr lang="ru-RU" altLang="ru-RU" sz="1900" b="1" dirty="0">
                <a:solidFill>
                  <a:srgbClr val="002060"/>
                </a:solidFill>
                <a:latin typeface="Arial" charset="0"/>
              </a:rPr>
              <a:t>ши </a:t>
            </a:r>
            <a:r>
              <a:rPr lang="ru-RU" altLang="ru-RU" sz="1900" b="1" dirty="0" err="1">
                <a:solidFill>
                  <a:srgbClr val="002060"/>
                </a:solidFill>
                <a:latin typeface="Arial" charset="0"/>
              </a:rPr>
              <a:t>билан</a:t>
            </a:r>
            <a:r>
              <a:rPr lang="ru-RU" altLang="ru-RU" sz="1900" b="1" dirty="0">
                <a:solidFill>
                  <a:srgbClr val="002060"/>
                </a:solidFill>
                <a:latin typeface="Arial" charset="0"/>
              </a:rPr>
              <a:t> XVII-XVIII </a:t>
            </a:r>
            <a:r>
              <a:rPr lang="ru-RU" altLang="ru-RU" sz="1900" b="1" dirty="0" err="1">
                <a:solidFill>
                  <a:srgbClr val="002060"/>
                </a:solidFill>
                <a:latin typeface="Arial" charset="0"/>
              </a:rPr>
              <a:t>асрлардан</a:t>
            </a:r>
            <a:r>
              <a:rPr lang="ru-RU" altLang="ru-RU" sz="1900" b="1" dirty="0">
                <a:solidFill>
                  <a:srgbClr val="002060"/>
                </a:solidFill>
                <a:latin typeface="Arial" charset="0"/>
              </a:rPr>
              <a:t> </a:t>
            </a:r>
            <a:r>
              <a:rPr lang="ru-RU" altLang="ru-RU" sz="1900" b="1" dirty="0" err="1">
                <a:solidFill>
                  <a:srgbClr val="002060"/>
                </a:solidFill>
                <a:latin typeface="Arial" charset="0"/>
              </a:rPr>
              <a:t>эътиборан</a:t>
            </a:r>
            <a:r>
              <a:rPr lang="ru-RU" altLang="ru-RU" sz="1900" b="1" dirty="0">
                <a:solidFill>
                  <a:srgbClr val="002060"/>
                </a:solidFill>
                <a:latin typeface="Arial" charset="0"/>
              </a:rPr>
              <a:t> </a:t>
            </a:r>
            <a:r>
              <a:rPr lang="ru-RU" altLang="ru-RU" sz="1900" b="1" dirty="0" err="1">
                <a:solidFill>
                  <a:srgbClr val="002060"/>
                </a:solidFill>
                <a:latin typeface="Arial" charset="0"/>
              </a:rPr>
              <a:t>жадалроқ</a:t>
            </a:r>
            <a:r>
              <a:rPr lang="ru-RU" altLang="ru-RU" sz="1900" b="1" dirty="0">
                <a:solidFill>
                  <a:srgbClr val="002060"/>
                </a:solidFill>
                <a:latin typeface="Arial" charset="0"/>
              </a:rPr>
              <a:t> </a:t>
            </a:r>
            <a:r>
              <a:rPr lang="ru-RU" altLang="ru-RU" sz="1900" b="1" dirty="0" err="1">
                <a:solidFill>
                  <a:srgbClr val="002060"/>
                </a:solidFill>
                <a:latin typeface="Arial" charset="0"/>
              </a:rPr>
              <a:t>суръат</a:t>
            </a:r>
            <a:r>
              <a:rPr lang="ru-RU" altLang="ru-RU" sz="1900" b="1" dirty="0">
                <a:solidFill>
                  <a:srgbClr val="002060"/>
                </a:solidFill>
                <a:latin typeface="Arial" charset="0"/>
              </a:rPr>
              <a:t> </a:t>
            </a:r>
            <a:r>
              <a:rPr lang="ru-RU" altLang="ru-RU" sz="1900" b="1" dirty="0" err="1">
                <a:solidFill>
                  <a:srgbClr val="002060"/>
                </a:solidFill>
                <a:latin typeface="Arial" charset="0"/>
              </a:rPr>
              <a:t>касб</a:t>
            </a:r>
            <a:r>
              <a:rPr lang="ru-RU" altLang="ru-RU" sz="1900" b="1" dirty="0">
                <a:solidFill>
                  <a:srgbClr val="002060"/>
                </a:solidFill>
                <a:latin typeface="Arial" charset="0"/>
              </a:rPr>
              <a:t> эта </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err="1">
                <a:solidFill>
                  <a:srgbClr val="002060"/>
                </a:solidFill>
                <a:latin typeface="Arial" charset="0"/>
              </a:rPr>
              <a:t>бошлади</a:t>
            </a:r>
            <a:r>
              <a:rPr lang="ru-RU" altLang="ru-RU" sz="1900" b="1" dirty="0">
                <a:solidFill>
                  <a:srgbClr val="002060"/>
                </a:solidFill>
                <a:latin typeface="Arial" charset="0"/>
              </a:rPr>
              <a:t>. ХХ </a:t>
            </a:r>
            <a:r>
              <a:rPr lang="ru-RU" altLang="ru-RU" sz="1900" b="1" dirty="0" err="1">
                <a:solidFill>
                  <a:srgbClr val="002060"/>
                </a:solidFill>
                <a:latin typeface="Arial" charset="0"/>
              </a:rPr>
              <a:t>асрда</a:t>
            </a:r>
            <a:r>
              <a:rPr lang="ru-RU" altLang="ru-RU" sz="1900" b="1" dirty="0">
                <a:solidFill>
                  <a:srgbClr val="002060"/>
                </a:solidFill>
                <a:latin typeface="Arial" charset="0"/>
              </a:rPr>
              <a:t> юз </a:t>
            </a:r>
            <a:r>
              <a:rPr lang="ru-RU" altLang="ru-RU" sz="1900" b="1" dirty="0" err="1">
                <a:solidFill>
                  <a:srgbClr val="002060"/>
                </a:solidFill>
                <a:latin typeface="Arial" charset="0"/>
              </a:rPr>
              <a:t>берган</a:t>
            </a:r>
            <a:r>
              <a:rPr lang="ru-RU" altLang="ru-RU" sz="1900" b="1" dirty="0">
                <a:solidFill>
                  <a:srgbClr val="002060"/>
                </a:solidFill>
                <a:latin typeface="Arial" charset="0"/>
              </a:rPr>
              <a:t> </a:t>
            </a:r>
            <a:r>
              <a:rPr lang="ru-RU" altLang="ru-RU" sz="1900" b="1" dirty="0" err="1">
                <a:solidFill>
                  <a:srgbClr val="002060"/>
                </a:solidFill>
                <a:latin typeface="Arial" charset="0"/>
              </a:rPr>
              <a:t>фан</a:t>
            </a:r>
            <a:r>
              <a:rPr lang="ru-RU" altLang="ru-RU" sz="1900" b="1" dirty="0">
                <a:solidFill>
                  <a:srgbClr val="002060"/>
                </a:solidFill>
                <a:latin typeface="Arial" charset="0"/>
              </a:rPr>
              <a:t>-техника </a:t>
            </a:r>
            <a:r>
              <a:rPr lang="ru-RU" altLang="ru-RU" sz="1900" b="1" dirty="0" err="1">
                <a:solidFill>
                  <a:srgbClr val="002060"/>
                </a:solidFill>
                <a:latin typeface="Arial" charset="0"/>
              </a:rPr>
              <a:t>инқилоби</a:t>
            </a:r>
            <a:r>
              <a:rPr lang="ru-RU" altLang="ru-RU" sz="1900" b="1" dirty="0">
                <a:solidFill>
                  <a:srgbClr val="002060"/>
                </a:solidFill>
                <a:latin typeface="Arial" charset="0"/>
              </a:rPr>
              <a:t> </a:t>
            </a:r>
            <a:r>
              <a:rPr lang="ru-RU" altLang="ru-RU" sz="1900" b="1" dirty="0" err="1">
                <a:solidFill>
                  <a:srgbClr val="002060"/>
                </a:solidFill>
                <a:latin typeface="Arial" charset="0"/>
              </a:rPr>
              <a:t>ижтимоий</a:t>
            </a:r>
            <a:r>
              <a:rPr lang="ru-RU" altLang="ru-RU" sz="1900" b="1" dirty="0">
                <a:solidFill>
                  <a:srgbClr val="002060"/>
                </a:solidFill>
                <a:latin typeface="Arial" charset="0"/>
              </a:rPr>
              <a:t> </a:t>
            </a:r>
            <a:r>
              <a:rPr lang="ru-RU" altLang="ru-RU" sz="1900" b="1" dirty="0" err="1">
                <a:solidFill>
                  <a:srgbClr val="002060"/>
                </a:solidFill>
                <a:latin typeface="Arial" charset="0"/>
              </a:rPr>
              <a:t>макон</a:t>
            </a:r>
            <a:r>
              <a:rPr lang="en-US" altLang="ru-RU" sz="1900" b="1" dirty="0">
                <a:solidFill>
                  <a:srgbClr val="002060"/>
                </a:solidFill>
                <a:latin typeface="Arial" charset="0"/>
              </a:rPr>
              <a:t>-</a:t>
            </a:r>
          </a:p>
          <a:p>
            <a:pPr algn="ctr" fontAlgn="base">
              <a:spcBef>
                <a:spcPct val="0"/>
              </a:spcBef>
              <a:spcAft>
                <a:spcPct val="0"/>
              </a:spcAft>
            </a:pPr>
            <a:r>
              <a:rPr lang="ru-RU" altLang="ru-RU" sz="1900" b="1" dirty="0">
                <a:solidFill>
                  <a:srgbClr val="002060"/>
                </a:solidFill>
                <a:latin typeface="Arial" charset="0"/>
              </a:rPr>
              <a:t>ни </a:t>
            </a:r>
            <a:r>
              <a:rPr lang="ru-RU" altLang="ru-RU" sz="1900" b="1" dirty="0" err="1">
                <a:solidFill>
                  <a:srgbClr val="002060"/>
                </a:solidFill>
                <a:latin typeface="Arial" charset="0"/>
              </a:rPr>
              <a:t>кенг</a:t>
            </a:r>
            <a:r>
              <a:rPr lang="ru-RU" altLang="ru-RU" sz="1900" b="1" dirty="0">
                <a:solidFill>
                  <a:srgbClr val="002060"/>
                </a:solidFill>
                <a:latin typeface="Arial" charset="0"/>
              </a:rPr>
              <a:t> </a:t>
            </a:r>
            <a:r>
              <a:rPr lang="ru-RU" altLang="ru-RU" sz="1900" b="1" dirty="0" err="1">
                <a:solidFill>
                  <a:srgbClr val="002060"/>
                </a:solidFill>
                <a:latin typeface="Arial" charset="0"/>
              </a:rPr>
              <a:t>қамраб</a:t>
            </a:r>
            <a:r>
              <a:rPr lang="ru-RU" altLang="ru-RU" sz="1900" b="1" dirty="0">
                <a:solidFill>
                  <a:srgbClr val="002060"/>
                </a:solidFill>
                <a:latin typeface="Arial" charset="0"/>
              </a:rPr>
              <a:t> </a:t>
            </a:r>
            <a:r>
              <a:rPr lang="ru-RU" altLang="ru-RU" sz="1900" b="1" dirty="0" err="1">
                <a:solidFill>
                  <a:srgbClr val="002060"/>
                </a:solidFill>
                <a:latin typeface="Arial" charset="0"/>
              </a:rPr>
              <a:t>олди</a:t>
            </a:r>
            <a:r>
              <a:rPr lang="ru-RU" altLang="ru-RU" sz="1900" b="1" dirty="0">
                <a:solidFill>
                  <a:srgbClr val="002060"/>
                </a:solidFill>
                <a:latin typeface="Arial" charset="0"/>
              </a:rPr>
              <a:t> </a:t>
            </a:r>
            <a:r>
              <a:rPr lang="ru-RU" altLang="ru-RU" sz="1900" b="1" dirty="0" err="1">
                <a:solidFill>
                  <a:srgbClr val="002060"/>
                </a:solidFill>
                <a:latin typeface="Arial" charset="0"/>
              </a:rPr>
              <a:t>ва</a:t>
            </a:r>
            <a:r>
              <a:rPr lang="ru-RU" altLang="ru-RU" sz="1900" b="1" dirty="0">
                <a:solidFill>
                  <a:srgbClr val="002060"/>
                </a:solidFill>
                <a:latin typeface="Arial" charset="0"/>
              </a:rPr>
              <a:t> </a:t>
            </a:r>
            <a:r>
              <a:rPr lang="ru-RU" altLang="ru-RU" sz="1900" b="1" dirty="0" err="1">
                <a:solidFill>
                  <a:srgbClr val="002060"/>
                </a:solidFill>
                <a:latin typeface="Arial" charset="0"/>
              </a:rPr>
              <a:t>ижтимоий-иқтисодий</a:t>
            </a:r>
            <a:r>
              <a:rPr lang="ru-RU" altLang="ru-RU" sz="1900" b="1" dirty="0">
                <a:solidFill>
                  <a:srgbClr val="002060"/>
                </a:solidFill>
                <a:latin typeface="Arial" charset="0"/>
              </a:rPr>
              <a:t> </a:t>
            </a:r>
            <a:r>
              <a:rPr lang="ru-RU" altLang="ru-RU" sz="1900" b="1" dirty="0" err="1">
                <a:solidFill>
                  <a:srgbClr val="002060"/>
                </a:solidFill>
                <a:latin typeface="Arial" charset="0"/>
              </a:rPr>
              <a:t>жараёнларнинг</a:t>
            </a:r>
            <a:r>
              <a:rPr lang="ru-RU" altLang="ru-RU" sz="1900" b="1" dirty="0">
                <a:solidFill>
                  <a:srgbClr val="002060"/>
                </a:solidFill>
                <a:latin typeface="Arial" charset="0"/>
              </a:rPr>
              <a:t> </a:t>
            </a:r>
            <a:r>
              <a:rPr lang="ru-RU" altLang="ru-RU" sz="1900" b="1" dirty="0" err="1">
                <a:solidFill>
                  <a:srgbClr val="002060"/>
                </a:solidFill>
                <a:latin typeface="Arial" charset="0"/>
              </a:rPr>
              <a:t>ривож</a:t>
            </a:r>
            <a:r>
              <a:rPr lang="en-US" altLang="ru-RU" sz="1900" b="1" dirty="0">
                <a:solidFill>
                  <a:srgbClr val="002060"/>
                </a:solidFill>
                <a:latin typeface="Arial" charset="0"/>
              </a:rPr>
              <a:t>-</a:t>
            </a:r>
          </a:p>
          <a:p>
            <a:pPr algn="ctr" fontAlgn="base">
              <a:spcBef>
                <a:spcPct val="0"/>
              </a:spcBef>
              <a:spcAft>
                <a:spcPct val="0"/>
              </a:spcAft>
            </a:pPr>
            <a:r>
              <a:rPr lang="ru-RU" altLang="ru-RU" sz="1900" b="1" dirty="0" err="1">
                <a:solidFill>
                  <a:srgbClr val="002060"/>
                </a:solidFill>
                <a:latin typeface="Arial" charset="0"/>
              </a:rPr>
              <a:t>ланишига</a:t>
            </a:r>
            <a:r>
              <a:rPr lang="ru-RU" altLang="ru-RU" sz="1900" b="1" dirty="0">
                <a:solidFill>
                  <a:srgbClr val="002060"/>
                </a:solidFill>
                <a:latin typeface="Arial" charset="0"/>
              </a:rPr>
              <a:t> </a:t>
            </a:r>
            <a:r>
              <a:rPr lang="ru-RU" altLang="ru-RU" sz="1900" b="1" dirty="0" err="1">
                <a:solidFill>
                  <a:srgbClr val="002060"/>
                </a:solidFill>
                <a:latin typeface="Arial" charset="0"/>
              </a:rPr>
              <a:t>алоҳида</a:t>
            </a:r>
            <a:r>
              <a:rPr lang="ru-RU" altLang="ru-RU" sz="1900" b="1" dirty="0">
                <a:solidFill>
                  <a:srgbClr val="002060"/>
                </a:solidFill>
                <a:latin typeface="Arial" charset="0"/>
              </a:rPr>
              <a:t> </a:t>
            </a:r>
            <a:r>
              <a:rPr lang="ru-RU" altLang="ru-RU" sz="1900" b="1" dirty="0" err="1">
                <a:solidFill>
                  <a:srgbClr val="002060"/>
                </a:solidFill>
                <a:latin typeface="Arial" charset="0"/>
              </a:rPr>
              <a:t>тус</a:t>
            </a:r>
            <a:r>
              <a:rPr lang="ru-RU" altLang="ru-RU" sz="1900" b="1" dirty="0">
                <a:solidFill>
                  <a:srgbClr val="002060"/>
                </a:solidFill>
                <a:latin typeface="Arial" charset="0"/>
              </a:rPr>
              <a:t> </a:t>
            </a:r>
            <a:r>
              <a:rPr lang="ru-RU" altLang="ru-RU" sz="1900" b="1" dirty="0" err="1">
                <a:solidFill>
                  <a:srgbClr val="002060"/>
                </a:solidFill>
                <a:latin typeface="Arial" charset="0"/>
              </a:rPr>
              <a:t>бериб</a:t>
            </a:r>
            <a:r>
              <a:rPr lang="ru-RU" altLang="ru-RU" sz="1900" b="1" dirty="0">
                <a:solidFill>
                  <a:srgbClr val="002060"/>
                </a:solidFill>
                <a:latin typeface="Arial" charset="0"/>
              </a:rPr>
              <a:t>, </a:t>
            </a:r>
            <a:r>
              <a:rPr lang="ru-RU" altLang="ru-RU" sz="1900" b="1" dirty="0" err="1">
                <a:solidFill>
                  <a:srgbClr val="002060"/>
                </a:solidFill>
                <a:latin typeface="Arial" charset="0"/>
              </a:rPr>
              <a:t>вақт</a:t>
            </a:r>
            <a:r>
              <a:rPr lang="ru-RU" altLang="ru-RU" sz="1900" b="1" dirty="0">
                <a:solidFill>
                  <a:srgbClr val="002060"/>
                </a:solidFill>
                <a:latin typeface="Arial" charset="0"/>
              </a:rPr>
              <a:t> </a:t>
            </a:r>
            <a:r>
              <a:rPr lang="ru-RU" altLang="ru-RU" sz="1900" b="1" dirty="0" err="1">
                <a:solidFill>
                  <a:srgbClr val="002060"/>
                </a:solidFill>
                <a:latin typeface="Arial" charset="0"/>
              </a:rPr>
              <a:t>ҳаракатини</a:t>
            </a:r>
            <a:r>
              <a:rPr lang="ru-RU" altLang="ru-RU" sz="1900" b="1" dirty="0">
                <a:solidFill>
                  <a:srgbClr val="002060"/>
                </a:solidFill>
                <a:latin typeface="Arial" charset="0"/>
              </a:rPr>
              <a:t> </a:t>
            </a:r>
            <a:r>
              <a:rPr lang="ru-RU" altLang="ru-RU" sz="1900" b="1" dirty="0" err="1">
                <a:solidFill>
                  <a:srgbClr val="002060"/>
                </a:solidFill>
                <a:latin typeface="Arial" charset="0"/>
              </a:rPr>
              <a:t>мисли</a:t>
            </a:r>
            <a:r>
              <a:rPr lang="ru-RU" altLang="ru-RU" sz="1900" b="1" dirty="0">
                <a:solidFill>
                  <a:srgbClr val="002060"/>
                </a:solidFill>
                <a:latin typeface="Arial" charset="0"/>
              </a:rPr>
              <a:t> </a:t>
            </a:r>
            <a:r>
              <a:rPr lang="ru-RU" altLang="ru-RU" sz="1900" b="1" dirty="0" err="1">
                <a:solidFill>
                  <a:srgbClr val="002060"/>
                </a:solidFill>
                <a:latin typeface="Arial" charset="0"/>
              </a:rPr>
              <a:t>кўрилмаган</a:t>
            </a:r>
            <a:r>
              <a:rPr lang="ru-RU" altLang="ru-RU" sz="1900" b="1" dirty="0">
                <a:solidFill>
                  <a:srgbClr val="002060"/>
                </a:solidFill>
                <a:latin typeface="Arial" charset="0"/>
              </a:rPr>
              <a:t> </a:t>
            </a:r>
            <a:endParaRPr lang="en-US" altLang="ru-RU" sz="1900" b="1" dirty="0">
              <a:solidFill>
                <a:srgbClr val="002060"/>
              </a:solidFill>
              <a:latin typeface="Arial" charset="0"/>
            </a:endParaRPr>
          </a:p>
          <a:p>
            <a:pPr algn="ctr" fontAlgn="base">
              <a:spcBef>
                <a:spcPct val="0"/>
              </a:spcBef>
              <a:spcAft>
                <a:spcPct val="0"/>
              </a:spcAft>
            </a:pPr>
            <a:r>
              <a:rPr lang="ru-RU" altLang="ru-RU" sz="1900" b="1" dirty="0" err="1">
                <a:solidFill>
                  <a:srgbClr val="002060"/>
                </a:solidFill>
                <a:latin typeface="Arial" charset="0"/>
              </a:rPr>
              <a:t>даражада</a:t>
            </a:r>
            <a:r>
              <a:rPr lang="ru-RU" altLang="ru-RU" sz="1900" b="1" dirty="0">
                <a:solidFill>
                  <a:srgbClr val="002060"/>
                </a:solidFill>
                <a:latin typeface="Arial" charset="0"/>
              </a:rPr>
              <a:t> </a:t>
            </a:r>
            <a:r>
              <a:rPr lang="ru-RU" altLang="ru-RU" sz="1900" b="1" dirty="0" err="1">
                <a:solidFill>
                  <a:srgbClr val="002060"/>
                </a:solidFill>
                <a:latin typeface="Arial" charset="0"/>
              </a:rPr>
              <a:t>жадаллаштирди</a:t>
            </a:r>
            <a:r>
              <a:rPr lang="ru-RU" altLang="ru-RU" sz="1900" b="1" dirty="0">
                <a:solidFill>
                  <a:srgbClr val="002060"/>
                </a:solidFill>
                <a:latin typeface="Arial" charset="0"/>
              </a:rPr>
              <a:t>.  </a:t>
            </a:r>
          </a:p>
        </p:txBody>
      </p:sp>
      <p:sp>
        <p:nvSpPr>
          <p:cNvPr id="45062" name="Line 6"/>
          <p:cNvSpPr>
            <a:spLocks noChangeShapeType="1"/>
          </p:cNvSpPr>
          <p:nvPr/>
        </p:nvSpPr>
        <p:spPr bwMode="auto">
          <a:xfrm>
            <a:off x="4716463" y="981075"/>
            <a:ext cx="0" cy="79174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Tree>
    <p:extLst>
      <p:ext uri="{BB962C8B-B14F-4D97-AF65-F5344CB8AC3E}">
        <p14:creationId xmlns:p14="http://schemas.microsoft.com/office/powerpoint/2010/main" val="2904408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6"/>
          <p:cNvSpPr>
            <a:spLocks noGrp="1"/>
          </p:cNvSpPr>
          <p:nvPr>
            <p:ph type="sldNum" sz="quarter" idx="12"/>
          </p:nvPr>
        </p:nvSpPr>
        <p:spPr/>
        <p:txBody>
          <a:bodyPr/>
          <a:lstStyle/>
          <a:p>
            <a:pPr>
              <a:defRPr/>
            </a:pPr>
            <a:fld id="{282527B4-BE8B-483A-9E78-BCC52A325445}" type="slidenum">
              <a:rPr lang="ru-RU">
                <a:solidFill>
                  <a:srgbClr val="B13F9A"/>
                </a:solidFill>
              </a:rPr>
              <a:pPr>
                <a:defRPr/>
              </a:pPr>
              <a:t>29</a:t>
            </a:fld>
            <a:endParaRPr lang="ru-RU">
              <a:solidFill>
                <a:srgbClr val="B13F9A"/>
              </a:solidFill>
            </a:endParaRPr>
          </a:p>
        </p:txBody>
      </p:sp>
      <p:sp>
        <p:nvSpPr>
          <p:cNvPr id="22531" name="Rectangle 2"/>
          <p:cNvSpPr>
            <a:spLocks noGrp="1" noChangeArrowheads="1"/>
          </p:cNvSpPr>
          <p:nvPr>
            <p:ph type="title" idx="4294967295"/>
          </p:nvPr>
        </p:nvSpPr>
        <p:spPr bwMode="auto">
          <a:xfrm>
            <a:off x="457200" y="136477"/>
            <a:ext cx="7239000" cy="5459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noAutofit/>
          </a:bodyPr>
          <a:lstStyle/>
          <a:p>
            <a:pPr algn="ctr" eaLnBrk="1" hangingPunct="1"/>
            <a:r>
              <a:rPr lang="uz-Cyrl-UZ" altLang="ru-RU" sz="4000" i="1" cap="none" dirty="0">
                <a:ln>
                  <a:noFill/>
                </a:ln>
                <a:solidFill>
                  <a:srgbClr val="7030A0"/>
                </a:solidFill>
                <a:latin typeface="Times New Roman" panose="02020603050405020304" pitchFamily="18" charset="0"/>
                <a:cs typeface="Times New Roman" panose="02020603050405020304" pitchFamily="18" charset="0"/>
              </a:rPr>
              <a:t>Хулоса</a:t>
            </a:r>
            <a:endParaRPr lang="ru-RU" altLang="ru-RU" sz="4000" i="1" cap="none" dirty="0">
              <a:ln>
                <a:noFill/>
              </a:ln>
              <a:solidFill>
                <a:srgbClr val="7030A0"/>
              </a:solidFill>
              <a:latin typeface="Times New Roman" panose="02020603050405020304" pitchFamily="18" charset="0"/>
              <a:cs typeface="Times New Roman" panose="02020603050405020304" pitchFamily="18" charset="0"/>
            </a:endParaRPr>
          </a:p>
        </p:txBody>
      </p:sp>
      <p:sp>
        <p:nvSpPr>
          <p:cNvPr id="22532" name="Rectangle 3"/>
          <p:cNvSpPr>
            <a:spLocks noGrp="1"/>
          </p:cNvSpPr>
          <p:nvPr>
            <p:ph type="body" idx="4294967295"/>
          </p:nvPr>
        </p:nvSpPr>
        <p:spPr>
          <a:xfrm>
            <a:off x="457200" y="696036"/>
            <a:ext cx="7239000" cy="3234520"/>
          </a:xfrm>
        </p:spPr>
        <p:txBody>
          <a:bodyPr/>
          <a:lstStyle/>
          <a:p>
            <a:pPr eaLnBrk="1" hangingPunct="1">
              <a:lnSpc>
                <a:spcPct val="80000"/>
              </a:lnSpc>
              <a:buFont typeface="Wingdings 2" pitchFamily="18" charset="2"/>
              <a:buNone/>
            </a:pPr>
            <a:endParaRPr lang="uz-Cyrl-UZ" altLang="ru-RU" sz="1700" dirty="0"/>
          </a:p>
          <a:p>
            <a:pPr algn="ctr" eaLnBrk="1" hangingPunct="1">
              <a:lnSpc>
                <a:spcPct val="80000"/>
              </a:lnSpc>
              <a:buFont typeface="Wingdings 2" pitchFamily="18" charset="2"/>
              <a:buNone/>
            </a:pPr>
            <a:r>
              <a:rPr lang="uz-Cyrl-UZ" altLang="ru-RU" sz="2000" b="1" dirty="0">
                <a:solidFill>
                  <a:srgbClr val="002060"/>
                </a:solidFill>
                <a:latin typeface="Times New Roman" pitchFamily="18" charset="0"/>
              </a:rPr>
              <a:t>Борлиқ бизнинг мавжудлигимиз асоси, нотирик, тирик табиатнинг яшаш усулидир. Макон ва вақт ҳақидаги фалсафий қарашларни умумлаштириб ва бу категориялар мазмунини дунё ҳақидаги ҳозирги табиий-илмий билимлар билан бойитиб, юқорида айтилганлар нуқтаи назаридан макон ва вақтнинг асосий хоссаларини қайд этиб ўтамиз - макон кўламлилик, бир жинслилик ва кўп ўлчовлилик билан тавсифланадиган мавжудлик тартиби, вақт эса давомлилик, орқага қайтмаслик ва изотроплик, яъни мумкин бўлган барча йўналишларнинг тенг ҳуқуқлилиги хос бўлган воқеаларнинг ҳаракат тартиби ва кетма-кетлигидир. </a:t>
            </a:r>
            <a:r>
              <a:rPr lang="ru-RU" altLang="ru-RU" sz="2000" b="1" dirty="0">
                <a:solidFill>
                  <a:srgbClr val="002060"/>
                </a:solidFill>
                <a:latin typeface="Times New Roman" pitchFamily="18" charset="0"/>
              </a:rPr>
              <a:t> </a:t>
            </a:r>
          </a:p>
        </p:txBody>
      </p:sp>
      <p:pic>
        <p:nvPicPr>
          <p:cNvPr id="22533" name="Picture 4" descr="Брегеда 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076700"/>
            <a:ext cx="706755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716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8"/>
            <a:ext cx="7886700" cy="689950"/>
          </a:xfrm>
        </p:spPr>
        <p:txBody>
          <a:bodyPr>
            <a:normAutofit fontScale="90000"/>
          </a:bodyPr>
          <a:lstStyle/>
          <a:p>
            <a:pPr algn="ctr"/>
            <a:r>
              <a:rPr lang="uz-Cyrl-UZ" b="1" dirty="0">
                <a:solidFill>
                  <a:srgbClr val="0070C0"/>
                </a:solidFill>
                <a:latin typeface="Times New Roman" panose="02020603050405020304" pitchFamily="18" charset="0"/>
                <a:cs typeface="Times New Roman" panose="02020603050405020304" pitchFamily="18" charset="0"/>
              </a:rPr>
              <a:t>Мавзу режаси:</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3773" y="1090246"/>
            <a:ext cx="8816454" cy="5638800"/>
          </a:xfrm>
        </p:spPr>
        <p:txBody>
          <a:bodyPr>
            <a:normAutofit fontScale="70000" lnSpcReduction="20000"/>
          </a:bodyPr>
          <a:lstStyle/>
          <a:p>
            <a:pPr lvl="0"/>
            <a:r>
              <a:rPr lang="uz-Cyrl-UZ" sz="3300" b="1" dirty="0">
                <a:solidFill>
                  <a:srgbClr val="002060"/>
                </a:solidFill>
                <a:latin typeface="Times New Roman" panose="02020603050405020304" pitchFamily="18" charset="0"/>
                <a:cs typeface="Times New Roman" panose="02020603050405020304" pitchFamily="18" charset="0"/>
              </a:rPr>
              <a:t>Олам ва одам муносабатлари. Борлиқ фалсафанинг предмети. Онтология борлиқ ҳақидаги таълимот. </a:t>
            </a:r>
          </a:p>
          <a:p>
            <a:pPr lvl="0"/>
            <a:r>
              <a:rPr lang="uz-Cyrl-UZ" sz="3300" b="1" dirty="0">
                <a:solidFill>
                  <a:srgbClr val="002060"/>
                </a:solidFill>
                <a:latin typeface="Times New Roman" panose="02020603050405020304" pitchFamily="18" charset="0"/>
                <a:cs typeface="Times New Roman" panose="02020603050405020304" pitchFamily="18" charset="0"/>
              </a:rPr>
              <a:t>Фалсафа тарихида борлиқ муаммоси. Дунё манзарасида борлиқ ва йўқлик диалектикаси. Борлиқ ва унинг мавжудлик шакллари таснифи. Оламнинг пайдо бўлиши ва эволюцияси.</a:t>
            </a:r>
            <a:endParaRPr lang="ru-RU" sz="3300" b="1" dirty="0">
              <a:solidFill>
                <a:srgbClr val="002060"/>
              </a:solidFill>
              <a:latin typeface="Times New Roman" panose="02020603050405020304" pitchFamily="18" charset="0"/>
              <a:cs typeface="Times New Roman" panose="02020603050405020304" pitchFamily="18" charset="0"/>
            </a:endParaRPr>
          </a:p>
          <a:p>
            <a:pPr lvl="0"/>
            <a:r>
              <a:rPr lang="ru-RU" sz="3300" b="1" dirty="0" err="1">
                <a:solidFill>
                  <a:srgbClr val="002060"/>
                </a:solidFill>
                <a:latin typeface="Times New Roman" panose="02020603050405020304" pitchFamily="18" charset="0"/>
                <a:cs typeface="Times New Roman" panose="02020603050405020304" pitchFamily="18" charset="0"/>
              </a:rPr>
              <a:t>Фалсафа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физикада</a:t>
            </a:r>
            <a:r>
              <a:rPr lang="ru-RU" sz="3300" b="1" dirty="0">
                <a:solidFill>
                  <a:srgbClr val="002060"/>
                </a:solidFill>
                <a:latin typeface="Times New Roman" panose="02020603050405020304" pitchFamily="18" charset="0"/>
                <a:cs typeface="Times New Roman" panose="02020603050405020304" pitchFamily="18" charset="0"/>
              </a:rPr>
              <a:t> субстанция, субстрат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материянинг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ўзаро</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алоқаси</a:t>
            </a:r>
            <a:r>
              <a:rPr lang="ru-RU" sz="3300" b="1" dirty="0">
                <a:solidFill>
                  <a:srgbClr val="002060"/>
                </a:solidFill>
                <a:latin typeface="Times New Roman" panose="02020603050405020304" pitchFamily="18" charset="0"/>
                <a:cs typeface="Times New Roman" panose="02020603050405020304" pitchFamily="18" charset="0"/>
              </a:rPr>
              <a:t>. Материя </a:t>
            </a:r>
            <a:r>
              <a:rPr lang="ru-RU" sz="3300" b="1" dirty="0" err="1">
                <a:solidFill>
                  <a:srgbClr val="002060"/>
                </a:solidFill>
                <a:latin typeface="Times New Roman" panose="02020603050405020304" pitchFamily="18" charset="0"/>
                <a:cs typeface="Times New Roman" panose="02020603050405020304" pitchFamily="18" charset="0"/>
              </a:rPr>
              <a:t>тушунчаси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унинг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ташкиллашув</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даражалари</a:t>
            </a:r>
            <a:r>
              <a:rPr lang="ru-RU" sz="3300" b="1" dirty="0">
                <a:solidFill>
                  <a:srgbClr val="002060"/>
                </a:solidFill>
                <a:latin typeface="Times New Roman" panose="02020603050405020304" pitchFamily="18" charset="0"/>
                <a:cs typeface="Times New Roman" panose="02020603050405020304" pitchFamily="18" charset="0"/>
              </a:rPr>
              <a:t>.</a:t>
            </a:r>
          </a:p>
          <a:p>
            <a:pPr lvl="0"/>
            <a:r>
              <a:rPr lang="ru-RU" sz="3300" b="1" dirty="0" err="1">
                <a:solidFill>
                  <a:srgbClr val="002060"/>
                </a:solidFill>
                <a:latin typeface="Times New Roman" panose="02020603050405020304" pitchFamily="18" charset="0"/>
                <a:cs typeface="Times New Roman" panose="02020603050405020304" pitchFamily="18" charset="0"/>
              </a:rPr>
              <a:t>Ҳаракат</a:t>
            </a:r>
            <a:r>
              <a:rPr lang="ru-RU" sz="3300" b="1" dirty="0">
                <a:solidFill>
                  <a:srgbClr val="002060"/>
                </a:solidFill>
                <a:latin typeface="Times New Roman" panose="02020603050405020304" pitchFamily="18" charset="0"/>
                <a:cs typeface="Times New Roman" panose="02020603050405020304" pitchFamily="18" charset="0"/>
              </a:rPr>
              <a:t> – </a:t>
            </a:r>
            <a:r>
              <a:rPr lang="ru-RU" sz="3300" b="1" dirty="0" err="1">
                <a:solidFill>
                  <a:srgbClr val="002060"/>
                </a:solidFill>
                <a:latin typeface="Times New Roman" panose="02020603050405020304" pitchFamily="18" charset="0"/>
                <a:cs typeface="Times New Roman" panose="02020603050405020304" pitchFamily="18" charset="0"/>
              </a:rPr>
              <a:t>борлиқнинг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мавжудлик</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шарти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Ҳаракат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ҳаракатсизликнинг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ўзаро</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нисбати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Ҳаракат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типлари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шакллари</a:t>
            </a:r>
            <a:r>
              <a:rPr lang="ru-RU" sz="3300" b="1" dirty="0">
                <a:solidFill>
                  <a:srgbClr val="002060"/>
                </a:solidFill>
                <a:latin typeface="Times New Roman" panose="02020603050405020304" pitchFamily="18" charset="0"/>
                <a:cs typeface="Times New Roman" panose="02020603050405020304" pitchFamily="18" charset="0"/>
              </a:rPr>
              <a:t>.</a:t>
            </a:r>
          </a:p>
          <a:p>
            <a:pPr lvl="0"/>
            <a:r>
              <a:rPr lang="ru-RU" sz="3300" b="1" dirty="0" err="1">
                <a:solidFill>
                  <a:srgbClr val="002060"/>
                </a:solidFill>
                <a:latin typeface="Times New Roman" panose="02020603050405020304" pitchFamily="18" charset="0"/>
                <a:cs typeface="Times New Roman" panose="02020603050405020304" pitchFamily="18" charset="0"/>
              </a:rPr>
              <a:t>Макон</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вақт</a:t>
            </a:r>
            <a:r>
              <a:rPr lang="ru-RU" sz="3300" b="1" dirty="0">
                <a:solidFill>
                  <a:srgbClr val="002060"/>
                </a:solidFill>
                <a:latin typeface="Times New Roman" panose="02020603050405020304" pitchFamily="18" charset="0"/>
                <a:cs typeface="Times New Roman" panose="02020603050405020304" pitchFamily="18" charset="0"/>
              </a:rPr>
              <a:t> – </a:t>
            </a:r>
            <a:r>
              <a:rPr lang="ru-RU" sz="3300" b="1" dirty="0" err="1">
                <a:solidFill>
                  <a:srgbClr val="002060"/>
                </a:solidFill>
                <a:latin typeface="Times New Roman" panose="02020603050405020304" pitchFamily="18" charset="0"/>
                <a:cs typeface="Times New Roman" panose="02020603050405020304" pitchFamily="18" charset="0"/>
              </a:rPr>
              <a:t>борлиқнинг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фундаментал</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шакллари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Макон</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вақтга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субстанционал</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реляцион</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ёндашувлар</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Ижтимоий</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макон</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ижтимоий</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вақт</a:t>
            </a:r>
            <a:r>
              <a:rPr lang="ru-RU" sz="3300" b="1" dirty="0">
                <a:solidFill>
                  <a:srgbClr val="002060"/>
                </a:solidFill>
                <a:latin typeface="Times New Roman" panose="02020603050405020304" pitchFamily="18" charset="0"/>
                <a:cs typeface="Times New Roman" panose="02020603050405020304" pitchFamily="18" charset="0"/>
              </a:rPr>
              <a:t>. </a:t>
            </a:r>
          </a:p>
          <a:p>
            <a:pPr lvl="0"/>
            <a:r>
              <a:rPr lang="ru-RU" sz="3300" b="1" dirty="0" err="1">
                <a:solidFill>
                  <a:srgbClr val="002060"/>
                </a:solidFill>
                <a:latin typeface="Times New Roman" panose="02020603050405020304" pitchFamily="18" charset="0"/>
                <a:cs typeface="Times New Roman" panose="02020603050405020304" pitchFamily="18" charset="0"/>
              </a:rPr>
              <a:t>Табиат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тушунчаси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Табиат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жамият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Географик</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муҳит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тушунчаси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унинг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параметрлари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Ижтимоий</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ривожланиш</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географик</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муҳит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алоқадорлиги</a:t>
            </a:r>
            <a:r>
              <a:rPr lang="ru-RU" sz="3300" b="1" dirty="0">
                <a:solidFill>
                  <a:srgbClr val="002060"/>
                </a:solidFill>
                <a:latin typeface="Times New Roman" panose="02020603050405020304" pitchFamily="18" charset="0"/>
                <a:cs typeface="Times New Roman" panose="02020603050405020304" pitchFamily="18" charset="0"/>
              </a:rPr>
              <a:t>. ХХ </a:t>
            </a:r>
            <a:r>
              <a:rPr lang="ru-RU" sz="3300" b="1" dirty="0" err="1">
                <a:solidFill>
                  <a:srgbClr val="002060"/>
                </a:solidFill>
                <a:latin typeface="Times New Roman" panose="02020603050405020304" pitchFamily="18" charset="0"/>
                <a:cs typeface="Times New Roman" panose="02020603050405020304" pitchFamily="18" charset="0"/>
              </a:rPr>
              <a:t>асрда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табиат</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воқелиги</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экологик</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танглик</a:t>
            </a:r>
            <a:r>
              <a:rPr lang="ru-RU" sz="3300" b="1" dirty="0">
                <a:solidFill>
                  <a:srgbClr val="002060"/>
                </a:solidFill>
                <a:latin typeface="Times New Roman" panose="02020603050405020304" pitchFamily="18" charset="0"/>
                <a:cs typeface="Times New Roman" panose="02020603050405020304" pitchFamily="18" charset="0"/>
              </a:rPr>
              <a:t>. Экология </a:t>
            </a:r>
            <a:r>
              <a:rPr lang="ru-RU" sz="3300" b="1" dirty="0" err="1">
                <a:solidFill>
                  <a:srgbClr val="002060"/>
                </a:solidFill>
                <a:latin typeface="Times New Roman" panose="02020603050405020304" pitchFamily="18" charset="0"/>
                <a:cs typeface="Times New Roman" panose="02020603050405020304" pitchFamily="18" charset="0"/>
              </a:rPr>
              <a:t>ва</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экологик</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муаммоларнинг</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фалсафий</a:t>
            </a:r>
            <a:r>
              <a:rPr lang="ru-RU" sz="3300" b="1" dirty="0">
                <a:solidFill>
                  <a:srgbClr val="002060"/>
                </a:solidFill>
                <a:latin typeface="Times New Roman" panose="02020603050405020304" pitchFamily="18" charset="0"/>
                <a:cs typeface="Times New Roman" panose="02020603050405020304" pitchFamily="18" charset="0"/>
              </a:rPr>
              <a:t> </a:t>
            </a:r>
            <a:r>
              <a:rPr lang="ru-RU" sz="3300" b="1" dirty="0" err="1">
                <a:solidFill>
                  <a:srgbClr val="002060"/>
                </a:solidFill>
                <a:latin typeface="Times New Roman" panose="02020603050405020304" pitchFamily="18" charset="0"/>
                <a:cs typeface="Times New Roman" panose="02020603050405020304" pitchFamily="18" charset="0"/>
              </a:rPr>
              <a:t>маъноси</a:t>
            </a:r>
            <a:r>
              <a:rPr lang="ru-RU" sz="3300" b="1" dirty="0">
                <a:solidFill>
                  <a:srgbClr val="002060"/>
                </a:solidFill>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146345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10"/>
          <p:cNvSpPr>
            <a:spLocks noGrp="1"/>
          </p:cNvSpPr>
          <p:nvPr>
            <p:ph type="sldNum" sz="quarter" idx="11"/>
          </p:nvPr>
        </p:nvSpPr>
        <p:spPr/>
        <p:txBody>
          <a:bodyPr/>
          <a:lstStyle/>
          <a:p>
            <a:pPr>
              <a:defRPr/>
            </a:pPr>
            <a:fld id="{9157F6D4-4CD2-4C54-AE97-91F1525D9467}" type="slidenum">
              <a:rPr lang="ru-RU">
                <a:solidFill>
                  <a:srgbClr val="EAEBDE">
                    <a:shade val="90000"/>
                  </a:srgbClr>
                </a:solidFill>
              </a:rPr>
              <a:pPr>
                <a:defRPr/>
              </a:pPr>
              <a:t>30</a:t>
            </a:fld>
            <a:endParaRPr lang="ru-RU">
              <a:solidFill>
                <a:srgbClr val="EAEBDE">
                  <a:shade val="90000"/>
                </a:srgbClr>
              </a:solidFill>
            </a:endParaRP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3"/>
          <p:cNvSpPr>
            <a:spLocks noChangeArrowheads="1"/>
          </p:cNvSpPr>
          <p:nvPr/>
        </p:nvSpPr>
        <p:spPr bwMode="auto">
          <a:xfrm>
            <a:off x="0" y="3789363"/>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ru-RU" altLang="ru-RU" sz="4400" b="1" dirty="0">
                <a:solidFill>
                  <a:prstClr val="white"/>
                </a:solidFill>
                <a:cs typeface="Times New Roman" pitchFamily="18" charset="0"/>
              </a:rPr>
              <a:t>ТАБИАТ ФАЛСАФАСИ</a:t>
            </a:r>
          </a:p>
          <a:p>
            <a:pPr algn="ctr" eaLnBrk="1" fontAlgn="base" hangingPunct="1">
              <a:spcBef>
                <a:spcPct val="0"/>
              </a:spcBef>
              <a:spcAft>
                <a:spcPct val="0"/>
              </a:spcAft>
              <a:buClrTx/>
              <a:buSzTx/>
              <a:buFontTx/>
              <a:buNone/>
            </a:pPr>
            <a:r>
              <a:rPr lang="ru-RU" altLang="ru-RU" sz="4400" dirty="0">
                <a:solidFill>
                  <a:prstClr val="white"/>
                </a:solidFill>
              </a:rPr>
              <a:t>(</a:t>
            </a:r>
            <a:r>
              <a:rPr lang="ru-RU" altLang="ru-RU" sz="4400" dirty="0" err="1">
                <a:solidFill>
                  <a:prstClr val="white"/>
                </a:solidFill>
              </a:rPr>
              <a:t>натурфалсафа</a:t>
            </a:r>
            <a:r>
              <a:rPr lang="ru-RU" altLang="ru-RU" sz="4400" dirty="0">
                <a:solidFill>
                  <a:prstClr val="white"/>
                </a:solidFill>
              </a:rPr>
              <a:t>)</a:t>
            </a:r>
            <a:r>
              <a:rPr lang="ru-RU" altLang="ru-RU" sz="1100" dirty="0">
                <a:solidFill>
                  <a:prstClr val="white"/>
                </a:solidFill>
              </a:rPr>
              <a:t> </a:t>
            </a:r>
            <a:endParaRPr lang="ru-RU" altLang="ru-RU" sz="1800" dirty="0">
              <a:solidFill>
                <a:prstClr val="white"/>
              </a:solidFill>
            </a:endParaRPr>
          </a:p>
        </p:txBody>
      </p:sp>
    </p:spTree>
    <p:extLst>
      <p:ext uri="{BB962C8B-B14F-4D97-AF65-F5344CB8AC3E}">
        <p14:creationId xmlns:p14="http://schemas.microsoft.com/office/powerpoint/2010/main" val="1651690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Номер слайда 5"/>
          <p:cNvSpPr>
            <a:spLocks noGrp="1"/>
          </p:cNvSpPr>
          <p:nvPr>
            <p:ph type="sldNum" sz="quarter" idx="12"/>
          </p:nvPr>
        </p:nvSpPr>
        <p:spPr/>
        <p:txBody>
          <a:bodyPr/>
          <a:lstStyle/>
          <a:p>
            <a:pPr>
              <a:defRPr/>
            </a:pPr>
            <a:fld id="{A83692B2-6461-4B7D-83C8-239659178855}" type="slidenum">
              <a:rPr lang="ru-RU">
                <a:solidFill>
                  <a:srgbClr val="EAEBDE">
                    <a:shade val="90000"/>
                  </a:srgbClr>
                </a:solidFill>
              </a:rPr>
              <a:pPr>
                <a:defRPr/>
              </a:pPr>
              <a:t>31</a:t>
            </a:fld>
            <a:endParaRPr lang="ru-RU">
              <a:solidFill>
                <a:srgbClr val="EAEBDE">
                  <a:shade val="90000"/>
                </a:srgbClr>
              </a:solidFill>
            </a:endParaRPr>
          </a:p>
        </p:txBody>
      </p:sp>
      <p:sp>
        <p:nvSpPr>
          <p:cNvPr id="68610" name="Rectangle 2"/>
          <p:cNvSpPr>
            <a:spLocks noGrp="1" noChangeArrowheads="1"/>
          </p:cNvSpPr>
          <p:nvPr>
            <p:ph type="title"/>
          </p:nvPr>
        </p:nvSpPr>
        <p:spPr>
          <a:xfrm>
            <a:off x="457200" y="404664"/>
            <a:ext cx="8229600" cy="1296144"/>
          </a:xfrm>
        </p:spPr>
        <p:txBody>
          <a:bodyPr>
            <a:noAutofit/>
          </a:bodyPr>
          <a:lstStyle/>
          <a:p>
            <a:pPr marL="54864" indent="0" algn="just" eaLnBrk="1" fontAlgn="auto" hangingPunct="1">
              <a:spcAft>
                <a:spcPts val="0"/>
              </a:spcAft>
              <a:defRPr/>
            </a:pPr>
            <a:r>
              <a:rPr lang="ru-RU" sz="1800" b="1" dirty="0">
                <a:solidFill>
                  <a:srgbClr val="FFFF00"/>
                </a:solidFill>
                <a:effectLst/>
                <a:cs typeface="Times New Roman" pitchFamily="18" charset="0"/>
              </a:rPr>
              <a:t>«</a:t>
            </a:r>
            <a:r>
              <a:rPr lang="ru-RU" sz="1800" b="1" dirty="0" err="1">
                <a:solidFill>
                  <a:srgbClr val="FFFF00"/>
                </a:solidFill>
                <a:effectLst/>
                <a:cs typeface="Times New Roman" pitchFamily="18" charset="0"/>
              </a:rPr>
              <a:t>Табиат</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тушунчаси</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энг</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муҳим</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ва</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кенг</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қўлланиладиган</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фалсафий</a:t>
            </a:r>
            <a:r>
              <a:rPr lang="ru-RU" sz="1800" b="1" dirty="0">
                <a:solidFill>
                  <a:srgbClr val="FFFF00"/>
                </a:solidFill>
                <a:effectLst/>
                <a:cs typeface="Times New Roman" pitchFamily="18" charset="0"/>
              </a:rPr>
              <a:t> </a:t>
            </a:r>
            <a:r>
              <a:rPr lang="ru-RU" sz="1800" b="1" dirty="0" err="1">
                <a:solidFill>
                  <a:srgbClr val="FFFF00"/>
                </a:solidFill>
                <a:effectLst/>
                <a:cs typeface="Times New Roman" pitchFamily="18" charset="0"/>
              </a:rPr>
              <a:t>категориялар</a:t>
            </a:r>
            <a:r>
              <a:rPr lang="uz-Cyrl-UZ" sz="1800" b="1" dirty="0">
                <a:solidFill>
                  <a:srgbClr val="FFFF00"/>
                </a:solidFill>
                <a:effectLst/>
                <a:cs typeface="Times New Roman" pitchFamily="18" charset="0"/>
              </a:rPr>
              <a:t>дан биридир. Бу атама бир неча талқинга эга бўлиб, фалсафада кўпинча у кенг, тор ва махсус маънода ишлатилади. Мазкур маъноларнинг ҳар бири, ўзига хос хусусиятга эга.</a:t>
            </a:r>
            <a:endParaRPr lang="ru-RU" sz="1800" b="1" dirty="0">
              <a:solidFill>
                <a:srgbClr val="FFFF00"/>
              </a:solidFill>
              <a:effectLst/>
              <a:cs typeface="Times New Roman" pitchFamily="18" charset="0"/>
            </a:endParaRPr>
          </a:p>
        </p:txBody>
      </p:sp>
      <p:sp>
        <p:nvSpPr>
          <p:cNvPr id="11268" name="Oval 3"/>
          <p:cNvSpPr>
            <a:spLocks noChangeArrowheads="1"/>
          </p:cNvSpPr>
          <p:nvPr/>
        </p:nvSpPr>
        <p:spPr bwMode="auto">
          <a:xfrm>
            <a:off x="3009900" y="1844824"/>
            <a:ext cx="3002260" cy="1126976"/>
          </a:xfrm>
          <a:prstGeom prst="ellipse">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round/>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800" b="1" dirty="0">
                <a:solidFill>
                  <a:srgbClr val="00B050"/>
                </a:solidFill>
                <a:latin typeface="Cambria"/>
                <a:cs typeface="Arial" panose="020B0604020202020204" pitchFamily="34" charset="0"/>
              </a:rPr>
              <a:t>“ТАБИАТ” </a:t>
            </a:r>
          </a:p>
          <a:p>
            <a:pPr algn="ctr" eaLnBrk="1" fontAlgn="base" hangingPunct="1">
              <a:spcBef>
                <a:spcPct val="0"/>
              </a:spcBef>
              <a:spcAft>
                <a:spcPct val="0"/>
              </a:spcAft>
              <a:buClrTx/>
              <a:buSzTx/>
              <a:buFontTx/>
              <a:buNone/>
            </a:pPr>
            <a:r>
              <a:rPr lang="uz-Cyrl-UZ" altLang="ru-RU" sz="2800" b="1" dirty="0">
                <a:solidFill>
                  <a:srgbClr val="00B050"/>
                </a:solidFill>
                <a:latin typeface="Cambria"/>
                <a:cs typeface="Arial" panose="020B0604020202020204" pitchFamily="34" charset="0"/>
              </a:rPr>
              <a:t>тушунчаси</a:t>
            </a:r>
            <a:endParaRPr lang="ru-RU" altLang="ru-RU" sz="2800" b="1" dirty="0">
              <a:solidFill>
                <a:srgbClr val="00B050"/>
              </a:solidFill>
              <a:latin typeface="Cambria"/>
              <a:cs typeface="Arial" panose="020B0604020202020204" pitchFamily="34" charset="0"/>
            </a:endParaRPr>
          </a:p>
        </p:txBody>
      </p:sp>
      <p:sp>
        <p:nvSpPr>
          <p:cNvPr id="11269" name="Rectangle 4"/>
          <p:cNvSpPr>
            <a:spLocks noChangeArrowheads="1"/>
          </p:cNvSpPr>
          <p:nvPr/>
        </p:nvSpPr>
        <p:spPr bwMode="auto">
          <a:xfrm>
            <a:off x="179512" y="4114800"/>
            <a:ext cx="2664296" cy="2554560"/>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b="1" i="1" dirty="0">
                <a:solidFill>
                  <a:prstClr val="black"/>
                </a:solidFill>
                <a:latin typeface="Cambria"/>
                <a:cs typeface="Times New Roman" pitchFamily="18" charset="0"/>
              </a:rPr>
              <a:t>«</a:t>
            </a:r>
            <a:r>
              <a:rPr lang="uz-Cyrl-UZ" altLang="ru-RU" sz="1800" b="1" i="1" dirty="0">
                <a:solidFill>
                  <a:prstClr val="black"/>
                </a:solidFill>
                <a:latin typeface="Cambria"/>
              </a:rPr>
              <a:t>Т</a:t>
            </a:r>
            <a:r>
              <a:rPr lang="uz-Cyrl-UZ" altLang="ru-RU" sz="1800" b="1" i="1" dirty="0">
                <a:solidFill>
                  <a:prstClr val="black"/>
                </a:solidFill>
                <a:latin typeface="Cambria"/>
                <a:cs typeface="Times New Roman" pitchFamily="18" charset="0"/>
              </a:rPr>
              <a:t>абиат»</a:t>
            </a:r>
            <a:r>
              <a:rPr lang="uz-Cyrl-UZ" altLang="ru-RU" sz="1800" b="1" i="1" dirty="0">
                <a:solidFill>
                  <a:srgbClr val="002060"/>
                </a:solidFill>
                <a:cs typeface="Times New Roman" pitchFamily="18" charset="0"/>
              </a:rPr>
              <a:t> тушунчаси-</a:t>
            </a: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нинг кенг маъноси</a:t>
            </a:r>
            <a:r>
              <a:rPr lang="uz-Cyrl-UZ" altLang="ru-RU" sz="1800" b="1" dirty="0">
                <a:solidFill>
                  <a:srgbClr val="002060"/>
                </a:solidFill>
                <a:cs typeface="Times New Roman" pitchFamily="18" charset="0"/>
              </a:rPr>
              <a:t> </a:t>
            </a: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борлиқни, бутун дунёни</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  барча ранг-баранг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rPr>
              <a:t>ш</a:t>
            </a:r>
            <a:r>
              <a:rPr lang="uz-Cyrl-UZ" altLang="ru-RU" sz="1800" b="1" i="1" dirty="0">
                <a:solidFill>
                  <a:srgbClr val="002060"/>
                </a:solidFill>
                <a:cs typeface="Times New Roman" pitchFamily="18" charset="0"/>
              </a:rPr>
              <a:t>акллари</a:t>
            </a:r>
            <a:r>
              <a:rPr lang="uz-Cyrl-UZ" altLang="ru-RU" sz="1800" b="1" i="1" dirty="0">
                <a:solidFill>
                  <a:srgbClr val="002060"/>
                </a:solidFill>
              </a:rPr>
              <a:t> </a:t>
            </a:r>
            <a:r>
              <a:rPr lang="uz-Cyrl-UZ" altLang="ru-RU" sz="1800" b="1" i="1" dirty="0">
                <a:solidFill>
                  <a:srgbClr val="002060"/>
                </a:solidFill>
                <a:cs typeface="Times New Roman" pitchFamily="18" charset="0"/>
              </a:rPr>
              <a:t>билан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жамулжам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ҳолда акс эттиради.</a:t>
            </a:r>
            <a:r>
              <a:rPr lang="ru-RU" altLang="ru-RU" sz="1800" b="1" dirty="0">
                <a:solidFill>
                  <a:srgbClr val="002060"/>
                </a:solidFill>
              </a:rPr>
              <a:t> </a:t>
            </a:r>
          </a:p>
        </p:txBody>
      </p:sp>
      <p:sp>
        <p:nvSpPr>
          <p:cNvPr id="11270" name="Rectangle 5"/>
          <p:cNvSpPr>
            <a:spLocks noChangeArrowheads="1"/>
          </p:cNvSpPr>
          <p:nvPr/>
        </p:nvSpPr>
        <p:spPr bwMode="auto">
          <a:xfrm>
            <a:off x="3053544" y="3284984"/>
            <a:ext cx="2814600" cy="3384375"/>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«Табиат» атамасининг  тор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маъноси объектив борлиқнинг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биосфера, яъни «ҳаёт соҳаси»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деб  номлаган қисминигина</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англатади. </a:t>
            </a:r>
          </a:p>
          <a:p>
            <a:pPr algn="ctr" eaLnBrk="1" fontAlgn="base" hangingPunct="1">
              <a:spcBef>
                <a:spcPct val="0"/>
              </a:spcBef>
              <a:spcAft>
                <a:spcPct val="0"/>
              </a:spcAft>
              <a:buClrTx/>
              <a:buSzTx/>
              <a:buFontTx/>
              <a:buNone/>
            </a:pPr>
            <a:r>
              <a:rPr lang="uz-Cyrl-UZ" altLang="ru-RU" sz="1600" b="1" dirty="0">
                <a:solidFill>
                  <a:srgbClr val="0070C0"/>
                </a:solidFill>
                <a:latin typeface="Times New Roman" panose="02020603050405020304" pitchFamily="18" charset="0"/>
                <a:cs typeface="Times New Roman" panose="02020603050405020304" pitchFamily="18" charset="0"/>
              </a:rPr>
              <a:t>Биосфера – </a:t>
            </a:r>
            <a:r>
              <a:rPr lang="uz-Cyrl-UZ" altLang="ru-RU" sz="1600" b="1" i="1" dirty="0">
                <a:solidFill>
                  <a:srgbClr val="002060"/>
                </a:solidFill>
                <a:latin typeface="Times New Roman" panose="02020603050405020304" pitchFamily="18" charset="0"/>
                <a:cs typeface="Times New Roman" panose="02020603050405020304" pitchFamily="18" charset="0"/>
              </a:rPr>
              <a:t>жонсиз табиат-</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нинг аввалги ривожланиш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маҳсули бўлиб, Ернинг ҳаёт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кечаётган нозик қатламини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ташкил этади. </a:t>
            </a:r>
          </a:p>
          <a:p>
            <a:pPr algn="ctr" eaLnBrk="1" fontAlgn="base" hangingPunct="1">
              <a:spcBef>
                <a:spcPct val="0"/>
              </a:spcBef>
              <a:spcAft>
                <a:spcPct val="0"/>
              </a:spcAft>
              <a:buClrTx/>
              <a:buSzTx/>
              <a:buFontTx/>
              <a:buNone/>
            </a:pPr>
            <a:r>
              <a:rPr lang="uz-Cyrl-UZ" altLang="ru-RU" sz="1600" b="1" dirty="0">
                <a:solidFill>
                  <a:srgbClr val="0070C0"/>
                </a:solidFill>
                <a:latin typeface="Times New Roman" panose="02020603050405020304" pitchFamily="18" charset="0"/>
                <a:cs typeface="Times New Roman" panose="02020603050405020304" pitchFamily="18" charset="0"/>
              </a:rPr>
              <a:t>Биосфера - </a:t>
            </a:r>
            <a:r>
              <a:rPr lang="uz-Cyrl-UZ" altLang="ru-RU" sz="1600" b="1" i="1" dirty="0">
                <a:solidFill>
                  <a:srgbClr val="002060"/>
                </a:solidFill>
                <a:latin typeface="Times New Roman" panose="02020603050405020304" pitchFamily="18" charset="0"/>
                <a:cs typeface="Times New Roman" panose="02020603050405020304" pitchFamily="18" charset="0"/>
              </a:rPr>
              <a:t> атмосфера,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гидросфера ва литосферанинг </a:t>
            </a:r>
          </a:p>
          <a:p>
            <a:pPr algn="ctr" eaLnBrk="1" fontAlgn="base" hangingPunct="1">
              <a:spcBef>
                <a:spcPct val="0"/>
              </a:spcBef>
              <a:spcAft>
                <a:spcPct val="0"/>
              </a:spcAft>
              <a:buClrTx/>
              <a:buSzTx/>
              <a:buFontTx/>
              <a:buNone/>
            </a:pPr>
            <a:r>
              <a:rPr lang="uz-Cyrl-UZ" altLang="ru-RU" sz="1600" b="1" i="1" dirty="0">
                <a:solidFill>
                  <a:srgbClr val="002060"/>
                </a:solidFill>
                <a:latin typeface="Times New Roman" panose="02020603050405020304" pitchFamily="18" charset="0"/>
                <a:cs typeface="Times New Roman" panose="02020603050405020304" pitchFamily="18" charset="0"/>
              </a:rPr>
              <a:t>юқори қисмини қамраб олади.</a:t>
            </a:r>
            <a:endParaRPr lang="ru-RU" altLang="ru-RU" sz="1600" b="1" dirty="0">
              <a:solidFill>
                <a:srgbClr val="002060"/>
              </a:solidFill>
              <a:latin typeface="Times New Roman" panose="02020603050405020304" pitchFamily="18" charset="0"/>
              <a:cs typeface="Times New Roman" panose="02020603050405020304" pitchFamily="18" charset="0"/>
            </a:endParaRPr>
          </a:p>
        </p:txBody>
      </p:sp>
      <p:sp>
        <p:nvSpPr>
          <p:cNvPr id="11271" name="Rectangle 6"/>
          <p:cNvSpPr>
            <a:spLocks noChangeArrowheads="1"/>
          </p:cNvSpPr>
          <p:nvPr/>
        </p:nvSpPr>
        <p:spPr bwMode="auto">
          <a:xfrm>
            <a:off x="6012160" y="4114799"/>
            <a:ext cx="2903240" cy="2554559"/>
          </a:xfrm>
          <a:prstGeom prst="rect">
            <a:avLst/>
          </a:prstGeom>
          <a:gradFill rotWithShape="0">
            <a:gsLst>
              <a:gs pos="0">
                <a:srgbClr val="8488C4"/>
              </a:gs>
              <a:gs pos="53000">
                <a:srgbClr val="D4DEFF"/>
              </a:gs>
              <a:gs pos="83000">
                <a:srgbClr val="D4DEFF"/>
              </a:gs>
              <a:gs pos="100000">
                <a:srgbClr val="96AB94"/>
              </a:gs>
            </a:gsLst>
            <a:path path="rect">
              <a:fillToRect r="100000" b="100000"/>
            </a:path>
          </a:gra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endParaRPr lang="uz-Cyrl-UZ" altLang="ru-RU" sz="1800" i="1" dirty="0">
              <a:solidFill>
                <a:prstClr val="white"/>
              </a:solidFill>
            </a:endParaRPr>
          </a:p>
          <a:p>
            <a:pPr algn="ctr" eaLnBrk="1" fontAlgn="base" hangingPunct="1">
              <a:spcBef>
                <a:spcPct val="0"/>
              </a:spcBef>
              <a:spcAft>
                <a:spcPct val="0"/>
              </a:spcAft>
              <a:buClrTx/>
              <a:buSzTx/>
              <a:buFontTx/>
              <a:buNone/>
            </a:pPr>
            <a:endParaRPr lang="uz-Cyrl-UZ" altLang="ru-RU" sz="1800" i="1" dirty="0">
              <a:solidFill>
                <a:prstClr val="white"/>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«Табиат»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тушунчасининг</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 махсус талқинида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эътибор муҳокама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rPr>
              <a:t>п</a:t>
            </a:r>
            <a:r>
              <a:rPr lang="uz-Cyrl-UZ" altLang="ru-RU" sz="1800" b="1" i="1" dirty="0">
                <a:solidFill>
                  <a:srgbClr val="002060"/>
                </a:solidFill>
                <a:cs typeface="Times New Roman" pitchFamily="18" charset="0"/>
              </a:rPr>
              <a:t>редметининг</a:t>
            </a:r>
            <a:r>
              <a:rPr lang="uz-Cyrl-UZ" altLang="ru-RU" sz="1800" b="1" i="1" dirty="0">
                <a:solidFill>
                  <a:srgbClr val="002060"/>
                </a:solidFill>
              </a:rPr>
              <a:t> </a:t>
            </a:r>
            <a:r>
              <a:rPr lang="uz-Cyrl-UZ" altLang="ru-RU" sz="1800" b="1" i="1" dirty="0">
                <a:solidFill>
                  <a:srgbClr val="002060"/>
                </a:solidFill>
                <a:cs typeface="Times New Roman" pitchFamily="18" charset="0"/>
              </a:rPr>
              <a:t>илдизлари,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фундаментал </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асосларини ёритишга</a:t>
            </a:r>
            <a:endParaRPr lang="uz-Cyrl-UZ" altLang="ru-RU" sz="1800" b="1" i="1" dirty="0">
              <a:solidFill>
                <a:srgbClr val="002060"/>
              </a:solidFill>
            </a:endParaRPr>
          </a:p>
          <a:p>
            <a:pPr algn="ctr" eaLnBrk="1" fontAlgn="base" hangingPunct="1">
              <a:spcBef>
                <a:spcPct val="0"/>
              </a:spcBef>
              <a:spcAft>
                <a:spcPct val="0"/>
              </a:spcAft>
              <a:buClrTx/>
              <a:buSzTx/>
              <a:buFontTx/>
              <a:buNone/>
            </a:pPr>
            <a:r>
              <a:rPr lang="uz-Cyrl-UZ" altLang="ru-RU" sz="1800" b="1" i="1" dirty="0">
                <a:solidFill>
                  <a:srgbClr val="002060"/>
                </a:solidFill>
                <a:cs typeface="Times New Roman" pitchFamily="18" charset="0"/>
              </a:rPr>
              <a:t> қаратилади.</a:t>
            </a:r>
            <a:r>
              <a:rPr lang="uz-Cyrl-UZ" altLang="ru-RU" sz="1800" dirty="0">
                <a:solidFill>
                  <a:prstClr val="white"/>
                </a:solidFill>
                <a:cs typeface="Times New Roman" pitchFamily="18" charset="0"/>
              </a:rPr>
              <a:t> </a:t>
            </a:r>
            <a:endParaRPr lang="ru-RU" altLang="ru-RU" sz="1800" dirty="0">
              <a:solidFill>
                <a:prstClr val="white"/>
              </a:solidFill>
              <a:cs typeface="Times New Roman" pitchFamily="18" charset="0"/>
            </a:endParaRPr>
          </a:p>
          <a:p>
            <a:pPr algn="ctr" eaLnBrk="1" fontAlgn="base" hangingPunct="1">
              <a:spcBef>
                <a:spcPct val="0"/>
              </a:spcBef>
              <a:spcAft>
                <a:spcPct val="0"/>
              </a:spcAft>
              <a:buClrTx/>
              <a:buSzTx/>
              <a:buFontTx/>
              <a:buNone/>
            </a:pPr>
            <a:endParaRPr lang="ru-RU" altLang="ru-RU" sz="1800" dirty="0">
              <a:solidFill>
                <a:prstClr val="white"/>
              </a:solidFill>
              <a:cs typeface="Times New Roman" pitchFamily="18" charset="0"/>
            </a:endParaRPr>
          </a:p>
          <a:p>
            <a:pPr algn="ctr" eaLnBrk="1" fontAlgn="base" hangingPunct="1">
              <a:spcBef>
                <a:spcPct val="0"/>
              </a:spcBef>
              <a:spcAft>
                <a:spcPct val="0"/>
              </a:spcAft>
              <a:buClrTx/>
              <a:buSzTx/>
              <a:buFontTx/>
              <a:buNone/>
            </a:pPr>
            <a:endParaRPr lang="uz-Cyrl-UZ" altLang="ru-RU" sz="1800" i="1" dirty="0">
              <a:solidFill>
                <a:prstClr val="white"/>
              </a:solidFill>
            </a:endParaRPr>
          </a:p>
        </p:txBody>
      </p:sp>
      <p:sp>
        <p:nvSpPr>
          <p:cNvPr id="11272" name="Line 7"/>
          <p:cNvSpPr>
            <a:spLocks noChangeShapeType="1"/>
          </p:cNvSpPr>
          <p:nvPr/>
        </p:nvSpPr>
        <p:spPr bwMode="auto">
          <a:xfrm flipH="1">
            <a:off x="1259632" y="2852936"/>
            <a:ext cx="2474168" cy="12618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1273" name="Line 8"/>
          <p:cNvSpPr>
            <a:spLocks noChangeShapeType="1"/>
          </p:cNvSpPr>
          <p:nvPr/>
        </p:nvSpPr>
        <p:spPr bwMode="auto">
          <a:xfrm>
            <a:off x="4419600" y="2971800"/>
            <a:ext cx="0" cy="3131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1274" name="Line 9"/>
          <p:cNvSpPr>
            <a:spLocks noChangeShapeType="1"/>
          </p:cNvSpPr>
          <p:nvPr/>
        </p:nvSpPr>
        <p:spPr bwMode="auto">
          <a:xfrm>
            <a:off x="5508104" y="2852936"/>
            <a:ext cx="1654696" cy="126186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844233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Номер слайда 22"/>
          <p:cNvSpPr>
            <a:spLocks noGrp="1"/>
          </p:cNvSpPr>
          <p:nvPr>
            <p:ph type="sldNum" sz="quarter" idx="12"/>
          </p:nvPr>
        </p:nvSpPr>
        <p:spPr/>
        <p:txBody>
          <a:bodyPr/>
          <a:lstStyle/>
          <a:p>
            <a:pPr>
              <a:defRPr/>
            </a:pPr>
            <a:fld id="{531320BE-C2F9-43F1-8680-B2710F5DB165}" type="slidenum">
              <a:rPr lang="ru-RU">
                <a:solidFill>
                  <a:srgbClr val="EAEBDE">
                    <a:shade val="90000"/>
                  </a:srgbClr>
                </a:solidFill>
              </a:rPr>
              <a:pPr>
                <a:defRPr/>
              </a:pPr>
              <a:t>32</a:t>
            </a:fld>
            <a:endParaRPr lang="ru-RU">
              <a:solidFill>
                <a:srgbClr val="EAEBDE">
                  <a:shade val="90000"/>
                </a:srgbClr>
              </a:solidFill>
            </a:endParaRPr>
          </a:p>
        </p:txBody>
      </p:sp>
      <p:sp>
        <p:nvSpPr>
          <p:cNvPr id="20483" name="Rectangle 2"/>
          <p:cNvSpPr>
            <a:spLocks noChangeArrowheads="1"/>
          </p:cNvSpPr>
          <p:nvPr/>
        </p:nvSpPr>
        <p:spPr bwMode="auto">
          <a:xfrm>
            <a:off x="611559" y="1944351"/>
            <a:ext cx="7651379" cy="2893100"/>
          </a:xfrm>
          <a:prstGeom prst="rect">
            <a:avLst/>
          </a:prstGeom>
          <a:gradFill rotWithShape="0">
            <a:gsLst>
              <a:gs pos="0">
                <a:srgbClr val="96AB94"/>
              </a:gs>
              <a:gs pos="17000">
                <a:srgbClr val="D4DEFF"/>
              </a:gs>
              <a:gs pos="47000">
                <a:srgbClr val="D4DEFF"/>
              </a:gs>
              <a:gs pos="100000">
                <a:srgbClr val="8488C4"/>
              </a:gs>
            </a:gsLst>
            <a:lin ang="18900000" scaled="1"/>
          </a:gradFill>
          <a:ln w="9525">
            <a:solidFill>
              <a:schemeClr val="tx1"/>
            </a:solidFill>
            <a:miter lim="800000"/>
            <a:headEnd/>
            <a:tailEnd/>
          </a:ln>
        </p:spPr>
        <p:txBody>
          <a:bodyPr wrap="square" anchor="ct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ru-RU" altLang="ru-RU" sz="2000" b="1" dirty="0" err="1">
                <a:solidFill>
                  <a:srgbClr val="C00000"/>
                </a:solidFill>
                <a:cs typeface="Times New Roman" pitchFamily="18" charset="0"/>
              </a:rPr>
              <a:t>Географик</a:t>
            </a:r>
            <a:r>
              <a:rPr lang="ru-RU" altLang="ru-RU" sz="2000" b="1" dirty="0">
                <a:solidFill>
                  <a:srgbClr val="C00000"/>
                </a:solidFill>
                <a:cs typeface="Times New Roman" pitchFamily="18" charset="0"/>
              </a:rPr>
              <a:t> </a:t>
            </a:r>
            <a:r>
              <a:rPr lang="ru-RU" altLang="ru-RU" sz="2000" b="1" dirty="0" err="1">
                <a:solidFill>
                  <a:srgbClr val="C00000"/>
                </a:solidFill>
                <a:cs typeface="Times New Roman" pitchFamily="18" charset="0"/>
              </a:rPr>
              <a:t>муҳит</a:t>
            </a:r>
            <a:r>
              <a:rPr lang="ru-RU" altLang="ru-RU" sz="2000" b="1" dirty="0">
                <a:solidFill>
                  <a:srgbClr val="C00000"/>
                </a:solidFill>
                <a:cs typeface="Times New Roman" pitchFamily="18" charset="0"/>
              </a:rPr>
              <a:t> –</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бу</a:t>
            </a:r>
            <a:r>
              <a:rPr lang="ru-RU" altLang="ru-RU" sz="1800" b="1" dirty="0">
                <a:solidFill>
                  <a:prstClr val="black"/>
                </a:solidFill>
                <a:cs typeface="Times New Roman" pitchFamily="18" charset="0"/>
              </a:rPr>
              <a:t>  Ер </a:t>
            </a:r>
            <a:r>
              <a:rPr lang="ru-RU" altLang="ru-RU" sz="1800" b="1" dirty="0" err="1">
                <a:solidFill>
                  <a:prstClr val="black"/>
                </a:solidFill>
                <a:cs typeface="Times New Roman" pitchFamily="18" charset="0"/>
              </a:rPr>
              <a:t>табиатининг</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инсон</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фаолияти</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доирасига</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жалб</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қилинган</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ва</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жамият</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мавжудлиги</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ва</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ривожланишининг</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зарурий</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омили</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ҳисобланадиган</a:t>
            </a:r>
            <a:r>
              <a:rPr lang="ru-RU" altLang="ru-RU" sz="1800" b="1" dirty="0">
                <a:solidFill>
                  <a:prstClr val="black"/>
                </a:solidFill>
                <a:cs typeface="Times New Roman" pitchFamily="18" charset="0"/>
              </a:rPr>
              <a:t> </a:t>
            </a:r>
            <a:r>
              <a:rPr lang="ru-RU" altLang="ru-RU" sz="1800" b="1" dirty="0" err="1">
                <a:solidFill>
                  <a:prstClr val="black"/>
                </a:solidFill>
                <a:cs typeface="Times New Roman" pitchFamily="18" charset="0"/>
              </a:rPr>
              <a:t>қисмидир</a:t>
            </a:r>
            <a:r>
              <a:rPr lang="ru-RU" altLang="ru-RU" sz="1800" b="1" dirty="0">
                <a:solidFill>
                  <a:prstClr val="black"/>
                </a:solidFill>
                <a:cs typeface="Times New Roman" pitchFamily="18" charset="0"/>
              </a:rPr>
              <a:t>. </a:t>
            </a:r>
          </a:p>
          <a:p>
            <a:pPr algn="ctr" eaLnBrk="1" fontAlgn="base" hangingPunct="1">
              <a:spcBef>
                <a:spcPct val="0"/>
              </a:spcBef>
              <a:spcAft>
                <a:spcPct val="0"/>
              </a:spcAft>
              <a:buClrTx/>
              <a:buSzTx/>
              <a:buFontTx/>
              <a:buNone/>
            </a:pPr>
            <a:r>
              <a:rPr lang="uz-Cyrl-UZ" altLang="ru-RU" sz="1800" b="1" i="1" dirty="0">
                <a:solidFill>
                  <a:srgbClr val="C00000"/>
                </a:solidFill>
                <a:cs typeface="Times New Roman" pitchFamily="18" charset="0"/>
              </a:rPr>
              <a:t>Географик муҳит параметрлари:</a:t>
            </a:r>
            <a:r>
              <a:rPr lang="uz-Cyrl-UZ" altLang="ru-RU" sz="1800" b="1" dirty="0">
                <a:solidFill>
                  <a:prstClr val="black"/>
                </a:solidFill>
                <a:cs typeface="Times New Roman" pitchFamily="18" charset="0"/>
              </a:rPr>
              <a:t> </a:t>
            </a:r>
            <a:r>
              <a:rPr lang="uz-Cyrl-UZ" altLang="ru-RU" sz="1800" b="1" i="1" dirty="0">
                <a:solidFill>
                  <a:prstClr val="black"/>
                </a:solidFill>
                <a:cs typeface="Times New Roman" pitchFamily="18" charset="0"/>
              </a:rPr>
              <a:t>ҳудуд, иқлим, табиий ресурслар, </a:t>
            </a:r>
          </a:p>
          <a:p>
            <a:pPr algn="ctr" eaLnBrk="1" fontAlgn="base" hangingPunct="1">
              <a:spcBef>
                <a:spcPct val="0"/>
              </a:spcBef>
              <a:spcAft>
                <a:spcPct val="0"/>
              </a:spcAft>
              <a:buClrTx/>
              <a:buSzTx/>
              <a:buFontTx/>
              <a:buNone/>
            </a:pPr>
            <a:r>
              <a:rPr lang="uz-Cyrl-UZ" altLang="ru-RU" sz="1800" b="1" i="1" dirty="0">
                <a:solidFill>
                  <a:prstClr val="black"/>
                </a:solidFill>
                <a:cs typeface="Times New Roman" pitchFamily="18" charset="0"/>
              </a:rPr>
              <a:t>ландшафт, жой релъефи, сув ҳавзалари ва шу кабилар ижтимоий</a:t>
            </a:r>
          </a:p>
          <a:p>
            <a:pPr algn="ctr" eaLnBrk="1" fontAlgn="base" hangingPunct="1">
              <a:spcBef>
                <a:spcPct val="0"/>
              </a:spcBef>
              <a:spcAft>
                <a:spcPct val="0"/>
              </a:spcAft>
              <a:buClrTx/>
              <a:buSzTx/>
              <a:buFontTx/>
              <a:buNone/>
            </a:pPr>
            <a:r>
              <a:rPr lang="uz-Cyrl-UZ" altLang="ru-RU" sz="1800" b="1" i="1" dirty="0">
                <a:solidFill>
                  <a:prstClr val="black"/>
                </a:solidFill>
                <a:cs typeface="Times New Roman" pitchFamily="18" charset="0"/>
              </a:rPr>
              <a:t>ривожланиш суръатлари ва хусусиятига таъсир кўрсатади. Меҳнат ва моддий неъматлар ишлаб чиқариш жараёнида кишилар табиатнинг турли элементларидан фойдаланиши ва иқтисодий фаолият доирасининг кенгайиши туфайли географик муҳит параметрлари ҳам кенгайиб боради.</a:t>
            </a:r>
            <a:endParaRPr lang="ru-RU" altLang="ru-RU" sz="1800" b="1" i="1" dirty="0">
              <a:solidFill>
                <a:prstClr val="black"/>
              </a:solidFill>
              <a:cs typeface="Times New Roman" pitchFamily="18" charset="0"/>
            </a:endParaRPr>
          </a:p>
        </p:txBody>
      </p:sp>
      <p:sp>
        <p:nvSpPr>
          <p:cNvPr id="20484" name="Line 3"/>
          <p:cNvSpPr>
            <a:spLocks noChangeShapeType="1"/>
          </p:cNvSpPr>
          <p:nvPr/>
        </p:nvSpPr>
        <p:spPr bwMode="auto">
          <a:xfrm flipH="1">
            <a:off x="2362200" y="4822062"/>
            <a:ext cx="266700" cy="2071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sp>
        <p:nvSpPr>
          <p:cNvPr id="20485" name="Line 4"/>
          <p:cNvSpPr>
            <a:spLocks noChangeShapeType="1"/>
          </p:cNvSpPr>
          <p:nvPr/>
        </p:nvSpPr>
        <p:spPr bwMode="auto">
          <a:xfrm flipH="1" flipV="1">
            <a:off x="2590800" y="1828800"/>
            <a:ext cx="152400" cy="1309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sp>
        <p:nvSpPr>
          <p:cNvPr id="20486" name="Line 5"/>
          <p:cNvSpPr>
            <a:spLocks noChangeShapeType="1"/>
          </p:cNvSpPr>
          <p:nvPr/>
        </p:nvSpPr>
        <p:spPr bwMode="auto">
          <a:xfrm flipV="1">
            <a:off x="6731074" y="1828800"/>
            <a:ext cx="126925" cy="1309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sp>
        <p:nvSpPr>
          <p:cNvPr id="20487" name="Line 6"/>
          <p:cNvSpPr>
            <a:spLocks noChangeShapeType="1"/>
          </p:cNvSpPr>
          <p:nvPr/>
        </p:nvSpPr>
        <p:spPr bwMode="auto">
          <a:xfrm>
            <a:off x="6857998" y="4822062"/>
            <a:ext cx="279551" cy="1309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sp>
        <p:nvSpPr>
          <p:cNvPr id="20488" name="Rectangle 7"/>
          <p:cNvSpPr>
            <a:spLocks noChangeArrowheads="1"/>
          </p:cNvSpPr>
          <p:nvPr/>
        </p:nvSpPr>
        <p:spPr bwMode="auto">
          <a:xfrm>
            <a:off x="611560" y="1447800"/>
            <a:ext cx="2592288" cy="376238"/>
          </a:xfrm>
          <a:prstGeom prst="rect">
            <a:avLst/>
          </a:prstGeom>
          <a:solidFill>
            <a:schemeClr val="accent1"/>
          </a:solidFill>
          <a:ln w="9525">
            <a:solidFill>
              <a:schemeClr val="tx1"/>
            </a:solidFill>
            <a:miter lim="800000"/>
            <a:headEnd/>
            <a:tailEnd/>
          </a:ln>
        </p:spPr>
        <p:txBody>
          <a:bodyPr wrap="square" anchor="ct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Ҳудуд</a:t>
            </a:r>
            <a:endParaRPr lang="ru-RU" altLang="ru-RU" sz="1800" dirty="0">
              <a:solidFill>
                <a:prstClr val="white"/>
              </a:solidFill>
            </a:endParaRPr>
          </a:p>
        </p:txBody>
      </p:sp>
      <p:sp>
        <p:nvSpPr>
          <p:cNvPr id="20489" name="Rectangle 8"/>
          <p:cNvSpPr>
            <a:spLocks noChangeArrowheads="1"/>
          </p:cNvSpPr>
          <p:nvPr/>
        </p:nvSpPr>
        <p:spPr bwMode="auto">
          <a:xfrm>
            <a:off x="611560" y="5029200"/>
            <a:ext cx="2592288" cy="376238"/>
          </a:xfrm>
          <a:prstGeom prst="rect">
            <a:avLst/>
          </a:prstGeom>
          <a:solidFill>
            <a:schemeClr val="accent1"/>
          </a:solidFill>
          <a:ln w="9525">
            <a:solidFill>
              <a:schemeClr val="tx1"/>
            </a:solidFill>
            <a:miter lim="800000"/>
            <a:headEnd/>
            <a:tailEnd/>
          </a:ln>
        </p:spPr>
        <p:txBody>
          <a:bodyPr wrap="square" anchor="ct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Иқлим </a:t>
            </a:r>
            <a:endParaRPr lang="ru-RU" altLang="ru-RU" sz="1800" dirty="0">
              <a:solidFill>
                <a:prstClr val="white"/>
              </a:solidFill>
            </a:endParaRPr>
          </a:p>
        </p:txBody>
      </p:sp>
      <p:sp>
        <p:nvSpPr>
          <p:cNvPr id="20490" name="Rectangle 9"/>
          <p:cNvSpPr>
            <a:spLocks noChangeArrowheads="1"/>
          </p:cNvSpPr>
          <p:nvPr/>
        </p:nvSpPr>
        <p:spPr bwMode="auto">
          <a:xfrm>
            <a:off x="6012160" y="4953000"/>
            <a:ext cx="2250779" cy="376238"/>
          </a:xfrm>
          <a:prstGeom prst="rect">
            <a:avLst/>
          </a:prstGeom>
          <a:solidFill>
            <a:schemeClr val="accent1"/>
          </a:solidFill>
          <a:ln w="9525">
            <a:solidFill>
              <a:schemeClr val="tx1"/>
            </a:solidFill>
            <a:miter lim="800000"/>
            <a:headEnd/>
            <a:tailEnd/>
          </a:ln>
        </p:spPr>
        <p:txBody>
          <a:bodyPr wrap="square" anchor="ct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Жой рельефи</a:t>
            </a:r>
            <a:endParaRPr lang="ru-RU" altLang="ru-RU" sz="1800" dirty="0">
              <a:solidFill>
                <a:prstClr val="white"/>
              </a:solidFill>
            </a:endParaRPr>
          </a:p>
        </p:txBody>
      </p:sp>
      <p:sp>
        <p:nvSpPr>
          <p:cNvPr id="20491" name="Rectangle 10"/>
          <p:cNvSpPr>
            <a:spLocks noChangeArrowheads="1"/>
          </p:cNvSpPr>
          <p:nvPr/>
        </p:nvSpPr>
        <p:spPr bwMode="auto">
          <a:xfrm>
            <a:off x="6012161" y="1449388"/>
            <a:ext cx="2250778" cy="376237"/>
          </a:xfrm>
          <a:prstGeom prst="rect">
            <a:avLst/>
          </a:prstGeom>
          <a:solidFill>
            <a:schemeClr val="accent1"/>
          </a:solidFill>
          <a:ln w="9525">
            <a:solidFill>
              <a:schemeClr val="tx1"/>
            </a:solidFill>
            <a:miter lim="800000"/>
            <a:headEnd/>
            <a:tailEnd/>
          </a:ln>
        </p:spPr>
        <p:txBody>
          <a:bodyPr wrap="square" anchor="ct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Ресурслар</a:t>
            </a:r>
            <a:endParaRPr lang="ru-RU" altLang="ru-RU" sz="1800" dirty="0">
              <a:solidFill>
                <a:prstClr val="white"/>
              </a:solidFill>
            </a:endParaRPr>
          </a:p>
        </p:txBody>
      </p:sp>
    </p:spTree>
    <p:extLst>
      <p:ext uri="{BB962C8B-B14F-4D97-AF65-F5344CB8AC3E}">
        <p14:creationId xmlns:p14="http://schemas.microsoft.com/office/powerpoint/2010/main" val="14918015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5"/>
          <p:cNvSpPr>
            <a:spLocks noGrp="1"/>
          </p:cNvSpPr>
          <p:nvPr>
            <p:ph type="sldNum" sz="quarter" idx="12"/>
          </p:nvPr>
        </p:nvSpPr>
        <p:spPr/>
        <p:txBody>
          <a:bodyPr/>
          <a:lstStyle/>
          <a:p>
            <a:pPr>
              <a:defRPr/>
            </a:pPr>
            <a:fld id="{4A9696D6-4FF1-4A2D-BFD4-6145D1DB788D}" type="slidenum">
              <a:rPr lang="ru-RU">
                <a:solidFill>
                  <a:srgbClr val="EAEBDE">
                    <a:shade val="90000"/>
                  </a:srgbClr>
                </a:solidFill>
              </a:rPr>
              <a:pPr>
                <a:defRPr/>
              </a:pPr>
              <a:t>33</a:t>
            </a:fld>
            <a:endParaRPr lang="ru-RU">
              <a:solidFill>
                <a:srgbClr val="EAEBDE">
                  <a:shade val="90000"/>
                </a:srgbClr>
              </a:solidFill>
            </a:endParaRPr>
          </a:p>
        </p:txBody>
      </p:sp>
      <p:sp>
        <p:nvSpPr>
          <p:cNvPr id="21507" name="Rectangle 4"/>
          <p:cNvSpPr>
            <a:spLocks noChangeArrowheads="1"/>
          </p:cNvSpPr>
          <p:nvPr/>
        </p:nvSpPr>
        <p:spPr bwMode="auto">
          <a:xfrm>
            <a:off x="1403648" y="620713"/>
            <a:ext cx="6480719" cy="863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3200" b="1" dirty="0" err="1">
                <a:solidFill>
                  <a:srgbClr val="002060"/>
                </a:solidFill>
              </a:rPr>
              <a:t>Географик</a:t>
            </a:r>
            <a:r>
              <a:rPr lang="ru-RU" altLang="ru-RU" sz="3200" b="1" dirty="0">
                <a:solidFill>
                  <a:srgbClr val="002060"/>
                </a:solidFill>
              </a:rPr>
              <a:t> </a:t>
            </a:r>
            <a:r>
              <a:rPr lang="ru-RU" altLang="ru-RU" sz="3200" b="1" dirty="0" err="1">
                <a:solidFill>
                  <a:srgbClr val="002060"/>
                </a:solidFill>
              </a:rPr>
              <a:t>мактаблар</a:t>
            </a:r>
            <a:r>
              <a:rPr lang="ru-RU" altLang="ru-RU" dirty="0">
                <a:solidFill>
                  <a:prstClr val="white"/>
                </a:solidFill>
              </a:rPr>
              <a:t> </a:t>
            </a:r>
          </a:p>
        </p:txBody>
      </p:sp>
      <p:sp>
        <p:nvSpPr>
          <p:cNvPr id="21508" name="Rectangle 5"/>
          <p:cNvSpPr>
            <a:spLocks noChangeArrowheads="1"/>
          </p:cNvSpPr>
          <p:nvPr/>
        </p:nvSpPr>
        <p:spPr bwMode="auto">
          <a:xfrm>
            <a:off x="323528" y="2420938"/>
            <a:ext cx="8424936" cy="396039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2800" b="1" dirty="0" err="1">
                <a:solidFill>
                  <a:srgbClr val="7030A0"/>
                </a:solidFill>
              </a:rPr>
              <a:t>Географик</a:t>
            </a:r>
            <a:r>
              <a:rPr lang="ru-RU" altLang="ru-RU" sz="2800" b="1" dirty="0">
                <a:solidFill>
                  <a:srgbClr val="7030A0"/>
                </a:solidFill>
              </a:rPr>
              <a:t> </a:t>
            </a:r>
            <a:r>
              <a:rPr lang="ru-RU" altLang="ru-RU" sz="2800" b="1" dirty="0" err="1">
                <a:solidFill>
                  <a:srgbClr val="7030A0"/>
                </a:solidFill>
              </a:rPr>
              <a:t>мактаблар</a:t>
            </a:r>
            <a:r>
              <a:rPr lang="ru-RU" altLang="ru-RU" sz="2800" b="1" dirty="0">
                <a:solidFill>
                  <a:srgbClr val="7030A0"/>
                </a:solidFill>
              </a:rPr>
              <a:t>:</a:t>
            </a:r>
            <a:r>
              <a:rPr lang="ru-RU" altLang="ru-RU" sz="2800" b="1" dirty="0">
                <a:solidFill>
                  <a:prstClr val="white"/>
                </a:solidFill>
              </a:rPr>
              <a:t> </a:t>
            </a:r>
            <a:r>
              <a:rPr lang="ru-RU" altLang="ru-RU" sz="2800" b="1" dirty="0" err="1">
                <a:solidFill>
                  <a:prstClr val="white"/>
                </a:solidFill>
              </a:rPr>
              <a:t>Табиат</a:t>
            </a:r>
            <a:r>
              <a:rPr lang="ru-RU" altLang="ru-RU" sz="2800" b="1" dirty="0">
                <a:solidFill>
                  <a:prstClr val="white"/>
                </a:solidFill>
              </a:rPr>
              <a:t> </a:t>
            </a:r>
            <a:r>
              <a:rPr lang="ru-RU" altLang="ru-RU" sz="2800" b="1" dirty="0" err="1">
                <a:solidFill>
                  <a:prstClr val="white"/>
                </a:solidFill>
              </a:rPr>
              <a:t>ва</a:t>
            </a:r>
            <a:r>
              <a:rPr lang="ru-RU" altLang="ru-RU" sz="2800" b="1" dirty="0">
                <a:solidFill>
                  <a:prstClr val="white"/>
                </a:solidFill>
              </a:rPr>
              <a:t> </a:t>
            </a:r>
            <a:r>
              <a:rPr lang="ru-RU" altLang="ru-RU" sz="2800" b="1" dirty="0" err="1">
                <a:solidFill>
                  <a:prstClr val="white"/>
                </a:solidFill>
              </a:rPr>
              <a:t>жамиятнинг</a:t>
            </a:r>
            <a:r>
              <a:rPr lang="ru-RU" altLang="ru-RU" sz="2800" b="1" dirty="0">
                <a:solidFill>
                  <a:prstClr val="white"/>
                </a:solidFill>
              </a:rPr>
              <a:t> </a:t>
            </a:r>
          </a:p>
          <a:p>
            <a:pPr algn="ctr" eaLnBrk="1" fontAlgn="base" hangingPunct="1">
              <a:spcBef>
                <a:spcPct val="0"/>
              </a:spcBef>
              <a:spcAft>
                <a:spcPct val="0"/>
              </a:spcAft>
            </a:pPr>
            <a:r>
              <a:rPr lang="ru-RU" altLang="ru-RU" sz="2800" b="1" dirty="0" err="1">
                <a:solidFill>
                  <a:prstClr val="white"/>
                </a:solidFill>
              </a:rPr>
              <a:t>ўзаро</a:t>
            </a:r>
            <a:r>
              <a:rPr lang="ru-RU" altLang="ru-RU" sz="2800" b="1" dirty="0">
                <a:solidFill>
                  <a:prstClr val="white"/>
                </a:solidFill>
              </a:rPr>
              <a:t> </a:t>
            </a:r>
            <a:r>
              <a:rPr lang="ru-RU" altLang="ru-RU" sz="2800" b="1" dirty="0" err="1">
                <a:solidFill>
                  <a:prstClr val="white"/>
                </a:solidFill>
              </a:rPr>
              <a:t>алоқадорлиги</a:t>
            </a:r>
            <a:r>
              <a:rPr lang="ru-RU" altLang="ru-RU" sz="2800" b="1" dirty="0">
                <a:solidFill>
                  <a:prstClr val="white"/>
                </a:solidFill>
              </a:rPr>
              <a:t> </a:t>
            </a:r>
            <a:r>
              <a:rPr lang="ru-RU" altLang="ru-RU" sz="2800" b="1" dirty="0" err="1">
                <a:solidFill>
                  <a:prstClr val="white"/>
                </a:solidFill>
              </a:rPr>
              <a:t>борасида</a:t>
            </a:r>
            <a:r>
              <a:rPr lang="ru-RU" altLang="ru-RU" sz="2800" b="1" dirty="0">
                <a:solidFill>
                  <a:prstClr val="white"/>
                </a:solidFill>
              </a:rPr>
              <a:t> </a:t>
            </a:r>
            <a:r>
              <a:rPr lang="ru-RU" altLang="ru-RU" sz="2800" b="1" dirty="0" err="1">
                <a:solidFill>
                  <a:prstClr val="white"/>
                </a:solidFill>
              </a:rPr>
              <a:t>тўпланган</a:t>
            </a:r>
            <a:r>
              <a:rPr lang="ru-RU" altLang="ru-RU" sz="2800" b="1" dirty="0">
                <a:solidFill>
                  <a:prstClr val="white"/>
                </a:solidFill>
              </a:rPr>
              <a:t> </a:t>
            </a:r>
          </a:p>
          <a:p>
            <a:pPr algn="ctr" eaLnBrk="1" fontAlgn="base" hangingPunct="1">
              <a:spcBef>
                <a:spcPct val="0"/>
              </a:spcBef>
              <a:spcAft>
                <a:spcPct val="0"/>
              </a:spcAft>
            </a:pPr>
            <a:r>
              <a:rPr lang="ru-RU" altLang="ru-RU" sz="2800" b="1" dirty="0" err="1">
                <a:solidFill>
                  <a:prstClr val="white"/>
                </a:solidFill>
              </a:rPr>
              <a:t>ғоялар</a:t>
            </a:r>
            <a:r>
              <a:rPr lang="ru-RU" altLang="ru-RU" sz="2800" b="1" dirty="0">
                <a:solidFill>
                  <a:prstClr val="white"/>
                </a:solidFill>
              </a:rPr>
              <a:t> </a:t>
            </a:r>
            <a:r>
              <a:rPr lang="ru-RU" altLang="ru-RU" sz="2800" b="1" dirty="0" err="1">
                <a:solidFill>
                  <a:prstClr val="white"/>
                </a:solidFill>
              </a:rPr>
              <a:t>мажмуи</a:t>
            </a:r>
            <a:r>
              <a:rPr lang="ru-RU" altLang="ru-RU" sz="2800" b="1" dirty="0">
                <a:solidFill>
                  <a:prstClr val="white"/>
                </a:solidFill>
              </a:rPr>
              <a:t> </a:t>
            </a:r>
            <a:r>
              <a:rPr lang="ru-RU" altLang="ru-RU" sz="2800" b="1" dirty="0" err="1">
                <a:solidFill>
                  <a:prstClr val="white"/>
                </a:solidFill>
              </a:rPr>
              <a:t>турли</a:t>
            </a:r>
            <a:r>
              <a:rPr lang="ru-RU" altLang="ru-RU" sz="2800" b="1" dirty="0">
                <a:solidFill>
                  <a:prstClr val="white"/>
                </a:solidFill>
              </a:rPr>
              <a:t> </a:t>
            </a:r>
            <a:r>
              <a:rPr lang="ru-RU" altLang="ru-RU" sz="2800" b="1" dirty="0" err="1">
                <a:solidFill>
                  <a:prstClr val="white"/>
                </a:solidFill>
              </a:rPr>
              <a:t>даврларда</a:t>
            </a:r>
            <a:r>
              <a:rPr lang="ru-RU" altLang="ru-RU" sz="2800" b="1" dirty="0">
                <a:solidFill>
                  <a:prstClr val="white"/>
                </a:solidFill>
              </a:rPr>
              <a:t> </a:t>
            </a:r>
            <a:r>
              <a:rPr lang="ru-RU" altLang="ru-RU" sz="2800" b="1" dirty="0" err="1">
                <a:solidFill>
                  <a:prstClr val="white"/>
                </a:solidFill>
              </a:rPr>
              <a:t>анча</a:t>
            </a:r>
            <a:r>
              <a:rPr lang="ru-RU" altLang="ru-RU" sz="2800" b="1" dirty="0">
                <a:solidFill>
                  <a:prstClr val="white"/>
                </a:solidFill>
              </a:rPr>
              <a:t> </a:t>
            </a:r>
          </a:p>
          <a:p>
            <a:pPr algn="ctr" eaLnBrk="1" fontAlgn="base" hangingPunct="1">
              <a:spcBef>
                <a:spcPct val="0"/>
              </a:spcBef>
              <a:spcAft>
                <a:spcPct val="0"/>
              </a:spcAft>
            </a:pPr>
            <a:r>
              <a:rPr lang="ru-RU" altLang="ru-RU" sz="2800" b="1" dirty="0" err="1">
                <a:solidFill>
                  <a:prstClr val="white"/>
                </a:solidFill>
              </a:rPr>
              <a:t>машҳур</a:t>
            </a:r>
            <a:r>
              <a:rPr lang="ru-RU" altLang="ru-RU" sz="2800" b="1" dirty="0">
                <a:solidFill>
                  <a:prstClr val="white"/>
                </a:solidFill>
              </a:rPr>
              <a:t> </a:t>
            </a:r>
            <a:r>
              <a:rPr lang="ru-RU" altLang="ru-RU" sz="2800" b="1" dirty="0" err="1">
                <a:solidFill>
                  <a:prstClr val="white"/>
                </a:solidFill>
              </a:rPr>
              <a:t>бўлган</a:t>
            </a:r>
            <a:r>
              <a:rPr lang="ru-RU" altLang="ru-RU" sz="2800" b="1" dirty="0">
                <a:solidFill>
                  <a:prstClr val="white"/>
                </a:solidFill>
              </a:rPr>
              <a:t> «</a:t>
            </a:r>
            <a:r>
              <a:rPr lang="ru-RU" altLang="ru-RU" sz="2800" b="1" dirty="0" err="1">
                <a:solidFill>
                  <a:prstClr val="white"/>
                </a:solidFill>
              </a:rPr>
              <a:t>географик</a:t>
            </a:r>
            <a:r>
              <a:rPr lang="ru-RU" altLang="ru-RU" sz="2800" b="1" dirty="0">
                <a:solidFill>
                  <a:prstClr val="white"/>
                </a:solidFill>
              </a:rPr>
              <a:t> детерминизм»,</a:t>
            </a:r>
          </a:p>
          <a:p>
            <a:pPr algn="ctr" eaLnBrk="1" fontAlgn="base" hangingPunct="1">
              <a:spcBef>
                <a:spcPct val="0"/>
              </a:spcBef>
              <a:spcAft>
                <a:spcPct val="0"/>
              </a:spcAft>
            </a:pPr>
            <a:r>
              <a:rPr lang="ru-RU" altLang="ru-RU" sz="2800" b="1" dirty="0">
                <a:solidFill>
                  <a:prstClr val="white"/>
                </a:solidFill>
              </a:rPr>
              <a:t> «</a:t>
            </a:r>
            <a:r>
              <a:rPr lang="ru-RU" altLang="ru-RU" sz="2800" b="1" dirty="0" err="1">
                <a:solidFill>
                  <a:prstClr val="white"/>
                </a:solidFill>
              </a:rPr>
              <a:t>ижтимоий</a:t>
            </a:r>
            <a:r>
              <a:rPr lang="ru-RU" altLang="ru-RU" sz="2800" b="1" dirty="0">
                <a:solidFill>
                  <a:prstClr val="white"/>
                </a:solidFill>
              </a:rPr>
              <a:t> детерминизм» </a:t>
            </a:r>
            <a:r>
              <a:rPr lang="ru-RU" altLang="ru-RU" sz="2800" b="1" dirty="0" err="1">
                <a:solidFill>
                  <a:prstClr val="white"/>
                </a:solidFill>
              </a:rPr>
              <a:t>ва</a:t>
            </a:r>
            <a:r>
              <a:rPr lang="ru-RU" altLang="ru-RU" sz="2800" b="1" dirty="0">
                <a:solidFill>
                  <a:prstClr val="white"/>
                </a:solidFill>
              </a:rPr>
              <a:t> «</a:t>
            </a:r>
            <a:r>
              <a:rPr lang="ru-RU" altLang="ru-RU" sz="2800" b="1" dirty="0" err="1">
                <a:solidFill>
                  <a:prstClr val="white"/>
                </a:solidFill>
              </a:rPr>
              <a:t>геосиёсат</a:t>
            </a:r>
            <a:r>
              <a:rPr lang="ru-RU" altLang="ru-RU" sz="2800" b="1" dirty="0">
                <a:solidFill>
                  <a:prstClr val="white"/>
                </a:solidFill>
              </a:rPr>
              <a:t>» </a:t>
            </a:r>
            <a:endParaRPr lang="en-US" altLang="ru-RU" sz="2800" b="1" dirty="0">
              <a:solidFill>
                <a:prstClr val="white"/>
              </a:solidFill>
            </a:endParaRPr>
          </a:p>
          <a:p>
            <a:pPr algn="ctr" eaLnBrk="1" fontAlgn="base" hangingPunct="1">
              <a:spcBef>
                <a:spcPct val="0"/>
              </a:spcBef>
              <a:spcAft>
                <a:spcPct val="0"/>
              </a:spcAft>
            </a:pPr>
            <a:r>
              <a:rPr lang="ru-RU" altLang="ru-RU" sz="2800" b="1" dirty="0" err="1">
                <a:solidFill>
                  <a:prstClr val="white"/>
                </a:solidFill>
              </a:rPr>
              <a:t>концепцияларини</a:t>
            </a:r>
            <a:r>
              <a:rPr lang="ru-RU" altLang="ru-RU" sz="2800" b="1" dirty="0">
                <a:solidFill>
                  <a:prstClr val="white"/>
                </a:solidFill>
              </a:rPr>
              <a:t> </a:t>
            </a:r>
            <a:r>
              <a:rPr lang="ru-RU" altLang="ru-RU" sz="2800" b="1" dirty="0" err="1">
                <a:solidFill>
                  <a:prstClr val="white"/>
                </a:solidFill>
              </a:rPr>
              <a:t>ўз</a:t>
            </a:r>
            <a:r>
              <a:rPr lang="ru-RU" altLang="ru-RU" sz="2800" b="1" dirty="0">
                <a:solidFill>
                  <a:prstClr val="white"/>
                </a:solidFill>
              </a:rPr>
              <a:t> ичига </a:t>
            </a:r>
            <a:r>
              <a:rPr lang="ru-RU" altLang="ru-RU" sz="2800" b="1" dirty="0" err="1">
                <a:solidFill>
                  <a:prstClr val="white"/>
                </a:solidFill>
              </a:rPr>
              <a:t>олган</a:t>
            </a:r>
            <a:r>
              <a:rPr lang="ru-RU" altLang="ru-RU" sz="2800" b="1" dirty="0">
                <a:solidFill>
                  <a:prstClr val="white"/>
                </a:solidFill>
              </a:rPr>
              <a:t> </a:t>
            </a:r>
            <a:r>
              <a:rPr lang="ru-RU" altLang="ru-RU" sz="2800" b="1" dirty="0" err="1">
                <a:solidFill>
                  <a:prstClr val="white"/>
                </a:solidFill>
              </a:rPr>
              <a:t>географик</a:t>
            </a:r>
            <a:r>
              <a:rPr lang="ru-RU" altLang="ru-RU" sz="2800" b="1" dirty="0">
                <a:solidFill>
                  <a:prstClr val="white"/>
                </a:solidFill>
              </a:rPr>
              <a:t> </a:t>
            </a:r>
          </a:p>
          <a:p>
            <a:pPr algn="ctr" eaLnBrk="1" fontAlgn="base" hangingPunct="1">
              <a:spcBef>
                <a:spcPct val="0"/>
              </a:spcBef>
              <a:spcAft>
                <a:spcPct val="0"/>
              </a:spcAft>
            </a:pPr>
            <a:r>
              <a:rPr lang="ru-RU" altLang="ru-RU" sz="2800" b="1" dirty="0" err="1">
                <a:solidFill>
                  <a:prstClr val="white"/>
                </a:solidFill>
              </a:rPr>
              <a:t>мактабларни</a:t>
            </a:r>
            <a:r>
              <a:rPr lang="ru-RU" altLang="ru-RU" sz="2800" b="1" dirty="0">
                <a:solidFill>
                  <a:prstClr val="white"/>
                </a:solidFill>
              </a:rPr>
              <a:t> </a:t>
            </a:r>
            <a:r>
              <a:rPr lang="ru-RU" altLang="ru-RU" sz="2800" b="1" dirty="0" err="1">
                <a:solidFill>
                  <a:prstClr val="white"/>
                </a:solidFill>
              </a:rPr>
              <a:t>ташкил</a:t>
            </a:r>
            <a:r>
              <a:rPr lang="ru-RU" altLang="ru-RU" sz="2800" b="1" dirty="0">
                <a:solidFill>
                  <a:prstClr val="white"/>
                </a:solidFill>
              </a:rPr>
              <a:t> </a:t>
            </a:r>
            <a:r>
              <a:rPr lang="ru-RU" altLang="ru-RU" sz="2800" b="1" dirty="0" err="1">
                <a:solidFill>
                  <a:prstClr val="white"/>
                </a:solidFill>
              </a:rPr>
              <a:t>этади</a:t>
            </a:r>
            <a:r>
              <a:rPr lang="ru-RU" altLang="ru-RU" sz="2800" b="1" dirty="0">
                <a:solidFill>
                  <a:prstClr val="white"/>
                </a:solidFill>
              </a:rPr>
              <a:t>. </a:t>
            </a:r>
          </a:p>
        </p:txBody>
      </p:sp>
      <p:sp>
        <p:nvSpPr>
          <p:cNvPr id="21509" name="AutoShape 6"/>
          <p:cNvSpPr>
            <a:spLocks noChangeArrowheads="1"/>
          </p:cNvSpPr>
          <p:nvPr/>
        </p:nvSpPr>
        <p:spPr bwMode="auto">
          <a:xfrm>
            <a:off x="3995738" y="1484313"/>
            <a:ext cx="1368425" cy="936625"/>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r" eaLnBrk="1" fontAlgn="base" hangingPunct="1">
              <a:spcBef>
                <a:spcPct val="0"/>
              </a:spcBef>
              <a:spcAft>
                <a:spcPct val="0"/>
              </a:spcAft>
            </a:pPr>
            <a:endParaRPr lang="ru-RU" altLang="ru-RU">
              <a:solidFill>
                <a:prstClr val="white"/>
              </a:solidFill>
            </a:endParaRPr>
          </a:p>
        </p:txBody>
      </p:sp>
    </p:spTree>
    <p:extLst>
      <p:ext uri="{BB962C8B-B14F-4D97-AF65-F5344CB8AC3E}">
        <p14:creationId xmlns:p14="http://schemas.microsoft.com/office/powerpoint/2010/main" val="1734910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Номер слайда 5"/>
          <p:cNvSpPr>
            <a:spLocks noGrp="1"/>
          </p:cNvSpPr>
          <p:nvPr>
            <p:ph type="sldNum" sz="quarter" idx="12"/>
          </p:nvPr>
        </p:nvSpPr>
        <p:spPr/>
        <p:txBody>
          <a:bodyPr/>
          <a:lstStyle/>
          <a:p>
            <a:pPr>
              <a:defRPr/>
            </a:pPr>
            <a:fld id="{6412EF9E-BFB1-4263-A975-EA8A7631C05A}" type="slidenum">
              <a:rPr lang="ru-RU">
                <a:solidFill>
                  <a:srgbClr val="EAEBDE">
                    <a:shade val="90000"/>
                  </a:srgbClr>
                </a:solidFill>
              </a:rPr>
              <a:pPr>
                <a:defRPr/>
              </a:pPr>
              <a:t>34</a:t>
            </a:fld>
            <a:endParaRPr lang="ru-RU">
              <a:solidFill>
                <a:srgbClr val="EAEBDE">
                  <a:shade val="90000"/>
                </a:srgbClr>
              </a:solidFill>
            </a:endParaRPr>
          </a:p>
        </p:txBody>
      </p:sp>
      <p:sp>
        <p:nvSpPr>
          <p:cNvPr id="22531" name="Rectangle 4"/>
          <p:cNvSpPr>
            <a:spLocks noChangeArrowheads="1"/>
          </p:cNvSpPr>
          <p:nvPr/>
        </p:nvSpPr>
        <p:spPr bwMode="auto">
          <a:xfrm>
            <a:off x="323850" y="549275"/>
            <a:ext cx="2303463"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b="1" dirty="0" err="1">
                <a:solidFill>
                  <a:srgbClr val="FFC000"/>
                </a:solidFill>
              </a:rPr>
              <a:t>Географик</a:t>
            </a:r>
            <a:r>
              <a:rPr lang="ru-RU" altLang="ru-RU" b="1" dirty="0">
                <a:solidFill>
                  <a:srgbClr val="FFC000"/>
                </a:solidFill>
              </a:rPr>
              <a:t> </a:t>
            </a:r>
            <a:endParaRPr lang="en-US" altLang="ru-RU" b="1" dirty="0">
              <a:solidFill>
                <a:srgbClr val="FFC000"/>
              </a:solidFill>
            </a:endParaRPr>
          </a:p>
          <a:p>
            <a:pPr algn="ctr" eaLnBrk="1" fontAlgn="base" hangingPunct="1">
              <a:spcBef>
                <a:spcPct val="0"/>
              </a:spcBef>
              <a:spcAft>
                <a:spcPct val="0"/>
              </a:spcAft>
            </a:pPr>
            <a:r>
              <a:rPr lang="ru-RU" altLang="ru-RU" sz="2000" b="1" dirty="0">
                <a:solidFill>
                  <a:srgbClr val="FFC000"/>
                </a:solidFill>
              </a:rPr>
              <a:t>детерминизм</a:t>
            </a:r>
            <a:r>
              <a:rPr lang="uz-Cyrl-UZ" altLang="ru-RU" dirty="0">
                <a:solidFill>
                  <a:srgbClr val="FFC000"/>
                </a:solidFill>
              </a:rPr>
              <a:t> </a:t>
            </a:r>
            <a:endParaRPr lang="ru-RU" altLang="ru-RU" dirty="0">
              <a:solidFill>
                <a:srgbClr val="FFC000"/>
              </a:solidFill>
            </a:endParaRPr>
          </a:p>
        </p:txBody>
      </p:sp>
      <p:sp>
        <p:nvSpPr>
          <p:cNvPr id="22532" name="Rectangle 5"/>
          <p:cNvSpPr>
            <a:spLocks noChangeArrowheads="1"/>
          </p:cNvSpPr>
          <p:nvPr/>
        </p:nvSpPr>
        <p:spPr bwMode="auto">
          <a:xfrm>
            <a:off x="3203575" y="692150"/>
            <a:ext cx="2520950" cy="7191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2000" b="1" dirty="0" err="1">
                <a:solidFill>
                  <a:srgbClr val="FFC000"/>
                </a:solidFill>
              </a:rPr>
              <a:t>Ижтимоий</a:t>
            </a:r>
            <a:endParaRPr lang="en-US" altLang="ru-RU" sz="2000" b="1" dirty="0">
              <a:solidFill>
                <a:srgbClr val="FFC000"/>
              </a:solidFill>
            </a:endParaRPr>
          </a:p>
          <a:p>
            <a:pPr algn="ctr" eaLnBrk="1" fontAlgn="base" hangingPunct="1">
              <a:spcBef>
                <a:spcPct val="0"/>
              </a:spcBef>
              <a:spcAft>
                <a:spcPct val="0"/>
              </a:spcAft>
            </a:pPr>
            <a:r>
              <a:rPr lang="ru-RU" altLang="ru-RU" sz="2000" b="1" dirty="0">
                <a:solidFill>
                  <a:srgbClr val="FFC000"/>
                </a:solidFill>
              </a:rPr>
              <a:t> детерминизм</a:t>
            </a:r>
            <a:r>
              <a:rPr lang="uz-Cyrl-UZ" altLang="ru-RU" sz="2000" b="1" dirty="0">
                <a:solidFill>
                  <a:srgbClr val="FFC000"/>
                </a:solidFill>
              </a:rPr>
              <a:t> </a:t>
            </a:r>
            <a:endParaRPr lang="ru-RU" altLang="ru-RU" sz="2000" b="1" dirty="0">
              <a:solidFill>
                <a:srgbClr val="FFC000"/>
              </a:solidFill>
            </a:endParaRPr>
          </a:p>
        </p:txBody>
      </p:sp>
      <p:sp>
        <p:nvSpPr>
          <p:cNvPr id="22533" name="Rectangle 6"/>
          <p:cNvSpPr>
            <a:spLocks noChangeArrowheads="1"/>
          </p:cNvSpPr>
          <p:nvPr/>
        </p:nvSpPr>
        <p:spPr bwMode="auto">
          <a:xfrm>
            <a:off x="6300788" y="549275"/>
            <a:ext cx="2232025"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2000" b="1" dirty="0" err="1">
                <a:solidFill>
                  <a:srgbClr val="FFC000"/>
                </a:solidFill>
              </a:rPr>
              <a:t>Геосиёсат</a:t>
            </a:r>
            <a:r>
              <a:rPr lang="ru-RU" altLang="ru-RU" sz="2000" dirty="0">
                <a:solidFill>
                  <a:srgbClr val="FFC000"/>
                </a:solidFill>
              </a:rPr>
              <a:t> </a:t>
            </a:r>
          </a:p>
        </p:txBody>
      </p:sp>
      <p:sp>
        <p:nvSpPr>
          <p:cNvPr id="22534" name="Rectangle 7"/>
          <p:cNvSpPr>
            <a:spLocks noChangeArrowheads="1"/>
          </p:cNvSpPr>
          <p:nvPr/>
        </p:nvSpPr>
        <p:spPr bwMode="auto">
          <a:xfrm>
            <a:off x="0" y="1773238"/>
            <a:ext cx="2700338" cy="48958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700" dirty="0">
                <a:solidFill>
                  <a:prstClr val="white"/>
                </a:solidFill>
              </a:rPr>
              <a:t>И</a:t>
            </a:r>
            <a:r>
              <a:rPr lang="ru-RU" altLang="ru-RU" sz="1700" dirty="0" err="1">
                <a:solidFill>
                  <a:prstClr val="white"/>
                </a:solidFill>
              </a:rPr>
              <a:t>нсон</a:t>
            </a:r>
            <a:r>
              <a:rPr lang="ru-RU" altLang="ru-RU" sz="1700" dirty="0">
                <a:solidFill>
                  <a:prstClr val="white"/>
                </a:solidFill>
              </a:rPr>
              <a:t> </a:t>
            </a:r>
            <a:r>
              <a:rPr lang="ru-RU" altLang="ru-RU" sz="1700" dirty="0" err="1">
                <a:solidFill>
                  <a:prstClr val="white"/>
                </a:solidFill>
              </a:rPr>
              <a:t>фаолияти</a:t>
            </a:r>
            <a:r>
              <a:rPr lang="ru-RU" altLang="ru-RU" sz="1700" dirty="0">
                <a:solidFill>
                  <a:prstClr val="white"/>
                </a:solidFill>
              </a:rPr>
              <a:t> </a:t>
            </a:r>
            <a:r>
              <a:rPr lang="ru-RU" altLang="ru-RU" sz="1700" dirty="0" err="1">
                <a:solidFill>
                  <a:prstClr val="white"/>
                </a:solidFill>
              </a:rPr>
              <a:t>табиий</a:t>
            </a:r>
            <a:endParaRPr lang="en-US" altLang="ru-RU" sz="1700" dirty="0">
              <a:solidFill>
                <a:prstClr val="white"/>
              </a:solidFill>
            </a:endParaRPr>
          </a:p>
          <a:p>
            <a:pPr algn="ctr" eaLnBrk="1" fontAlgn="base" hangingPunct="1">
              <a:spcBef>
                <a:spcPct val="0"/>
              </a:spcBef>
              <a:spcAft>
                <a:spcPct val="0"/>
              </a:spcAft>
            </a:pPr>
            <a:r>
              <a:rPr lang="ru-RU" altLang="ru-RU" sz="1700" dirty="0">
                <a:solidFill>
                  <a:prstClr val="white"/>
                </a:solidFill>
              </a:rPr>
              <a:t> </a:t>
            </a:r>
            <a:r>
              <a:rPr lang="ru-RU" altLang="ru-RU" sz="1700" dirty="0" err="1">
                <a:solidFill>
                  <a:prstClr val="white"/>
                </a:solidFill>
              </a:rPr>
              <a:t>муҳитга</a:t>
            </a:r>
            <a:r>
              <a:rPr lang="ru-RU" altLang="ru-RU" sz="1700" dirty="0">
                <a:solidFill>
                  <a:prstClr val="white"/>
                </a:solidFill>
              </a:rPr>
              <a:t> </a:t>
            </a:r>
            <a:r>
              <a:rPr lang="ru-RU" altLang="ru-RU" sz="1700" dirty="0" err="1">
                <a:solidFill>
                  <a:prstClr val="white"/>
                </a:solidFill>
              </a:rPr>
              <a:t>тўла</a:t>
            </a:r>
            <a:r>
              <a:rPr lang="ru-RU" altLang="ru-RU" sz="1700" dirty="0">
                <a:solidFill>
                  <a:prstClr val="white"/>
                </a:solidFill>
              </a:rPr>
              <a:t> </a:t>
            </a:r>
            <a:r>
              <a:rPr lang="ru-RU" altLang="ru-RU" sz="1700" dirty="0" err="1">
                <a:solidFill>
                  <a:prstClr val="white"/>
                </a:solidFill>
              </a:rPr>
              <a:t>боғлиқ</a:t>
            </a:r>
            <a:r>
              <a:rPr lang="ru-RU" altLang="ru-RU" sz="1700" dirty="0">
                <a:solidFill>
                  <a:prstClr val="white"/>
                </a:solidFill>
              </a:rPr>
              <a:t> </a:t>
            </a:r>
            <a:endParaRPr lang="en-US" altLang="ru-RU" sz="1700" dirty="0">
              <a:solidFill>
                <a:prstClr val="white"/>
              </a:solidFill>
            </a:endParaRPr>
          </a:p>
          <a:p>
            <a:pPr algn="ctr" eaLnBrk="1" fontAlgn="base" hangingPunct="1">
              <a:spcBef>
                <a:spcPct val="0"/>
              </a:spcBef>
              <a:spcAft>
                <a:spcPct val="0"/>
              </a:spcAft>
            </a:pPr>
            <a:r>
              <a:rPr lang="ru-RU" altLang="ru-RU" sz="1700" dirty="0" err="1">
                <a:solidFill>
                  <a:prstClr val="white"/>
                </a:solidFill>
              </a:rPr>
              <a:t>деган</a:t>
            </a:r>
            <a:r>
              <a:rPr lang="ru-RU" altLang="ru-RU" sz="1700" dirty="0">
                <a:solidFill>
                  <a:prstClr val="white"/>
                </a:solidFill>
              </a:rPr>
              <a:t> </a:t>
            </a:r>
            <a:r>
              <a:rPr lang="ru-RU" altLang="ru-RU" sz="1700" dirty="0" err="1">
                <a:solidFill>
                  <a:prstClr val="white"/>
                </a:solidFill>
              </a:rPr>
              <a:t>ғояни</a:t>
            </a:r>
            <a:r>
              <a:rPr lang="ru-RU" altLang="ru-RU" sz="1700" dirty="0">
                <a:solidFill>
                  <a:prstClr val="white"/>
                </a:solidFill>
              </a:rPr>
              <a:t> </a:t>
            </a:r>
            <a:r>
              <a:rPr lang="ru-RU" altLang="ru-RU" sz="1700" dirty="0" err="1">
                <a:solidFill>
                  <a:prstClr val="white"/>
                </a:solidFill>
              </a:rPr>
              <a:t>исботлаш</a:t>
            </a:r>
            <a:r>
              <a:rPr lang="en-US" altLang="ru-RU" sz="1700" dirty="0">
                <a:solidFill>
                  <a:prstClr val="white"/>
                </a:solidFill>
              </a:rPr>
              <a:t>-</a:t>
            </a:r>
          </a:p>
          <a:p>
            <a:pPr algn="ctr" eaLnBrk="1" fontAlgn="base" hangingPunct="1">
              <a:spcBef>
                <a:spcPct val="0"/>
              </a:spcBef>
              <a:spcAft>
                <a:spcPct val="0"/>
              </a:spcAft>
            </a:pPr>
            <a:r>
              <a:rPr lang="ru-RU" altLang="ru-RU" sz="1700" dirty="0">
                <a:solidFill>
                  <a:prstClr val="white"/>
                </a:solidFill>
              </a:rPr>
              <a:t>га </a:t>
            </a:r>
            <a:r>
              <a:rPr lang="ru-RU" altLang="ru-RU" sz="1700" dirty="0" err="1">
                <a:solidFill>
                  <a:prstClr val="white"/>
                </a:solidFill>
              </a:rPr>
              <a:t>ҳаракат</a:t>
            </a:r>
            <a:r>
              <a:rPr lang="ru-RU" altLang="ru-RU" sz="1700" dirty="0">
                <a:solidFill>
                  <a:prstClr val="white"/>
                </a:solidFill>
              </a:rPr>
              <a:t> </a:t>
            </a:r>
            <a:r>
              <a:rPr lang="ru-RU" altLang="ru-RU" sz="1700" dirty="0" err="1">
                <a:solidFill>
                  <a:prstClr val="white"/>
                </a:solidFill>
              </a:rPr>
              <a:t>қилувчи</a:t>
            </a:r>
            <a:r>
              <a:rPr lang="ru-RU" altLang="ru-RU" sz="1700" dirty="0">
                <a:solidFill>
                  <a:prstClr val="white"/>
                </a:solidFill>
              </a:rPr>
              <a:t> </a:t>
            </a:r>
            <a:r>
              <a:rPr lang="ru-RU" altLang="ru-RU" sz="1700" dirty="0" err="1">
                <a:solidFill>
                  <a:prstClr val="white"/>
                </a:solidFill>
              </a:rPr>
              <a:t>ме</a:t>
            </a:r>
            <a:r>
              <a:rPr lang="en-US" altLang="ru-RU" sz="1700" dirty="0">
                <a:solidFill>
                  <a:prstClr val="white"/>
                </a:solidFill>
              </a:rPr>
              <a:t>-</a:t>
            </a:r>
          </a:p>
          <a:p>
            <a:pPr algn="ctr" eaLnBrk="1" fontAlgn="base" hangingPunct="1">
              <a:spcBef>
                <a:spcPct val="0"/>
              </a:spcBef>
              <a:spcAft>
                <a:spcPct val="0"/>
              </a:spcAft>
            </a:pPr>
            <a:r>
              <a:rPr lang="ru-RU" altLang="ru-RU" sz="1700" dirty="0" err="1">
                <a:solidFill>
                  <a:prstClr val="white"/>
                </a:solidFill>
              </a:rPr>
              <a:t>ханистик</a:t>
            </a:r>
            <a:r>
              <a:rPr lang="ru-RU" altLang="ru-RU" sz="1700" dirty="0">
                <a:solidFill>
                  <a:prstClr val="white"/>
                </a:solidFill>
              </a:rPr>
              <a:t> </a:t>
            </a:r>
            <a:r>
              <a:rPr lang="uz-Cyrl-UZ" altLang="ru-RU" sz="1700" dirty="0">
                <a:solidFill>
                  <a:prstClr val="white"/>
                </a:solidFill>
              </a:rPr>
              <a:t>қараш </a:t>
            </a:r>
            <a:r>
              <a:rPr lang="ru-RU" altLang="ru-RU" sz="1700" dirty="0" err="1">
                <a:solidFill>
                  <a:prstClr val="white"/>
                </a:solidFill>
              </a:rPr>
              <a:t>геог</a:t>
            </a:r>
            <a:r>
              <a:rPr lang="en-US" altLang="ru-RU" sz="1700" dirty="0">
                <a:solidFill>
                  <a:prstClr val="white"/>
                </a:solidFill>
              </a:rPr>
              <a:t>-</a:t>
            </a:r>
          </a:p>
          <a:p>
            <a:pPr algn="ctr" eaLnBrk="1" fontAlgn="base" hangingPunct="1">
              <a:spcBef>
                <a:spcPct val="0"/>
              </a:spcBef>
              <a:spcAft>
                <a:spcPct val="0"/>
              </a:spcAft>
            </a:pPr>
            <a:r>
              <a:rPr lang="ru-RU" altLang="ru-RU" sz="1700" dirty="0" err="1">
                <a:solidFill>
                  <a:prstClr val="white"/>
                </a:solidFill>
              </a:rPr>
              <a:t>рафик</a:t>
            </a:r>
            <a:r>
              <a:rPr lang="ru-RU" altLang="ru-RU" sz="1700" dirty="0">
                <a:solidFill>
                  <a:prstClr val="white"/>
                </a:solidFill>
              </a:rPr>
              <a:t> детерминизм</a:t>
            </a:r>
            <a:r>
              <a:rPr lang="en-US" altLang="ru-RU" sz="1700" dirty="0">
                <a:solidFill>
                  <a:prstClr val="white"/>
                </a:solidFill>
              </a:rPr>
              <a:t>-</a:t>
            </a:r>
          </a:p>
          <a:p>
            <a:pPr algn="ctr" eaLnBrk="1" fontAlgn="base" hangingPunct="1">
              <a:spcBef>
                <a:spcPct val="0"/>
              </a:spcBef>
              <a:spcAft>
                <a:spcPct val="0"/>
              </a:spcAft>
            </a:pPr>
            <a:r>
              <a:rPr lang="uz-Cyrl-UZ" altLang="ru-RU" sz="1700" dirty="0">
                <a:solidFill>
                  <a:prstClr val="white"/>
                </a:solidFill>
              </a:rPr>
              <a:t>дир</a:t>
            </a:r>
            <a:r>
              <a:rPr lang="ru-RU" altLang="ru-RU" sz="1700" dirty="0">
                <a:solidFill>
                  <a:prstClr val="white"/>
                </a:solidFill>
              </a:rPr>
              <a:t>. </a:t>
            </a:r>
            <a:r>
              <a:rPr lang="ru-RU" altLang="ru-RU" sz="1700" dirty="0" err="1">
                <a:solidFill>
                  <a:prstClr val="white"/>
                </a:solidFill>
              </a:rPr>
              <a:t>Бу</a:t>
            </a:r>
            <a:r>
              <a:rPr lang="ru-RU" altLang="ru-RU" sz="1700" dirty="0">
                <a:solidFill>
                  <a:prstClr val="white"/>
                </a:solidFill>
              </a:rPr>
              <a:t> </a:t>
            </a:r>
            <a:r>
              <a:rPr lang="ru-RU" altLang="ru-RU" sz="1700" dirty="0" err="1">
                <a:solidFill>
                  <a:prstClr val="white"/>
                </a:solidFill>
              </a:rPr>
              <a:t>оқимнинг</a:t>
            </a:r>
            <a:r>
              <a:rPr lang="ru-RU" altLang="ru-RU" sz="1700" dirty="0">
                <a:solidFill>
                  <a:prstClr val="white"/>
                </a:solidFill>
              </a:rPr>
              <a:t> </a:t>
            </a:r>
            <a:r>
              <a:rPr lang="ru-RU" altLang="ru-RU" sz="1700" dirty="0" err="1">
                <a:solidFill>
                  <a:prstClr val="white"/>
                </a:solidFill>
              </a:rPr>
              <a:t>асос</a:t>
            </a:r>
            <a:r>
              <a:rPr lang="en-US" altLang="ru-RU" sz="1700" dirty="0">
                <a:solidFill>
                  <a:prstClr val="white"/>
                </a:solidFill>
              </a:rPr>
              <a:t>-</a:t>
            </a:r>
          </a:p>
          <a:p>
            <a:pPr algn="ctr" eaLnBrk="1" fontAlgn="base" hangingPunct="1">
              <a:spcBef>
                <a:spcPct val="0"/>
              </a:spcBef>
              <a:spcAft>
                <a:spcPct val="0"/>
              </a:spcAft>
            </a:pPr>
            <a:r>
              <a:rPr lang="ru-RU" altLang="ru-RU" sz="1700" dirty="0" err="1">
                <a:solidFill>
                  <a:prstClr val="white"/>
                </a:solidFill>
              </a:rPr>
              <a:t>чиси</a:t>
            </a:r>
            <a:r>
              <a:rPr lang="ru-RU" altLang="ru-RU" sz="1700" dirty="0">
                <a:solidFill>
                  <a:prstClr val="white"/>
                </a:solidFill>
              </a:rPr>
              <a:t> </a:t>
            </a:r>
            <a:r>
              <a:rPr lang="ru-RU" altLang="ru-RU" sz="1700" dirty="0" err="1">
                <a:solidFill>
                  <a:prstClr val="white"/>
                </a:solidFill>
              </a:rPr>
              <a:t>ва</a:t>
            </a:r>
            <a:r>
              <a:rPr lang="ru-RU" altLang="ru-RU" sz="1700" dirty="0">
                <a:solidFill>
                  <a:prstClr val="white"/>
                </a:solidFill>
              </a:rPr>
              <a:t> </a:t>
            </a:r>
            <a:r>
              <a:rPr lang="ru-RU" altLang="ru-RU" sz="1700" dirty="0" err="1">
                <a:solidFill>
                  <a:prstClr val="white"/>
                </a:solidFill>
              </a:rPr>
              <a:t>атоқли</a:t>
            </a:r>
            <a:r>
              <a:rPr lang="ru-RU" altLang="ru-RU" sz="1700" dirty="0">
                <a:solidFill>
                  <a:prstClr val="white"/>
                </a:solidFill>
              </a:rPr>
              <a:t> </a:t>
            </a:r>
            <a:r>
              <a:rPr lang="ru-RU" altLang="ru-RU" sz="1700" dirty="0" err="1">
                <a:solidFill>
                  <a:prstClr val="white"/>
                </a:solidFill>
              </a:rPr>
              <a:t>намоян</a:t>
            </a:r>
            <a:r>
              <a:rPr lang="en-US" altLang="ru-RU" sz="1700" dirty="0">
                <a:solidFill>
                  <a:prstClr val="white"/>
                </a:solidFill>
              </a:rPr>
              <a:t>-</a:t>
            </a:r>
          </a:p>
          <a:p>
            <a:pPr algn="ctr" eaLnBrk="1" fontAlgn="base" hangingPunct="1">
              <a:spcBef>
                <a:spcPct val="0"/>
              </a:spcBef>
              <a:spcAft>
                <a:spcPct val="0"/>
              </a:spcAft>
            </a:pPr>
            <a:r>
              <a:rPr lang="ru-RU" altLang="ru-RU" sz="1700" dirty="0" err="1">
                <a:solidFill>
                  <a:prstClr val="white"/>
                </a:solidFill>
              </a:rPr>
              <a:t>даси</a:t>
            </a:r>
            <a:r>
              <a:rPr lang="ru-RU" altLang="ru-RU" sz="1700" dirty="0">
                <a:solidFill>
                  <a:prstClr val="white"/>
                </a:solidFill>
              </a:rPr>
              <a:t> француз </a:t>
            </a:r>
            <a:r>
              <a:rPr lang="ru-RU" altLang="ru-RU" sz="1700" dirty="0" err="1">
                <a:solidFill>
                  <a:prstClr val="white"/>
                </a:solidFill>
              </a:rPr>
              <a:t>маърифат</a:t>
            </a:r>
            <a:r>
              <a:rPr lang="en-US" altLang="ru-RU" sz="1700" dirty="0">
                <a:solidFill>
                  <a:prstClr val="white"/>
                </a:solidFill>
              </a:rPr>
              <a:t>-</a:t>
            </a:r>
          </a:p>
          <a:p>
            <a:pPr algn="ctr" eaLnBrk="1" fontAlgn="base" hangingPunct="1">
              <a:spcBef>
                <a:spcPct val="0"/>
              </a:spcBef>
              <a:spcAft>
                <a:spcPct val="0"/>
              </a:spcAft>
            </a:pPr>
            <a:r>
              <a:rPr lang="ru-RU" altLang="ru-RU" sz="1700" dirty="0" err="1">
                <a:solidFill>
                  <a:prstClr val="white"/>
                </a:solidFill>
              </a:rPr>
              <a:t>чи</a:t>
            </a:r>
            <a:r>
              <a:rPr lang="ru-RU" altLang="ru-RU" sz="1700" dirty="0">
                <a:solidFill>
                  <a:prstClr val="white"/>
                </a:solidFill>
              </a:rPr>
              <a:t> </a:t>
            </a:r>
            <a:r>
              <a:rPr lang="ru-RU" altLang="ru-RU" sz="1700" dirty="0" err="1">
                <a:solidFill>
                  <a:prstClr val="white"/>
                </a:solidFill>
              </a:rPr>
              <a:t>файласуфи</a:t>
            </a:r>
            <a:r>
              <a:rPr lang="ru-RU" altLang="ru-RU" sz="1700" dirty="0">
                <a:solidFill>
                  <a:prstClr val="white"/>
                </a:solidFill>
              </a:rPr>
              <a:t> Ш.Л.</a:t>
            </a:r>
            <a:endParaRPr lang="en-US" altLang="ru-RU" sz="1700" dirty="0">
              <a:solidFill>
                <a:prstClr val="white"/>
              </a:solidFill>
            </a:endParaRPr>
          </a:p>
          <a:p>
            <a:pPr algn="ctr" eaLnBrk="1" fontAlgn="base" hangingPunct="1">
              <a:spcBef>
                <a:spcPct val="0"/>
              </a:spcBef>
              <a:spcAft>
                <a:spcPct val="0"/>
              </a:spcAft>
            </a:pPr>
            <a:r>
              <a:rPr lang="ru-RU" altLang="ru-RU" sz="1700" dirty="0">
                <a:solidFill>
                  <a:prstClr val="white"/>
                </a:solidFill>
              </a:rPr>
              <a:t>Монтескье (1689-1755)</a:t>
            </a:r>
            <a:endParaRPr lang="en-US" altLang="ru-RU" sz="1700" dirty="0">
              <a:solidFill>
                <a:prstClr val="white"/>
              </a:solidFill>
            </a:endParaRPr>
          </a:p>
          <a:p>
            <a:pPr algn="ctr" eaLnBrk="1" fontAlgn="base" hangingPunct="1">
              <a:spcBef>
                <a:spcPct val="0"/>
              </a:spcBef>
              <a:spcAft>
                <a:spcPct val="0"/>
              </a:spcAft>
            </a:pPr>
            <a:r>
              <a:rPr lang="ru-RU" altLang="ru-RU" sz="1700" dirty="0" err="1">
                <a:solidFill>
                  <a:prstClr val="white"/>
                </a:solidFill>
              </a:rPr>
              <a:t>дир</a:t>
            </a:r>
            <a:r>
              <a:rPr lang="ru-RU" altLang="ru-RU" sz="1700" dirty="0">
                <a:solidFill>
                  <a:prstClr val="white"/>
                </a:solidFill>
              </a:rPr>
              <a:t>. «</a:t>
            </a:r>
            <a:r>
              <a:rPr lang="ru-RU" altLang="ru-RU" sz="1700" dirty="0" err="1">
                <a:solidFill>
                  <a:prstClr val="white"/>
                </a:solidFill>
              </a:rPr>
              <a:t>Қонунлар</a:t>
            </a:r>
            <a:r>
              <a:rPr lang="ru-RU" altLang="ru-RU" sz="1700" dirty="0">
                <a:solidFill>
                  <a:prstClr val="white"/>
                </a:solidFill>
              </a:rPr>
              <a:t> </a:t>
            </a:r>
            <a:r>
              <a:rPr lang="ru-RU" altLang="ru-RU" sz="1700" dirty="0" err="1">
                <a:solidFill>
                  <a:prstClr val="white"/>
                </a:solidFill>
              </a:rPr>
              <a:t>руҳи</a:t>
            </a:r>
            <a:r>
              <a:rPr lang="ru-RU" altLang="ru-RU" sz="1700" dirty="0">
                <a:solidFill>
                  <a:prstClr val="white"/>
                </a:solidFill>
              </a:rPr>
              <a:t>» </a:t>
            </a:r>
            <a:endParaRPr lang="en-US" altLang="ru-RU" sz="1700" dirty="0">
              <a:solidFill>
                <a:prstClr val="white"/>
              </a:solidFill>
            </a:endParaRPr>
          </a:p>
          <a:p>
            <a:pPr algn="ctr" eaLnBrk="1" fontAlgn="base" hangingPunct="1">
              <a:spcBef>
                <a:spcPct val="0"/>
              </a:spcBef>
              <a:spcAft>
                <a:spcPct val="0"/>
              </a:spcAft>
            </a:pPr>
            <a:r>
              <a:rPr lang="ru-RU" altLang="ru-RU" sz="1700" dirty="0" err="1">
                <a:solidFill>
                  <a:prstClr val="white"/>
                </a:solidFill>
              </a:rPr>
              <a:t>деб</a:t>
            </a:r>
            <a:r>
              <a:rPr lang="ru-RU" altLang="ru-RU" sz="1700" dirty="0">
                <a:solidFill>
                  <a:prstClr val="white"/>
                </a:solidFill>
              </a:rPr>
              <a:t> </a:t>
            </a:r>
            <a:r>
              <a:rPr lang="ru-RU" altLang="ru-RU" sz="1700" dirty="0" err="1">
                <a:solidFill>
                  <a:prstClr val="white"/>
                </a:solidFill>
              </a:rPr>
              <a:t>номланган</a:t>
            </a:r>
            <a:r>
              <a:rPr lang="ru-RU" altLang="ru-RU" sz="1700" dirty="0">
                <a:solidFill>
                  <a:prstClr val="white"/>
                </a:solidFill>
              </a:rPr>
              <a:t> </a:t>
            </a:r>
            <a:r>
              <a:rPr lang="ru-RU" altLang="ru-RU" sz="1700" dirty="0" err="1">
                <a:solidFill>
                  <a:prstClr val="white"/>
                </a:solidFill>
              </a:rPr>
              <a:t>асарида</a:t>
            </a:r>
            <a:endParaRPr lang="en-US" altLang="ru-RU" sz="1700" dirty="0">
              <a:solidFill>
                <a:prstClr val="white"/>
              </a:solidFill>
            </a:endParaRPr>
          </a:p>
          <a:p>
            <a:pPr algn="ctr" eaLnBrk="1" fontAlgn="base" hangingPunct="1">
              <a:spcBef>
                <a:spcPct val="0"/>
              </a:spcBef>
              <a:spcAft>
                <a:spcPct val="0"/>
              </a:spcAft>
            </a:pPr>
            <a:r>
              <a:rPr lang="ru-RU" altLang="ru-RU" sz="1700" dirty="0">
                <a:solidFill>
                  <a:prstClr val="white"/>
                </a:solidFill>
              </a:rPr>
              <a:t>у </a:t>
            </a:r>
            <a:r>
              <a:rPr lang="ru-RU" altLang="ru-RU" sz="1700" dirty="0" err="1">
                <a:solidFill>
                  <a:prstClr val="white"/>
                </a:solidFill>
              </a:rPr>
              <a:t>ўз</a:t>
            </a:r>
            <a:r>
              <a:rPr lang="ru-RU" altLang="ru-RU" sz="1700" dirty="0">
                <a:solidFill>
                  <a:prstClr val="white"/>
                </a:solidFill>
              </a:rPr>
              <a:t> </a:t>
            </a:r>
            <a:r>
              <a:rPr lang="ru-RU" altLang="ru-RU" sz="1700" dirty="0" err="1">
                <a:solidFill>
                  <a:prstClr val="white"/>
                </a:solidFill>
              </a:rPr>
              <a:t>концепциясини</a:t>
            </a:r>
            <a:r>
              <a:rPr lang="ru-RU" altLang="ru-RU" sz="1700" dirty="0">
                <a:solidFill>
                  <a:prstClr val="white"/>
                </a:solidFill>
              </a:rPr>
              <a:t> </a:t>
            </a:r>
            <a:r>
              <a:rPr lang="ru-RU" altLang="ru-RU" sz="1700" dirty="0" err="1">
                <a:solidFill>
                  <a:prstClr val="white"/>
                </a:solidFill>
              </a:rPr>
              <a:t>ат</a:t>
            </a:r>
            <a:r>
              <a:rPr lang="en-US" altLang="ru-RU" sz="1700" dirty="0">
                <a:solidFill>
                  <a:prstClr val="white"/>
                </a:solidFill>
              </a:rPr>
              <a:t>-</a:t>
            </a:r>
          </a:p>
          <a:p>
            <a:pPr algn="ctr" eaLnBrk="1" fontAlgn="base" hangingPunct="1">
              <a:spcBef>
                <a:spcPct val="0"/>
              </a:spcBef>
              <a:spcAft>
                <a:spcPct val="0"/>
              </a:spcAft>
            </a:pPr>
            <a:r>
              <a:rPr lang="ru-RU" altLang="ru-RU" sz="1700" dirty="0" err="1">
                <a:solidFill>
                  <a:prstClr val="white"/>
                </a:solidFill>
              </a:rPr>
              <a:t>рофлича</a:t>
            </a:r>
            <a:r>
              <a:rPr lang="ru-RU" altLang="ru-RU" sz="1700" dirty="0">
                <a:solidFill>
                  <a:prstClr val="white"/>
                </a:solidFill>
              </a:rPr>
              <a:t> </a:t>
            </a:r>
            <a:r>
              <a:rPr lang="ru-RU" altLang="ru-RU" sz="1700" dirty="0" err="1">
                <a:solidFill>
                  <a:prstClr val="white"/>
                </a:solidFill>
              </a:rPr>
              <a:t>баён</a:t>
            </a:r>
            <a:r>
              <a:rPr lang="ru-RU" altLang="ru-RU" sz="1700" dirty="0">
                <a:solidFill>
                  <a:prstClr val="white"/>
                </a:solidFill>
              </a:rPr>
              <a:t> </a:t>
            </a:r>
            <a:r>
              <a:rPr lang="ru-RU" altLang="ru-RU" sz="1700" dirty="0" err="1">
                <a:solidFill>
                  <a:prstClr val="white"/>
                </a:solidFill>
              </a:rPr>
              <a:t>этди</a:t>
            </a:r>
            <a:r>
              <a:rPr lang="ru-RU" altLang="ru-RU" dirty="0">
                <a:solidFill>
                  <a:prstClr val="white"/>
                </a:solidFill>
              </a:rPr>
              <a:t> </a:t>
            </a:r>
          </a:p>
        </p:txBody>
      </p:sp>
      <p:sp>
        <p:nvSpPr>
          <p:cNvPr id="22535" name="Rectangle 8"/>
          <p:cNvSpPr>
            <a:spLocks noChangeArrowheads="1"/>
          </p:cNvSpPr>
          <p:nvPr/>
        </p:nvSpPr>
        <p:spPr bwMode="auto">
          <a:xfrm>
            <a:off x="2915816" y="2204865"/>
            <a:ext cx="2952327" cy="446422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i="1" dirty="0" err="1">
                <a:solidFill>
                  <a:prstClr val="white"/>
                </a:solidFill>
              </a:rPr>
              <a:t>Ижтимоий</a:t>
            </a:r>
            <a:r>
              <a:rPr lang="ru-RU" altLang="ru-RU" i="1" dirty="0">
                <a:solidFill>
                  <a:prstClr val="white"/>
                </a:solidFill>
              </a:rPr>
              <a:t> </a:t>
            </a:r>
            <a:r>
              <a:rPr lang="ru-RU" altLang="ru-RU" i="1" dirty="0" err="1">
                <a:solidFill>
                  <a:prstClr val="white"/>
                </a:solidFill>
              </a:rPr>
              <a:t>ривожланиш</a:t>
            </a:r>
            <a:endParaRPr lang="uz-Cyrl-UZ" altLang="ru-RU" i="1" dirty="0">
              <a:solidFill>
                <a:prstClr val="white"/>
              </a:solidFill>
            </a:endParaRPr>
          </a:p>
          <a:p>
            <a:pPr algn="ctr" eaLnBrk="1" fontAlgn="base" hangingPunct="1">
              <a:spcBef>
                <a:spcPct val="0"/>
              </a:spcBef>
              <a:spcAft>
                <a:spcPct val="0"/>
              </a:spcAft>
            </a:pPr>
            <a:r>
              <a:rPr lang="ru-RU" altLang="ru-RU" i="1" dirty="0">
                <a:solidFill>
                  <a:prstClr val="white"/>
                </a:solidFill>
              </a:rPr>
              <a:t> </a:t>
            </a:r>
            <a:r>
              <a:rPr lang="ru-RU" altLang="ru-RU" i="1" dirty="0" err="1">
                <a:solidFill>
                  <a:prstClr val="white"/>
                </a:solidFill>
              </a:rPr>
              <a:t>даражаси</a:t>
            </a:r>
            <a:r>
              <a:rPr lang="ru-RU" altLang="ru-RU" i="1" dirty="0">
                <a:solidFill>
                  <a:prstClr val="white"/>
                </a:solidFill>
              </a:rPr>
              <a:t> </a:t>
            </a:r>
            <a:r>
              <a:rPr lang="ru-RU" altLang="ru-RU" i="1" dirty="0" err="1">
                <a:solidFill>
                  <a:prstClr val="white"/>
                </a:solidFill>
              </a:rPr>
              <a:t>ва</a:t>
            </a:r>
            <a:r>
              <a:rPr lang="ru-RU" altLang="ru-RU" i="1" dirty="0">
                <a:solidFill>
                  <a:prstClr val="white"/>
                </a:solidFill>
              </a:rPr>
              <a:t> </a:t>
            </a:r>
            <a:r>
              <a:rPr lang="ru-RU" altLang="ru-RU" i="1" dirty="0" err="1">
                <a:solidFill>
                  <a:prstClr val="white"/>
                </a:solidFill>
              </a:rPr>
              <a:t>йўналиши</a:t>
            </a:r>
            <a:r>
              <a:rPr lang="ru-RU" altLang="ru-RU" i="1" dirty="0">
                <a:solidFill>
                  <a:prstClr val="white"/>
                </a:solidFill>
              </a:rPr>
              <a:t> </a:t>
            </a:r>
            <a:endParaRPr lang="uz-Cyrl-UZ" altLang="ru-RU" i="1" dirty="0">
              <a:solidFill>
                <a:prstClr val="white"/>
              </a:solidFill>
            </a:endParaRPr>
          </a:p>
          <a:p>
            <a:pPr algn="ctr" eaLnBrk="1" fontAlgn="base" hangingPunct="1">
              <a:spcBef>
                <a:spcPct val="0"/>
              </a:spcBef>
              <a:spcAft>
                <a:spcPct val="0"/>
              </a:spcAft>
            </a:pPr>
            <a:r>
              <a:rPr lang="ru-RU" altLang="ru-RU" i="1" dirty="0" err="1">
                <a:solidFill>
                  <a:prstClr val="white"/>
                </a:solidFill>
              </a:rPr>
              <a:t>биринчи</a:t>
            </a:r>
            <a:r>
              <a:rPr lang="ru-RU" altLang="ru-RU" i="1" dirty="0">
                <a:solidFill>
                  <a:prstClr val="white"/>
                </a:solidFill>
              </a:rPr>
              <a:t> </a:t>
            </a:r>
            <a:r>
              <a:rPr lang="ru-RU" altLang="ru-RU" i="1" dirty="0" err="1">
                <a:solidFill>
                  <a:prstClr val="white"/>
                </a:solidFill>
              </a:rPr>
              <a:t>навбатда</a:t>
            </a:r>
            <a:r>
              <a:rPr lang="ru-RU" altLang="ru-RU" i="1" dirty="0">
                <a:solidFill>
                  <a:prstClr val="white"/>
                </a:solidFill>
              </a:rPr>
              <a:t> мод</a:t>
            </a:r>
            <a:r>
              <a:rPr lang="uz-Cyrl-UZ" altLang="ru-RU" i="1" dirty="0">
                <a:solidFill>
                  <a:prstClr val="white"/>
                </a:solidFill>
              </a:rPr>
              <a:t>-</a:t>
            </a:r>
          </a:p>
          <a:p>
            <a:pPr algn="ctr" eaLnBrk="1" fontAlgn="base" hangingPunct="1">
              <a:spcBef>
                <a:spcPct val="0"/>
              </a:spcBef>
              <a:spcAft>
                <a:spcPct val="0"/>
              </a:spcAft>
            </a:pPr>
            <a:r>
              <a:rPr lang="ru-RU" altLang="ru-RU" i="1" dirty="0" err="1">
                <a:solidFill>
                  <a:prstClr val="white"/>
                </a:solidFill>
              </a:rPr>
              <a:t>дий</a:t>
            </a:r>
            <a:r>
              <a:rPr lang="ru-RU" altLang="ru-RU" i="1" dirty="0">
                <a:solidFill>
                  <a:prstClr val="white"/>
                </a:solidFill>
              </a:rPr>
              <a:t> </a:t>
            </a:r>
            <a:r>
              <a:rPr lang="ru-RU" altLang="ru-RU" i="1" dirty="0" err="1">
                <a:solidFill>
                  <a:prstClr val="white"/>
                </a:solidFill>
              </a:rPr>
              <a:t>ишлаб</a:t>
            </a:r>
            <a:r>
              <a:rPr lang="ru-RU" altLang="ru-RU" i="1" dirty="0">
                <a:solidFill>
                  <a:prstClr val="white"/>
                </a:solidFill>
              </a:rPr>
              <a:t> </a:t>
            </a:r>
            <a:r>
              <a:rPr lang="ru-RU" altLang="ru-RU" i="1" dirty="0" err="1">
                <a:solidFill>
                  <a:prstClr val="white"/>
                </a:solidFill>
              </a:rPr>
              <a:t>чиқаришнинг</a:t>
            </a:r>
            <a:endParaRPr lang="uz-Cyrl-UZ" altLang="ru-RU" i="1" dirty="0">
              <a:solidFill>
                <a:prstClr val="white"/>
              </a:solidFill>
            </a:endParaRPr>
          </a:p>
          <a:p>
            <a:pPr algn="ctr" eaLnBrk="1" fontAlgn="base" hangingPunct="1">
              <a:spcBef>
                <a:spcPct val="0"/>
              </a:spcBef>
              <a:spcAft>
                <a:spcPct val="0"/>
              </a:spcAft>
            </a:pPr>
            <a:r>
              <a:rPr lang="ru-RU" altLang="ru-RU" i="1" dirty="0">
                <a:solidFill>
                  <a:prstClr val="white"/>
                </a:solidFill>
              </a:rPr>
              <a:t> </a:t>
            </a:r>
            <a:r>
              <a:rPr lang="ru-RU" altLang="ru-RU" i="1" dirty="0" err="1">
                <a:solidFill>
                  <a:prstClr val="white"/>
                </a:solidFill>
              </a:rPr>
              <a:t>ривожланиш</a:t>
            </a:r>
            <a:r>
              <a:rPr lang="ru-RU" altLang="ru-RU" i="1" dirty="0">
                <a:solidFill>
                  <a:prstClr val="white"/>
                </a:solidFill>
              </a:rPr>
              <a:t> </a:t>
            </a:r>
            <a:r>
              <a:rPr lang="ru-RU" altLang="ru-RU" i="1" dirty="0" err="1">
                <a:solidFill>
                  <a:prstClr val="white"/>
                </a:solidFill>
              </a:rPr>
              <a:t>даражаси</a:t>
            </a:r>
            <a:r>
              <a:rPr lang="ru-RU" altLang="ru-RU" i="1" dirty="0">
                <a:solidFill>
                  <a:prstClr val="white"/>
                </a:solidFill>
              </a:rPr>
              <a:t> </a:t>
            </a:r>
            <a:endParaRPr lang="uz-Cyrl-UZ" altLang="ru-RU" i="1" dirty="0">
              <a:solidFill>
                <a:prstClr val="white"/>
              </a:solidFill>
            </a:endParaRPr>
          </a:p>
          <a:p>
            <a:pPr algn="ctr" eaLnBrk="1" fontAlgn="base" hangingPunct="1">
              <a:spcBef>
                <a:spcPct val="0"/>
              </a:spcBef>
              <a:spcAft>
                <a:spcPct val="0"/>
              </a:spcAft>
            </a:pPr>
            <a:r>
              <a:rPr lang="ru-RU" altLang="ru-RU" i="1" dirty="0" err="1">
                <a:solidFill>
                  <a:prstClr val="white"/>
                </a:solidFill>
              </a:rPr>
              <a:t>билан</a:t>
            </a:r>
            <a:r>
              <a:rPr lang="ru-RU" altLang="ru-RU" i="1" dirty="0">
                <a:solidFill>
                  <a:prstClr val="white"/>
                </a:solidFill>
              </a:rPr>
              <a:t> </a:t>
            </a:r>
            <a:r>
              <a:rPr lang="ru-RU" altLang="ru-RU" i="1" dirty="0" err="1">
                <a:solidFill>
                  <a:prstClr val="white"/>
                </a:solidFill>
              </a:rPr>
              <a:t>белгил</a:t>
            </a:r>
            <a:r>
              <a:rPr lang="uz-Cyrl-UZ" altLang="ru-RU" i="1" dirty="0">
                <a:solidFill>
                  <a:prstClr val="white"/>
                </a:solidFill>
              </a:rPr>
              <a:t>анишидир</a:t>
            </a:r>
            <a:r>
              <a:rPr lang="ru-RU" altLang="ru-RU" i="1" dirty="0">
                <a:solidFill>
                  <a:prstClr val="white"/>
                </a:solidFill>
              </a:rPr>
              <a:t>. </a:t>
            </a:r>
            <a:endParaRPr lang="uz-Cyrl-UZ" altLang="ru-RU" i="1" dirty="0">
              <a:solidFill>
                <a:prstClr val="white"/>
              </a:solidFill>
            </a:endParaRPr>
          </a:p>
          <a:p>
            <a:pPr algn="ctr" eaLnBrk="1" fontAlgn="base" hangingPunct="1">
              <a:spcBef>
                <a:spcPct val="0"/>
              </a:spcBef>
              <a:spcAft>
                <a:spcPct val="0"/>
              </a:spcAft>
            </a:pPr>
            <a:r>
              <a:rPr lang="ru-RU" altLang="ru-RU" dirty="0">
                <a:solidFill>
                  <a:prstClr val="white"/>
                </a:solidFill>
              </a:rPr>
              <a:t>Шу </a:t>
            </a:r>
            <a:r>
              <a:rPr lang="ru-RU" altLang="ru-RU" dirty="0" err="1">
                <a:solidFill>
                  <a:prstClr val="white"/>
                </a:solidFill>
              </a:rPr>
              <a:t>нуқтаи</a:t>
            </a:r>
            <a:r>
              <a:rPr lang="ru-RU" altLang="ru-RU" dirty="0">
                <a:solidFill>
                  <a:prstClr val="white"/>
                </a:solidFill>
              </a:rPr>
              <a:t> </a:t>
            </a:r>
            <a:r>
              <a:rPr lang="ru-RU" altLang="ru-RU" dirty="0" err="1">
                <a:solidFill>
                  <a:prstClr val="white"/>
                </a:solidFill>
              </a:rPr>
              <a:t>назардан</a:t>
            </a:r>
            <a:r>
              <a:rPr lang="ru-RU" altLang="ru-RU" dirty="0">
                <a:solidFill>
                  <a:prstClr val="white"/>
                </a:solidFill>
              </a:rPr>
              <a:t> </a:t>
            </a:r>
          </a:p>
          <a:p>
            <a:pPr algn="ctr" eaLnBrk="1" fontAlgn="base" hangingPunct="1">
              <a:spcBef>
                <a:spcPct val="0"/>
              </a:spcBef>
              <a:spcAft>
                <a:spcPct val="0"/>
              </a:spcAft>
            </a:pPr>
            <a:r>
              <a:rPr lang="ru-RU" altLang="ru-RU" dirty="0" err="1">
                <a:solidFill>
                  <a:prstClr val="white"/>
                </a:solidFill>
              </a:rPr>
              <a:t>табиат</a:t>
            </a:r>
            <a:r>
              <a:rPr lang="ru-RU" altLang="ru-RU" dirty="0">
                <a:solidFill>
                  <a:prstClr val="white"/>
                </a:solidFill>
              </a:rPr>
              <a:t> </a:t>
            </a:r>
            <a:r>
              <a:rPr lang="ru-RU" altLang="ru-RU" dirty="0" err="1">
                <a:solidFill>
                  <a:prstClr val="white"/>
                </a:solidFill>
              </a:rPr>
              <a:t>одамлар</a:t>
            </a:r>
            <a:r>
              <a:rPr lang="ru-RU" altLang="ru-RU" dirty="0">
                <a:solidFill>
                  <a:prstClr val="white"/>
                </a:solidFill>
              </a:rPr>
              <a:t> </a:t>
            </a:r>
            <a:r>
              <a:rPr lang="ru-RU" altLang="ru-RU" dirty="0" err="1">
                <a:solidFill>
                  <a:prstClr val="white"/>
                </a:solidFill>
              </a:rPr>
              <a:t>тарихига</a:t>
            </a:r>
            <a:endParaRPr lang="uz-Cyrl-UZ" altLang="ru-RU" dirty="0">
              <a:solidFill>
                <a:prstClr val="white"/>
              </a:solidFill>
            </a:endParaRPr>
          </a:p>
          <a:p>
            <a:pPr algn="ctr" eaLnBrk="1" fontAlgn="base" hangingPunct="1">
              <a:spcBef>
                <a:spcPct val="0"/>
              </a:spcBef>
              <a:spcAft>
                <a:spcPct val="0"/>
              </a:spcAft>
            </a:pPr>
            <a:r>
              <a:rPr lang="ru-RU" altLang="ru-RU" dirty="0">
                <a:solidFill>
                  <a:prstClr val="white"/>
                </a:solidFill>
              </a:rPr>
              <a:t> </a:t>
            </a:r>
            <a:r>
              <a:rPr lang="ru-RU" altLang="ru-RU" dirty="0" err="1">
                <a:solidFill>
                  <a:prstClr val="white"/>
                </a:solidFill>
              </a:rPr>
              <a:t>аралашади</a:t>
            </a:r>
            <a:r>
              <a:rPr lang="ru-RU" altLang="ru-RU" dirty="0">
                <a:solidFill>
                  <a:prstClr val="white"/>
                </a:solidFill>
              </a:rPr>
              <a:t>, </a:t>
            </a:r>
            <a:r>
              <a:rPr lang="ru-RU" altLang="ru-RU" dirty="0" err="1">
                <a:solidFill>
                  <a:prstClr val="white"/>
                </a:solidFill>
              </a:rPr>
              <a:t>чунки</a:t>
            </a:r>
            <a:r>
              <a:rPr lang="ru-RU" altLang="ru-RU" dirty="0">
                <a:solidFill>
                  <a:prstClr val="white"/>
                </a:solidFill>
              </a:rPr>
              <a:t> </a:t>
            </a:r>
            <a:r>
              <a:rPr lang="ru-RU" altLang="ru-RU" dirty="0" err="1">
                <a:solidFill>
                  <a:prstClr val="white"/>
                </a:solidFill>
              </a:rPr>
              <a:t>ишлаб</a:t>
            </a:r>
            <a:endParaRPr lang="uz-Cyrl-UZ" altLang="ru-RU" dirty="0">
              <a:solidFill>
                <a:prstClr val="white"/>
              </a:solidFill>
            </a:endParaRPr>
          </a:p>
          <a:p>
            <a:pPr algn="ctr" eaLnBrk="1" fontAlgn="base" hangingPunct="1">
              <a:spcBef>
                <a:spcPct val="0"/>
              </a:spcBef>
              <a:spcAft>
                <a:spcPct val="0"/>
              </a:spcAft>
            </a:pPr>
            <a:r>
              <a:rPr lang="ru-RU" altLang="ru-RU" dirty="0">
                <a:solidFill>
                  <a:prstClr val="white"/>
                </a:solidFill>
              </a:rPr>
              <a:t> </a:t>
            </a:r>
            <a:r>
              <a:rPr lang="ru-RU" altLang="ru-RU" dirty="0" err="1">
                <a:solidFill>
                  <a:prstClr val="white"/>
                </a:solidFill>
              </a:rPr>
              <a:t>чиқариш</a:t>
            </a:r>
            <a:r>
              <a:rPr lang="ru-RU" altLang="ru-RU" dirty="0">
                <a:solidFill>
                  <a:prstClr val="white"/>
                </a:solidFill>
              </a:rPr>
              <a:t> </a:t>
            </a:r>
            <a:r>
              <a:rPr lang="ru-RU" altLang="ru-RU" dirty="0" err="1">
                <a:solidFill>
                  <a:prstClr val="white"/>
                </a:solidFill>
              </a:rPr>
              <a:t>жараёнида</a:t>
            </a:r>
            <a:r>
              <a:rPr lang="ru-RU" altLang="ru-RU" dirty="0">
                <a:solidFill>
                  <a:prstClr val="white"/>
                </a:solidFill>
              </a:rPr>
              <a:t> </a:t>
            </a:r>
            <a:r>
              <a:rPr lang="ru-RU" altLang="ru-RU" dirty="0" err="1">
                <a:solidFill>
                  <a:prstClr val="white"/>
                </a:solidFill>
              </a:rPr>
              <a:t>инсон</a:t>
            </a:r>
            <a:endParaRPr lang="uz-Cyrl-UZ" altLang="ru-RU" dirty="0">
              <a:solidFill>
                <a:prstClr val="white"/>
              </a:solidFill>
            </a:endParaRPr>
          </a:p>
          <a:p>
            <a:pPr algn="ctr" eaLnBrk="1" fontAlgn="base" hangingPunct="1">
              <a:spcBef>
                <a:spcPct val="0"/>
              </a:spcBef>
              <a:spcAft>
                <a:spcPct val="0"/>
              </a:spcAft>
            </a:pPr>
            <a:r>
              <a:rPr lang="ru-RU" altLang="ru-RU" dirty="0">
                <a:solidFill>
                  <a:prstClr val="white"/>
                </a:solidFill>
              </a:rPr>
              <a:t> </a:t>
            </a:r>
            <a:r>
              <a:rPr lang="ru-RU" altLang="ru-RU" dirty="0" err="1">
                <a:solidFill>
                  <a:prstClr val="white"/>
                </a:solidFill>
              </a:rPr>
              <a:t>нафақат</a:t>
            </a:r>
            <a:r>
              <a:rPr lang="ru-RU" altLang="ru-RU" dirty="0">
                <a:solidFill>
                  <a:prstClr val="white"/>
                </a:solidFill>
              </a:rPr>
              <a:t> </a:t>
            </a:r>
            <a:r>
              <a:rPr lang="ru-RU" altLang="ru-RU" dirty="0" err="1">
                <a:solidFill>
                  <a:prstClr val="white"/>
                </a:solidFill>
              </a:rPr>
              <a:t>уни</a:t>
            </a:r>
            <a:r>
              <a:rPr lang="ru-RU" altLang="ru-RU" dirty="0">
                <a:solidFill>
                  <a:prstClr val="white"/>
                </a:solidFill>
              </a:rPr>
              <a:t>, балки </a:t>
            </a:r>
            <a:r>
              <a:rPr lang="ru-RU" altLang="ru-RU" dirty="0" err="1">
                <a:solidFill>
                  <a:prstClr val="white"/>
                </a:solidFill>
              </a:rPr>
              <a:t>ўзини</a:t>
            </a:r>
            <a:endParaRPr lang="uz-Cyrl-UZ" altLang="ru-RU" dirty="0">
              <a:solidFill>
                <a:prstClr val="white"/>
              </a:solidFill>
            </a:endParaRPr>
          </a:p>
          <a:p>
            <a:pPr algn="ctr" eaLnBrk="1" fontAlgn="base" hangingPunct="1">
              <a:spcBef>
                <a:spcPct val="0"/>
              </a:spcBef>
              <a:spcAft>
                <a:spcPct val="0"/>
              </a:spcAft>
            </a:pPr>
            <a:r>
              <a:rPr lang="ru-RU" altLang="ru-RU" dirty="0">
                <a:solidFill>
                  <a:prstClr val="white"/>
                </a:solidFill>
              </a:rPr>
              <a:t> </a:t>
            </a:r>
            <a:r>
              <a:rPr lang="ru-RU" altLang="ru-RU" dirty="0" err="1">
                <a:solidFill>
                  <a:prstClr val="white"/>
                </a:solidFill>
              </a:rPr>
              <a:t>ҳам</a:t>
            </a:r>
            <a:r>
              <a:rPr lang="ru-RU" altLang="ru-RU" dirty="0">
                <a:solidFill>
                  <a:prstClr val="white"/>
                </a:solidFill>
              </a:rPr>
              <a:t> </a:t>
            </a:r>
            <a:r>
              <a:rPr lang="ru-RU" altLang="ru-RU" dirty="0" err="1">
                <a:solidFill>
                  <a:prstClr val="white"/>
                </a:solidFill>
              </a:rPr>
              <a:t>ўзгартиради</a:t>
            </a:r>
            <a:r>
              <a:rPr lang="ru-RU" altLang="ru-RU" dirty="0">
                <a:solidFill>
                  <a:prstClr val="white"/>
                </a:solidFill>
              </a:rPr>
              <a:t>. </a:t>
            </a:r>
          </a:p>
        </p:txBody>
      </p:sp>
      <p:sp>
        <p:nvSpPr>
          <p:cNvPr id="22536" name="Rectangle 9"/>
          <p:cNvSpPr>
            <a:spLocks noChangeArrowheads="1"/>
          </p:cNvSpPr>
          <p:nvPr/>
        </p:nvSpPr>
        <p:spPr bwMode="auto">
          <a:xfrm>
            <a:off x="6012160" y="1773238"/>
            <a:ext cx="3131840" cy="48244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r" eaLnBrk="0" fontAlgn="base" hangingPunct="0">
              <a:spcBef>
                <a:spcPct val="0"/>
              </a:spcBef>
              <a:spcAft>
                <a:spcPct val="0"/>
              </a:spcAft>
              <a:defRPr>
                <a:solidFill>
                  <a:schemeClr val="tx1"/>
                </a:solidFill>
                <a:latin typeface="Arial" charset="0"/>
              </a:defRPr>
            </a:lvl6pPr>
            <a:lvl7pPr marL="2971800" indent="-228600" algn="r" eaLnBrk="0" fontAlgn="base" hangingPunct="0">
              <a:spcBef>
                <a:spcPct val="0"/>
              </a:spcBef>
              <a:spcAft>
                <a:spcPct val="0"/>
              </a:spcAft>
              <a:defRPr>
                <a:solidFill>
                  <a:schemeClr val="tx1"/>
                </a:solidFill>
                <a:latin typeface="Arial" charset="0"/>
              </a:defRPr>
            </a:lvl7pPr>
            <a:lvl8pPr marL="3429000" indent="-228600" algn="r" eaLnBrk="0" fontAlgn="base" hangingPunct="0">
              <a:spcBef>
                <a:spcPct val="0"/>
              </a:spcBef>
              <a:spcAft>
                <a:spcPct val="0"/>
              </a:spcAft>
              <a:defRPr>
                <a:solidFill>
                  <a:schemeClr val="tx1"/>
                </a:solidFill>
                <a:latin typeface="Arial" charset="0"/>
              </a:defRPr>
            </a:lvl8pPr>
            <a:lvl9pPr marL="3886200" indent="-228600" algn="r"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400" i="1" dirty="0">
                <a:solidFill>
                  <a:prstClr val="white"/>
                </a:solidFill>
              </a:rPr>
              <a:t>Геосиёсат ижтимоий тенг-</a:t>
            </a:r>
          </a:p>
          <a:p>
            <a:pPr algn="ctr" eaLnBrk="1" fontAlgn="base" hangingPunct="1">
              <a:spcBef>
                <a:spcPct val="0"/>
              </a:spcBef>
              <a:spcAft>
                <a:spcPct val="0"/>
              </a:spcAft>
            </a:pPr>
            <a:r>
              <a:rPr lang="uz-Cyrl-UZ" altLang="ru-RU" sz="1400" i="1" dirty="0">
                <a:solidFill>
                  <a:prstClr val="white"/>
                </a:solidFill>
              </a:rPr>
              <a:t>сизликнинг табиийлиги</a:t>
            </a:r>
            <a:r>
              <a:rPr lang="uz-Cyrl-UZ" altLang="ru-RU" sz="1400" dirty="0">
                <a:solidFill>
                  <a:prstClr val="white"/>
                </a:solidFill>
              </a:rPr>
              <a:t> ғоя-</a:t>
            </a:r>
          </a:p>
          <a:p>
            <a:pPr algn="ctr" eaLnBrk="1" fontAlgn="base" hangingPunct="1">
              <a:spcBef>
                <a:spcPct val="0"/>
              </a:spcBef>
              <a:spcAft>
                <a:spcPct val="0"/>
              </a:spcAft>
            </a:pPr>
            <a:r>
              <a:rPr lang="uz-Cyrl-UZ" altLang="ru-RU" sz="1400" dirty="0">
                <a:solidFill>
                  <a:prstClr val="white"/>
                </a:solidFill>
              </a:rPr>
              <a:t>сидир. Мазкур йўналишнинг</a:t>
            </a:r>
          </a:p>
          <a:p>
            <a:pPr algn="ctr" eaLnBrk="1" fontAlgn="base" hangingPunct="1">
              <a:spcBef>
                <a:spcPct val="0"/>
              </a:spcBef>
              <a:spcAft>
                <a:spcPct val="0"/>
              </a:spcAft>
            </a:pPr>
            <a:r>
              <a:rPr lang="uz-Cyrl-UZ" altLang="ru-RU" sz="1400" dirty="0">
                <a:solidFill>
                  <a:prstClr val="white"/>
                </a:solidFill>
              </a:rPr>
              <a:t> асосий ғояларини Германияда</a:t>
            </a:r>
          </a:p>
          <a:p>
            <a:pPr algn="ctr" eaLnBrk="1" fontAlgn="base" hangingPunct="1">
              <a:spcBef>
                <a:spcPct val="0"/>
              </a:spcBef>
              <a:spcAft>
                <a:spcPct val="0"/>
              </a:spcAft>
            </a:pPr>
            <a:r>
              <a:rPr lang="uz-Cyrl-UZ" altLang="ru-RU" sz="1400" dirty="0">
                <a:solidFill>
                  <a:prstClr val="white"/>
                </a:solidFill>
              </a:rPr>
              <a:t> Ф.Ратцел ва К.Хаусхофер, Буюк </a:t>
            </a:r>
          </a:p>
          <a:p>
            <a:pPr algn="ctr" eaLnBrk="1" fontAlgn="base" hangingPunct="1">
              <a:spcBef>
                <a:spcPct val="0"/>
              </a:spcBef>
              <a:spcAft>
                <a:spcPct val="0"/>
              </a:spcAft>
            </a:pPr>
            <a:r>
              <a:rPr lang="uz-Cyrl-UZ" altLang="ru-RU" sz="1400" dirty="0">
                <a:solidFill>
                  <a:prstClr val="white"/>
                </a:solidFill>
              </a:rPr>
              <a:t>Британияда Г.Маккиндер,АҚШда </a:t>
            </a:r>
          </a:p>
          <a:p>
            <a:pPr algn="ctr" eaLnBrk="1" fontAlgn="base" hangingPunct="1">
              <a:spcBef>
                <a:spcPct val="0"/>
              </a:spcBef>
              <a:spcAft>
                <a:spcPct val="0"/>
              </a:spcAft>
            </a:pPr>
            <a:r>
              <a:rPr lang="uz-Cyrl-UZ" altLang="ru-RU" sz="1400" dirty="0">
                <a:solidFill>
                  <a:prstClr val="white"/>
                </a:solidFill>
              </a:rPr>
              <a:t>А.Т.Мэхэн ва Н.Спикмен, Швецияда</a:t>
            </a:r>
          </a:p>
          <a:p>
            <a:pPr algn="ctr" eaLnBrk="1" fontAlgn="base" hangingPunct="1">
              <a:spcBef>
                <a:spcPct val="0"/>
              </a:spcBef>
              <a:spcAft>
                <a:spcPct val="0"/>
              </a:spcAft>
            </a:pPr>
            <a:r>
              <a:rPr lang="uz-Cyrl-UZ" altLang="ru-RU" sz="1400" dirty="0">
                <a:solidFill>
                  <a:prstClr val="white"/>
                </a:solidFill>
              </a:rPr>
              <a:t> Р.Челлен илгари сурди.«Геосиё-</a:t>
            </a:r>
          </a:p>
          <a:p>
            <a:pPr algn="ctr" eaLnBrk="1" fontAlgn="base" hangingPunct="1">
              <a:spcBef>
                <a:spcPct val="0"/>
              </a:spcBef>
              <a:spcAft>
                <a:spcPct val="0"/>
              </a:spcAft>
            </a:pPr>
            <a:r>
              <a:rPr lang="uz-Cyrl-UZ" altLang="ru-RU" sz="1400" dirty="0">
                <a:solidFill>
                  <a:prstClr val="white"/>
                </a:solidFill>
              </a:rPr>
              <a:t>сат» атамасини 1916 йилда бирин-</a:t>
            </a:r>
          </a:p>
          <a:p>
            <a:pPr algn="ctr" eaLnBrk="1" fontAlgn="base" hangingPunct="1">
              <a:spcBef>
                <a:spcPct val="0"/>
              </a:spcBef>
              <a:spcAft>
                <a:spcPct val="0"/>
              </a:spcAft>
            </a:pPr>
            <a:r>
              <a:rPr lang="uz-Cyrl-UZ" altLang="ru-RU" sz="1400" dirty="0">
                <a:solidFill>
                  <a:prstClr val="white"/>
                </a:solidFill>
              </a:rPr>
              <a:t>чи бўлиб ишлатган Р.Челлен ўзининг</a:t>
            </a:r>
          </a:p>
          <a:p>
            <a:pPr algn="ctr" eaLnBrk="1" fontAlgn="base" hangingPunct="1">
              <a:spcBef>
                <a:spcPct val="0"/>
              </a:spcBef>
              <a:spcAft>
                <a:spcPct val="0"/>
              </a:spcAft>
            </a:pPr>
            <a:r>
              <a:rPr lang="uz-Cyrl-UZ" altLang="ru-RU" sz="1400" dirty="0">
                <a:solidFill>
                  <a:prstClr val="white"/>
                </a:solidFill>
              </a:rPr>
              <a:t> «Давлат ҳаёт шакли сифатида» деб</a:t>
            </a:r>
          </a:p>
          <a:p>
            <a:pPr algn="ctr" eaLnBrk="1" fontAlgn="base" hangingPunct="1">
              <a:spcBef>
                <a:spcPct val="0"/>
              </a:spcBef>
              <a:spcAft>
                <a:spcPct val="0"/>
              </a:spcAft>
            </a:pPr>
            <a:r>
              <a:rPr lang="uz-Cyrl-UZ" altLang="ru-RU" sz="1400" dirty="0">
                <a:solidFill>
                  <a:prstClr val="white"/>
                </a:solidFill>
              </a:rPr>
              <a:t> номланган асарида Ф.Ратцелнинг</a:t>
            </a:r>
          </a:p>
          <a:p>
            <a:pPr algn="ctr" eaLnBrk="1" fontAlgn="base" hangingPunct="1">
              <a:spcBef>
                <a:spcPct val="0"/>
              </a:spcBef>
              <a:spcAft>
                <a:spcPct val="0"/>
              </a:spcAft>
            </a:pPr>
            <a:r>
              <a:rPr lang="uz-Cyrl-UZ" altLang="ru-RU" sz="1400" dirty="0">
                <a:solidFill>
                  <a:prstClr val="white"/>
                </a:solidFill>
              </a:rPr>
              <a:t> социал-дарвинистик ғояларини</a:t>
            </a:r>
          </a:p>
          <a:p>
            <a:pPr algn="ctr" eaLnBrk="1" fontAlgn="base" hangingPunct="1">
              <a:spcBef>
                <a:spcPct val="0"/>
              </a:spcBef>
              <a:spcAft>
                <a:spcPct val="0"/>
              </a:spcAft>
            </a:pPr>
            <a:r>
              <a:rPr lang="uz-Cyrl-UZ" altLang="ru-RU" sz="1400" dirty="0">
                <a:solidFill>
                  <a:prstClr val="white"/>
                </a:solidFill>
              </a:rPr>
              <a:t>ривожлантирди. </a:t>
            </a:r>
            <a:r>
              <a:rPr lang="uz-Cyrl-UZ" altLang="ru-RU" sz="1400" i="1" dirty="0">
                <a:solidFill>
                  <a:prstClr val="white"/>
                </a:solidFill>
              </a:rPr>
              <a:t>Бу ғояларга муво-</a:t>
            </a:r>
          </a:p>
          <a:p>
            <a:pPr algn="ctr" eaLnBrk="1" fontAlgn="base" hangingPunct="1">
              <a:spcBef>
                <a:spcPct val="0"/>
              </a:spcBef>
              <a:spcAft>
                <a:spcPct val="0"/>
              </a:spcAft>
            </a:pPr>
            <a:r>
              <a:rPr lang="uz-Cyrl-UZ" altLang="ru-RU" sz="1400" i="1" dirty="0">
                <a:solidFill>
                  <a:prstClr val="white"/>
                </a:solidFill>
              </a:rPr>
              <a:t>фиқ табиий шароит жаҳон тари-</a:t>
            </a:r>
          </a:p>
          <a:p>
            <a:pPr algn="ctr" eaLnBrk="1" fontAlgn="base" hangingPunct="1">
              <a:spcBef>
                <a:spcPct val="0"/>
              </a:spcBef>
              <a:spcAft>
                <a:spcPct val="0"/>
              </a:spcAft>
            </a:pPr>
            <a:r>
              <a:rPr lang="uz-Cyrl-UZ" altLang="ru-RU" sz="1400" i="1" dirty="0">
                <a:solidFill>
                  <a:prstClr val="white"/>
                </a:solidFill>
              </a:rPr>
              <a:t>хида давлатлар ривожланиши-</a:t>
            </a:r>
          </a:p>
          <a:p>
            <a:pPr algn="ctr" eaLnBrk="1" fontAlgn="base" hangingPunct="1">
              <a:spcBef>
                <a:spcPct val="0"/>
              </a:spcBef>
              <a:spcAft>
                <a:spcPct val="0"/>
              </a:spcAft>
            </a:pPr>
            <a:r>
              <a:rPr lang="uz-Cyrl-UZ" altLang="ru-RU" sz="1400" i="1" dirty="0">
                <a:solidFill>
                  <a:prstClr val="white"/>
                </a:solidFill>
              </a:rPr>
              <a:t>нинг энг муҳим омили ҳисобланади, </a:t>
            </a:r>
          </a:p>
          <a:p>
            <a:pPr algn="ctr" eaLnBrk="1" fontAlgn="base" hangingPunct="1">
              <a:spcBef>
                <a:spcPct val="0"/>
              </a:spcBef>
              <a:spcAft>
                <a:spcPct val="0"/>
              </a:spcAft>
            </a:pPr>
            <a:r>
              <a:rPr lang="uz-Cyrl-UZ" altLang="ru-RU" sz="1400" i="1" dirty="0">
                <a:solidFill>
                  <a:prstClr val="white"/>
                </a:solidFill>
              </a:rPr>
              <a:t>давлатнинг ўзи эса географик </a:t>
            </a:r>
          </a:p>
          <a:p>
            <a:pPr algn="ctr" eaLnBrk="1" fontAlgn="base" hangingPunct="1">
              <a:spcBef>
                <a:spcPct val="0"/>
              </a:spcBef>
              <a:spcAft>
                <a:spcPct val="0"/>
              </a:spcAft>
            </a:pPr>
            <a:r>
              <a:rPr lang="uz-Cyrl-UZ" altLang="ru-RU" sz="1400" i="1" dirty="0">
                <a:solidFill>
                  <a:prstClr val="white"/>
                </a:solidFill>
              </a:rPr>
              <a:t>муҳитнинг турли омиллари аҳоли-</a:t>
            </a:r>
          </a:p>
          <a:p>
            <a:pPr algn="ctr" eaLnBrk="1" fontAlgn="base" hangingPunct="1">
              <a:spcBef>
                <a:spcPct val="0"/>
              </a:spcBef>
              <a:spcAft>
                <a:spcPct val="0"/>
              </a:spcAft>
            </a:pPr>
            <a:r>
              <a:rPr lang="uz-Cyrl-UZ" altLang="ru-RU" sz="1400" i="1" dirty="0">
                <a:solidFill>
                  <a:prstClr val="white"/>
                </a:solidFill>
              </a:rPr>
              <a:t>га кўрсатган  таъсир натижасида</a:t>
            </a:r>
          </a:p>
          <a:p>
            <a:pPr algn="ctr" eaLnBrk="1" fontAlgn="base" hangingPunct="1">
              <a:spcBef>
                <a:spcPct val="0"/>
              </a:spcBef>
              <a:spcAft>
                <a:spcPct val="0"/>
              </a:spcAft>
            </a:pPr>
            <a:r>
              <a:rPr lang="uz-Cyrl-UZ" altLang="ru-RU" sz="1400" i="1" dirty="0">
                <a:solidFill>
                  <a:prstClr val="white"/>
                </a:solidFill>
              </a:rPr>
              <a:t>шаклланган биологик организм </a:t>
            </a:r>
          </a:p>
          <a:p>
            <a:pPr algn="ctr" eaLnBrk="1" fontAlgn="base" hangingPunct="1">
              <a:spcBef>
                <a:spcPct val="0"/>
              </a:spcBef>
              <a:spcAft>
                <a:spcPct val="0"/>
              </a:spcAft>
            </a:pPr>
            <a:r>
              <a:rPr lang="uz-Cyrl-UZ" altLang="ru-RU" sz="1400" i="1" dirty="0">
                <a:solidFill>
                  <a:prstClr val="white"/>
                </a:solidFill>
              </a:rPr>
              <a:t>сифатида қаралади</a:t>
            </a:r>
            <a:r>
              <a:rPr lang="uz-Cyrl-UZ" altLang="ru-RU" sz="1400" b="1" dirty="0">
                <a:solidFill>
                  <a:prstClr val="white"/>
                </a:solidFill>
              </a:rPr>
              <a:t>.</a:t>
            </a:r>
            <a:r>
              <a:rPr lang="ru-RU" altLang="ru-RU" sz="1400" dirty="0">
                <a:solidFill>
                  <a:prstClr val="white"/>
                </a:solidFill>
              </a:rPr>
              <a:t> </a:t>
            </a:r>
          </a:p>
        </p:txBody>
      </p:sp>
      <p:sp>
        <p:nvSpPr>
          <p:cNvPr id="22537" name="Line 10"/>
          <p:cNvSpPr>
            <a:spLocks noChangeShapeType="1"/>
          </p:cNvSpPr>
          <p:nvPr/>
        </p:nvSpPr>
        <p:spPr bwMode="auto">
          <a:xfrm flipH="1">
            <a:off x="4391977" y="1412875"/>
            <a:ext cx="0" cy="79198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endParaRPr lang="ru-RU">
              <a:solidFill>
                <a:prstClr val="white"/>
              </a:solidFill>
              <a:latin typeface="Arial" charset="0"/>
            </a:endParaRPr>
          </a:p>
        </p:txBody>
      </p:sp>
      <p:sp>
        <p:nvSpPr>
          <p:cNvPr id="22538" name="Line 11"/>
          <p:cNvSpPr>
            <a:spLocks noChangeShapeType="1"/>
          </p:cNvSpPr>
          <p:nvPr/>
        </p:nvSpPr>
        <p:spPr bwMode="auto">
          <a:xfrm>
            <a:off x="1331913" y="1268413"/>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endParaRPr lang="ru-RU">
              <a:solidFill>
                <a:prstClr val="white"/>
              </a:solidFill>
              <a:latin typeface="Arial" charset="0"/>
            </a:endParaRPr>
          </a:p>
        </p:txBody>
      </p:sp>
      <p:sp>
        <p:nvSpPr>
          <p:cNvPr id="22539" name="Line 12"/>
          <p:cNvSpPr>
            <a:spLocks noChangeShapeType="1"/>
          </p:cNvSpPr>
          <p:nvPr/>
        </p:nvSpPr>
        <p:spPr bwMode="auto">
          <a:xfrm>
            <a:off x="7416800" y="1268412"/>
            <a:ext cx="34925"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2173044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Номер слайда 22"/>
          <p:cNvSpPr>
            <a:spLocks noGrp="1"/>
          </p:cNvSpPr>
          <p:nvPr>
            <p:ph type="sldNum" sz="quarter" idx="12"/>
          </p:nvPr>
        </p:nvSpPr>
        <p:spPr/>
        <p:txBody>
          <a:bodyPr/>
          <a:lstStyle/>
          <a:p>
            <a:pPr>
              <a:defRPr/>
            </a:pPr>
            <a:fld id="{302231CE-84B6-4C09-90DF-67C1F2F0EEF0}" type="slidenum">
              <a:rPr lang="ru-RU">
                <a:solidFill>
                  <a:srgbClr val="EAEBDE">
                    <a:shade val="90000"/>
                  </a:srgbClr>
                </a:solidFill>
              </a:rPr>
              <a:pPr>
                <a:defRPr/>
              </a:pPr>
              <a:t>35</a:t>
            </a:fld>
            <a:endParaRPr lang="ru-RU">
              <a:solidFill>
                <a:srgbClr val="EAEBDE">
                  <a:shade val="90000"/>
                </a:srgbClr>
              </a:solidFill>
            </a:endParaRPr>
          </a:p>
        </p:txBody>
      </p:sp>
      <p:sp>
        <p:nvSpPr>
          <p:cNvPr id="12291" name="Oval 2"/>
          <p:cNvSpPr>
            <a:spLocks noChangeArrowheads="1"/>
          </p:cNvSpPr>
          <p:nvPr/>
        </p:nvSpPr>
        <p:spPr bwMode="auto">
          <a:xfrm>
            <a:off x="914400" y="4876800"/>
            <a:ext cx="1981200" cy="1676400"/>
          </a:xfrm>
          <a:prstGeom prst="ellipse">
            <a:avLst/>
          </a:prstGeom>
          <a:solidFill>
            <a:schemeClr val="accent1"/>
          </a:solidFill>
          <a:ln w="9525">
            <a:solidFill>
              <a:schemeClr val="tx1"/>
            </a:solidFill>
            <a:round/>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800" b="1" dirty="0">
                <a:solidFill>
                  <a:srgbClr val="FFFF00"/>
                </a:solidFill>
              </a:rPr>
              <a:t>Жамият</a:t>
            </a:r>
            <a:endParaRPr lang="ru-RU" altLang="ru-RU" sz="2800" b="1" dirty="0">
              <a:solidFill>
                <a:srgbClr val="FFFF00"/>
              </a:solidFill>
            </a:endParaRPr>
          </a:p>
        </p:txBody>
      </p:sp>
      <p:sp>
        <p:nvSpPr>
          <p:cNvPr id="12292" name="Rectangle 3"/>
          <p:cNvSpPr>
            <a:spLocks noChangeArrowheads="1"/>
          </p:cNvSpPr>
          <p:nvPr/>
        </p:nvSpPr>
        <p:spPr bwMode="auto">
          <a:xfrm>
            <a:off x="990600" y="1327150"/>
            <a:ext cx="2285256" cy="958850"/>
          </a:xfrm>
          <a:prstGeom prst="rect">
            <a:avLst/>
          </a:prstGeom>
          <a:solidFill>
            <a:schemeClr val="accent1"/>
          </a:soli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800" b="1" dirty="0">
                <a:solidFill>
                  <a:srgbClr val="0070C0"/>
                </a:solidFill>
              </a:rPr>
              <a:t>Табиат</a:t>
            </a:r>
            <a:endParaRPr lang="ru-RU" altLang="ru-RU" sz="2800" b="1" dirty="0">
              <a:solidFill>
                <a:srgbClr val="0070C0"/>
              </a:solidFill>
            </a:endParaRPr>
          </a:p>
        </p:txBody>
      </p:sp>
      <p:sp>
        <p:nvSpPr>
          <p:cNvPr id="12293" name="Rectangle 4"/>
          <p:cNvSpPr>
            <a:spLocks noChangeArrowheads="1"/>
          </p:cNvSpPr>
          <p:nvPr/>
        </p:nvSpPr>
        <p:spPr bwMode="auto">
          <a:xfrm>
            <a:off x="304800" y="3429000"/>
            <a:ext cx="1746920" cy="914400"/>
          </a:xfrm>
          <a:prstGeom prst="rect">
            <a:avLst/>
          </a:prstGeom>
          <a:solidFill>
            <a:schemeClr val="accent1"/>
          </a:soli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Табиат </a:t>
            </a:r>
          </a:p>
          <a:p>
            <a:pPr algn="ctr" eaLnBrk="1" fontAlgn="base" hangingPunct="1">
              <a:spcBef>
                <a:spcPct val="0"/>
              </a:spcBef>
              <a:spcAft>
                <a:spcPct val="0"/>
              </a:spcAft>
              <a:buClrTx/>
              <a:buSzTx/>
              <a:buFontTx/>
              <a:buNone/>
            </a:pPr>
            <a:r>
              <a:rPr lang="uz-Cyrl-UZ" altLang="ru-RU" sz="1800" dirty="0">
                <a:solidFill>
                  <a:prstClr val="white"/>
                </a:solidFill>
              </a:rPr>
              <a:t>инжиқликлари</a:t>
            </a:r>
            <a:endParaRPr lang="ru-RU" altLang="ru-RU" sz="1800" dirty="0">
              <a:solidFill>
                <a:prstClr val="white"/>
              </a:solidFill>
            </a:endParaRPr>
          </a:p>
        </p:txBody>
      </p:sp>
      <p:sp>
        <p:nvSpPr>
          <p:cNvPr id="12294" name="Rectangle 5"/>
          <p:cNvSpPr>
            <a:spLocks noChangeArrowheads="1"/>
          </p:cNvSpPr>
          <p:nvPr/>
        </p:nvSpPr>
        <p:spPr bwMode="auto">
          <a:xfrm>
            <a:off x="2286000" y="3429000"/>
            <a:ext cx="2286000" cy="914400"/>
          </a:xfrm>
          <a:prstGeom prst="rect">
            <a:avLst/>
          </a:prstGeom>
          <a:solidFill>
            <a:schemeClr val="accent1"/>
          </a:soli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Фаннинг</a:t>
            </a:r>
          </a:p>
          <a:p>
            <a:pPr algn="ctr" eaLnBrk="1" fontAlgn="base" hangingPunct="1">
              <a:spcBef>
                <a:spcPct val="0"/>
              </a:spcBef>
              <a:spcAft>
                <a:spcPct val="0"/>
              </a:spcAft>
              <a:buClrTx/>
              <a:buSzTx/>
              <a:buFontTx/>
              <a:buNone/>
            </a:pPr>
            <a:r>
              <a:rPr lang="uz-Cyrl-UZ" altLang="ru-RU" sz="1800" dirty="0">
                <a:solidFill>
                  <a:prstClr val="white"/>
                </a:solidFill>
              </a:rPr>
              <a:t> ривожланмаганлиги</a:t>
            </a:r>
            <a:endParaRPr lang="ru-RU" altLang="ru-RU" sz="1800" dirty="0">
              <a:solidFill>
                <a:prstClr val="white"/>
              </a:solidFill>
            </a:endParaRPr>
          </a:p>
        </p:txBody>
      </p:sp>
      <p:sp>
        <p:nvSpPr>
          <p:cNvPr id="12295" name="Oval 6"/>
          <p:cNvSpPr>
            <a:spLocks noChangeArrowheads="1"/>
          </p:cNvSpPr>
          <p:nvPr/>
        </p:nvSpPr>
        <p:spPr bwMode="auto">
          <a:xfrm>
            <a:off x="6040582" y="990600"/>
            <a:ext cx="2036618" cy="1600200"/>
          </a:xfrm>
          <a:prstGeom prst="ellipse">
            <a:avLst/>
          </a:prstGeom>
          <a:solidFill>
            <a:schemeClr val="accent1"/>
          </a:solidFill>
          <a:ln w="9525">
            <a:solidFill>
              <a:schemeClr val="tx1"/>
            </a:solidFill>
            <a:round/>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800" b="1" dirty="0">
                <a:solidFill>
                  <a:srgbClr val="FFFF00"/>
                </a:solidFill>
              </a:rPr>
              <a:t>Жамият</a:t>
            </a:r>
            <a:endParaRPr lang="ru-RU" altLang="ru-RU" sz="2800" b="1" dirty="0">
              <a:solidFill>
                <a:srgbClr val="FFFF00"/>
              </a:solidFill>
            </a:endParaRPr>
          </a:p>
        </p:txBody>
      </p:sp>
      <p:sp>
        <p:nvSpPr>
          <p:cNvPr id="12296" name="Rectangle 7"/>
          <p:cNvSpPr>
            <a:spLocks noChangeArrowheads="1"/>
          </p:cNvSpPr>
          <p:nvPr/>
        </p:nvSpPr>
        <p:spPr bwMode="auto">
          <a:xfrm>
            <a:off x="5940152" y="5373216"/>
            <a:ext cx="2365648" cy="1008112"/>
          </a:xfrm>
          <a:prstGeom prst="rect">
            <a:avLst/>
          </a:prstGeom>
          <a:solidFill>
            <a:schemeClr val="accent1"/>
          </a:soli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800" b="1" dirty="0">
                <a:solidFill>
                  <a:srgbClr val="0070C0"/>
                </a:solidFill>
              </a:rPr>
              <a:t>Табиат</a:t>
            </a:r>
            <a:endParaRPr lang="ru-RU" altLang="ru-RU" sz="2800" b="1" dirty="0">
              <a:solidFill>
                <a:srgbClr val="0070C0"/>
              </a:solidFill>
            </a:endParaRPr>
          </a:p>
        </p:txBody>
      </p:sp>
      <p:sp>
        <p:nvSpPr>
          <p:cNvPr id="12297" name="Oval 8"/>
          <p:cNvSpPr>
            <a:spLocks noChangeArrowheads="1"/>
          </p:cNvSpPr>
          <p:nvPr/>
        </p:nvSpPr>
        <p:spPr bwMode="auto">
          <a:xfrm>
            <a:off x="4932040" y="3276600"/>
            <a:ext cx="1773560" cy="1295400"/>
          </a:xfrm>
          <a:prstGeom prst="ellipse">
            <a:avLst/>
          </a:prstGeom>
          <a:solidFill>
            <a:schemeClr val="accent1"/>
          </a:solidFill>
          <a:ln w="9525">
            <a:solidFill>
              <a:schemeClr val="tx1"/>
            </a:solidFill>
            <a:round/>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Фаннинг </a:t>
            </a:r>
          </a:p>
          <a:p>
            <a:pPr algn="ctr" eaLnBrk="1" fontAlgn="base" hangingPunct="1">
              <a:spcBef>
                <a:spcPct val="0"/>
              </a:spcBef>
              <a:spcAft>
                <a:spcPct val="0"/>
              </a:spcAft>
              <a:buClrTx/>
              <a:buSzTx/>
              <a:buFontTx/>
              <a:buNone/>
            </a:pPr>
            <a:r>
              <a:rPr lang="uz-Cyrl-UZ" altLang="ru-RU" sz="1800" dirty="0">
                <a:solidFill>
                  <a:prstClr val="white"/>
                </a:solidFill>
              </a:rPr>
              <a:t>ривожланиши</a:t>
            </a:r>
            <a:endParaRPr lang="ru-RU" altLang="ru-RU" sz="1800" dirty="0">
              <a:solidFill>
                <a:prstClr val="white"/>
              </a:solidFill>
            </a:endParaRPr>
          </a:p>
        </p:txBody>
      </p:sp>
      <p:sp>
        <p:nvSpPr>
          <p:cNvPr id="12298" name="Oval 9"/>
          <p:cNvSpPr>
            <a:spLocks noChangeArrowheads="1"/>
          </p:cNvSpPr>
          <p:nvPr/>
        </p:nvSpPr>
        <p:spPr bwMode="auto">
          <a:xfrm>
            <a:off x="7020272" y="3200400"/>
            <a:ext cx="1872208" cy="1447800"/>
          </a:xfrm>
          <a:prstGeom prst="ellipse">
            <a:avLst/>
          </a:prstGeom>
          <a:solidFill>
            <a:schemeClr val="accent1"/>
          </a:solidFill>
          <a:ln w="9525">
            <a:solidFill>
              <a:schemeClr val="tx1"/>
            </a:solidFill>
            <a:round/>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dirty="0">
                <a:solidFill>
                  <a:prstClr val="white"/>
                </a:solidFill>
              </a:rPr>
              <a:t>Техниканинг </a:t>
            </a:r>
          </a:p>
          <a:p>
            <a:pPr algn="ctr" eaLnBrk="1" fontAlgn="base" hangingPunct="1">
              <a:spcBef>
                <a:spcPct val="0"/>
              </a:spcBef>
              <a:spcAft>
                <a:spcPct val="0"/>
              </a:spcAft>
              <a:buClrTx/>
              <a:buSzTx/>
              <a:buFontTx/>
              <a:buNone/>
            </a:pPr>
            <a:r>
              <a:rPr lang="uz-Cyrl-UZ" altLang="ru-RU" sz="1800" dirty="0">
                <a:solidFill>
                  <a:prstClr val="white"/>
                </a:solidFill>
              </a:rPr>
              <a:t>ривожланиши</a:t>
            </a:r>
            <a:endParaRPr lang="ru-RU" altLang="ru-RU" sz="1800" dirty="0">
              <a:solidFill>
                <a:prstClr val="white"/>
              </a:solidFill>
            </a:endParaRPr>
          </a:p>
        </p:txBody>
      </p:sp>
      <p:sp>
        <p:nvSpPr>
          <p:cNvPr id="12299" name="Line 10"/>
          <p:cNvSpPr>
            <a:spLocks noChangeShapeType="1"/>
          </p:cNvSpPr>
          <p:nvPr/>
        </p:nvSpPr>
        <p:spPr bwMode="auto">
          <a:xfrm flipH="1">
            <a:off x="914400" y="2286000"/>
            <a:ext cx="457200" cy="1143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0" name="Line 11"/>
          <p:cNvSpPr>
            <a:spLocks noChangeShapeType="1"/>
          </p:cNvSpPr>
          <p:nvPr/>
        </p:nvSpPr>
        <p:spPr bwMode="auto">
          <a:xfrm>
            <a:off x="2438400" y="2286000"/>
            <a:ext cx="304800" cy="1143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1" name="Line 12"/>
          <p:cNvSpPr>
            <a:spLocks noChangeShapeType="1"/>
          </p:cNvSpPr>
          <p:nvPr/>
        </p:nvSpPr>
        <p:spPr bwMode="auto">
          <a:xfrm>
            <a:off x="990600" y="4343400"/>
            <a:ext cx="3810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2" name="Line 13"/>
          <p:cNvSpPr>
            <a:spLocks noChangeShapeType="1"/>
          </p:cNvSpPr>
          <p:nvPr/>
        </p:nvSpPr>
        <p:spPr bwMode="auto">
          <a:xfrm flipH="1">
            <a:off x="2438400" y="4343400"/>
            <a:ext cx="3810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3" name="Line 14"/>
          <p:cNvSpPr>
            <a:spLocks noChangeShapeType="1"/>
          </p:cNvSpPr>
          <p:nvPr/>
        </p:nvSpPr>
        <p:spPr bwMode="auto">
          <a:xfrm flipH="1">
            <a:off x="6096000" y="2420888"/>
            <a:ext cx="304800" cy="8557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4" name="Line 15"/>
          <p:cNvSpPr>
            <a:spLocks noChangeShapeType="1"/>
          </p:cNvSpPr>
          <p:nvPr/>
        </p:nvSpPr>
        <p:spPr bwMode="auto">
          <a:xfrm>
            <a:off x="7848600" y="2286000"/>
            <a:ext cx="457200" cy="91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5" name="Line 16"/>
          <p:cNvSpPr>
            <a:spLocks noChangeShapeType="1"/>
          </p:cNvSpPr>
          <p:nvPr/>
        </p:nvSpPr>
        <p:spPr bwMode="auto">
          <a:xfrm>
            <a:off x="6400800" y="4419600"/>
            <a:ext cx="403448" cy="95361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6" name="Line 17"/>
          <p:cNvSpPr>
            <a:spLocks noChangeShapeType="1"/>
          </p:cNvSpPr>
          <p:nvPr/>
        </p:nvSpPr>
        <p:spPr bwMode="auto">
          <a:xfrm flipH="1">
            <a:off x="7467600" y="4648200"/>
            <a:ext cx="114300" cy="72501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
        <p:nvSpPr>
          <p:cNvPr id="12307" name="Rectangle 18"/>
          <p:cNvSpPr>
            <a:spLocks noChangeArrowheads="1"/>
          </p:cNvSpPr>
          <p:nvPr/>
        </p:nvSpPr>
        <p:spPr bwMode="auto">
          <a:xfrm>
            <a:off x="152400" y="304800"/>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400" b="1" dirty="0">
                <a:solidFill>
                  <a:srgbClr val="FFFF00"/>
                </a:solidFill>
                <a:cs typeface="Times New Roman" pitchFamily="18" charset="0"/>
              </a:rPr>
              <a:t>Табиат ва жамиятнинг ўзаро алоқадорлиги</a:t>
            </a:r>
            <a:r>
              <a:rPr lang="ru-RU" altLang="ru-RU" sz="1800" dirty="0">
                <a:solidFill>
                  <a:prstClr val="white"/>
                </a:solidFill>
              </a:rPr>
              <a:t> </a:t>
            </a:r>
          </a:p>
        </p:txBody>
      </p:sp>
      <p:sp>
        <p:nvSpPr>
          <p:cNvPr id="12308" name="Rectangle 19"/>
          <p:cNvSpPr>
            <a:spLocks noChangeArrowheads="1"/>
          </p:cNvSpPr>
          <p:nvPr/>
        </p:nvSpPr>
        <p:spPr bwMode="auto">
          <a:xfrm>
            <a:off x="0" y="685800"/>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just" eaLnBrk="1" fontAlgn="base" hangingPunct="1">
              <a:spcBef>
                <a:spcPct val="0"/>
              </a:spcBef>
              <a:spcAft>
                <a:spcPct val="0"/>
              </a:spcAft>
              <a:buClrTx/>
              <a:buSzTx/>
              <a:buFontTx/>
              <a:buNone/>
            </a:pPr>
            <a:r>
              <a:rPr lang="uz-Cyrl-UZ" altLang="ru-RU" sz="1800" dirty="0">
                <a:solidFill>
                  <a:prstClr val="white"/>
                </a:solidFill>
                <a:cs typeface="Times New Roman" pitchFamily="18" charset="0"/>
              </a:rPr>
              <a:t>         қадимда</a:t>
            </a:r>
            <a:endParaRPr lang="ru-RU" altLang="ru-RU" sz="1800" dirty="0">
              <a:solidFill>
                <a:prstClr val="white"/>
              </a:solidFill>
            </a:endParaRPr>
          </a:p>
        </p:txBody>
      </p:sp>
      <p:sp>
        <p:nvSpPr>
          <p:cNvPr id="12309" name="Rectangle 20"/>
          <p:cNvSpPr>
            <a:spLocks noChangeArrowheads="1"/>
          </p:cNvSpPr>
          <p:nvPr/>
        </p:nvSpPr>
        <p:spPr bwMode="auto">
          <a:xfrm>
            <a:off x="152400" y="685800"/>
            <a:ext cx="8596064"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r" eaLnBrk="1" fontAlgn="base" hangingPunct="1">
              <a:spcBef>
                <a:spcPct val="0"/>
              </a:spcBef>
              <a:spcAft>
                <a:spcPct val="0"/>
              </a:spcAft>
              <a:buClrTx/>
              <a:buSzTx/>
              <a:buFontTx/>
              <a:buNone/>
            </a:pPr>
            <a:r>
              <a:rPr lang="uz-Cyrl-UZ" altLang="ru-RU" sz="1800" dirty="0">
                <a:solidFill>
                  <a:prstClr val="white"/>
                </a:solidFill>
                <a:cs typeface="Times New Roman" pitchFamily="18" charset="0"/>
              </a:rPr>
              <a:t>ҳозир</a:t>
            </a:r>
            <a:endParaRPr lang="ru-RU" altLang="ru-RU" sz="1800" dirty="0">
              <a:solidFill>
                <a:prstClr val="white"/>
              </a:solidFill>
              <a:cs typeface="Times New Roman" pitchFamily="18" charset="0"/>
            </a:endParaRPr>
          </a:p>
          <a:p>
            <a:pPr fontAlgn="base">
              <a:spcBef>
                <a:spcPct val="0"/>
              </a:spcBef>
              <a:spcAft>
                <a:spcPct val="0"/>
              </a:spcAft>
              <a:buClrTx/>
              <a:buSzTx/>
              <a:buFontTx/>
              <a:buNone/>
            </a:pPr>
            <a:endParaRPr lang="ru-RU" altLang="ru-RU" sz="1800" dirty="0">
              <a:solidFill>
                <a:prstClr val="white"/>
              </a:solidFill>
            </a:endParaRPr>
          </a:p>
        </p:txBody>
      </p:sp>
      <p:sp>
        <p:nvSpPr>
          <p:cNvPr id="12310" name="Line 21"/>
          <p:cNvSpPr>
            <a:spLocks noChangeShapeType="1"/>
          </p:cNvSpPr>
          <p:nvPr/>
        </p:nvSpPr>
        <p:spPr bwMode="auto">
          <a:xfrm flipV="1">
            <a:off x="1547664" y="838200"/>
            <a:ext cx="6408712" cy="309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r" fontAlgn="base">
              <a:spcBef>
                <a:spcPct val="0"/>
              </a:spcBef>
              <a:spcAft>
                <a:spcPct val="0"/>
              </a:spcAft>
            </a:pPr>
            <a:endParaRPr lang="ru-RU">
              <a:solidFill>
                <a:prstClr val="white"/>
              </a:solidFill>
              <a:latin typeface="Arial" charset="0"/>
            </a:endParaRPr>
          </a:p>
        </p:txBody>
      </p:sp>
    </p:spTree>
    <p:extLst>
      <p:ext uri="{BB962C8B-B14F-4D97-AF65-F5344CB8AC3E}">
        <p14:creationId xmlns:p14="http://schemas.microsoft.com/office/powerpoint/2010/main" val="14725500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22"/>
          <p:cNvSpPr>
            <a:spLocks noGrp="1"/>
          </p:cNvSpPr>
          <p:nvPr>
            <p:ph type="sldNum" sz="quarter" idx="12"/>
          </p:nvPr>
        </p:nvSpPr>
        <p:spPr/>
        <p:txBody>
          <a:bodyPr/>
          <a:lstStyle/>
          <a:p>
            <a:pPr>
              <a:defRPr/>
            </a:pPr>
            <a:fld id="{7E44A82F-04F5-49E9-93CC-8AB86B9C7782}" type="slidenum">
              <a:rPr lang="ru-RU">
                <a:solidFill>
                  <a:srgbClr val="EAEBDE">
                    <a:shade val="90000"/>
                  </a:srgbClr>
                </a:solidFill>
              </a:rPr>
              <a:pPr>
                <a:defRPr/>
              </a:pPr>
              <a:t>36</a:t>
            </a:fld>
            <a:endParaRPr lang="ru-RU">
              <a:solidFill>
                <a:srgbClr val="EAEBDE">
                  <a:shade val="90000"/>
                </a:srgbClr>
              </a:solidFill>
            </a:endParaRPr>
          </a:p>
        </p:txBody>
      </p:sp>
      <p:pic>
        <p:nvPicPr>
          <p:cNvPr id="245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3"/>
          <p:cNvSpPr>
            <a:spLocks noChangeArrowheads="1"/>
          </p:cNvSpPr>
          <p:nvPr/>
        </p:nvSpPr>
        <p:spPr bwMode="auto">
          <a:xfrm>
            <a:off x="228600" y="4495800"/>
            <a:ext cx="91440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just" eaLnBrk="1" fontAlgn="base" hangingPunct="1">
              <a:spcBef>
                <a:spcPct val="0"/>
              </a:spcBef>
              <a:spcAft>
                <a:spcPct val="0"/>
              </a:spcAft>
              <a:buClrTx/>
              <a:buSzTx/>
              <a:buFontTx/>
              <a:buNone/>
            </a:pPr>
            <a:r>
              <a:rPr lang="ru-RU" altLang="ru-RU" sz="1500">
                <a:solidFill>
                  <a:prstClr val="white"/>
                </a:solidFill>
                <a:cs typeface="Times New Roman" pitchFamily="18" charset="0"/>
              </a:rPr>
              <a:t>. </a:t>
            </a:r>
            <a:endParaRPr lang="ru-RU" altLang="ru-RU" sz="1800" b="1">
              <a:solidFill>
                <a:prstClr val="black"/>
              </a:solidFill>
            </a:endParaRPr>
          </a:p>
        </p:txBody>
      </p:sp>
      <p:sp>
        <p:nvSpPr>
          <p:cNvPr id="24581" name="AutoShape 4"/>
          <p:cNvSpPr>
            <a:spLocks noChangeArrowheads="1"/>
          </p:cNvSpPr>
          <p:nvPr/>
        </p:nvSpPr>
        <p:spPr bwMode="auto">
          <a:xfrm>
            <a:off x="1752600" y="228600"/>
            <a:ext cx="6248400" cy="5638800"/>
          </a:xfrm>
          <a:prstGeom prst="verticalScroll">
            <a:avLst>
              <a:gd name="adj" fmla="val 12500"/>
            </a:avLst>
          </a:prstGeom>
          <a:gradFill rotWithShape="0">
            <a:gsLst>
              <a:gs pos="0">
                <a:srgbClr val="8488C4"/>
              </a:gs>
              <a:gs pos="53000">
                <a:srgbClr val="D4DEFF"/>
              </a:gs>
              <a:gs pos="83000">
                <a:srgbClr val="D4DEFF"/>
              </a:gs>
              <a:gs pos="100000">
                <a:srgbClr val="96AB94"/>
              </a:gs>
            </a:gsLst>
            <a:lin ang="2700000" scaled="1"/>
          </a:gra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a:t>
            </a:r>
            <a:r>
              <a:rPr lang="ru-RU" altLang="ru-RU" sz="2000" b="1" i="1">
                <a:solidFill>
                  <a:prstClr val="black"/>
                </a:solidFill>
                <a:cs typeface="Times New Roman" pitchFamily="18" charset="0"/>
              </a:rPr>
              <a:t>Экология</a:t>
            </a:r>
            <a:r>
              <a:rPr lang="ru-RU" altLang="ru-RU" sz="2000" b="1">
                <a:solidFill>
                  <a:prstClr val="black"/>
                </a:solidFill>
                <a:cs typeface="Times New Roman" pitchFamily="18" charset="0"/>
              </a:rPr>
              <a:t>» атамаси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этимологик жиҳатдан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юнонча </a:t>
            </a:r>
            <a:r>
              <a:rPr lang="ru-RU" altLang="ru-RU" sz="2000" b="1" i="1">
                <a:solidFill>
                  <a:prstClr val="black"/>
                </a:solidFill>
                <a:cs typeface="Times New Roman" pitchFamily="18" charset="0"/>
              </a:rPr>
              <a:t>oikos</a:t>
            </a:r>
            <a:r>
              <a:rPr lang="ru-RU" altLang="ru-RU" sz="2000" b="1">
                <a:solidFill>
                  <a:prstClr val="black"/>
                </a:solidFill>
                <a:cs typeface="Times New Roman" pitchFamily="18" charset="0"/>
              </a:rPr>
              <a:t> – уй,</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 бошпана ва </a:t>
            </a:r>
            <a:r>
              <a:rPr lang="ru-RU" altLang="ru-RU" sz="2000" b="1" i="1">
                <a:solidFill>
                  <a:prstClr val="black"/>
                </a:solidFill>
                <a:cs typeface="Times New Roman" pitchFamily="18" charset="0"/>
              </a:rPr>
              <a:t>logos</a:t>
            </a:r>
            <a:r>
              <a:rPr lang="ru-RU" altLang="ru-RU" sz="2000" b="1">
                <a:solidFill>
                  <a:prstClr val="black"/>
                </a:solidFill>
                <a:cs typeface="Times New Roman" pitchFamily="18" charset="0"/>
              </a:rPr>
              <a:t> – таълимот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сўзларидан келиб чиққан бўлиб,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кенг маънода яшаш муҳитига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эга бўлган жонли организм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(ёки жонли организмлар, мавжудотлар)</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 ташкил этган ҳар қандай ташкилот, </a:t>
            </a:r>
            <a:endParaRPr lang="ru-RU" altLang="ru-RU" sz="2000" b="1">
              <a:solidFill>
                <a:prstClr val="black"/>
              </a:solidFill>
            </a:endParaRPr>
          </a:p>
          <a:p>
            <a:pPr algn="ctr" eaLnBrk="1" fontAlgn="base" hangingPunct="1">
              <a:spcBef>
                <a:spcPct val="0"/>
              </a:spcBef>
              <a:spcAft>
                <a:spcPct val="0"/>
              </a:spcAft>
              <a:buClrTx/>
              <a:buSzTx/>
              <a:buFontTx/>
              <a:buNone/>
            </a:pPr>
            <a:r>
              <a:rPr lang="ru-RU" altLang="ru-RU" sz="2000" b="1">
                <a:solidFill>
                  <a:prstClr val="black"/>
                </a:solidFill>
                <a:cs typeface="Times New Roman" pitchFamily="18" charset="0"/>
              </a:rPr>
              <a:t>системани англатади. </a:t>
            </a:r>
            <a:endParaRPr lang="ru-RU" altLang="ru-RU" sz="2000">
              <a:solidFill>
                <a:prstClr val="black"/>
              </a:solidFill>
            </a:endParaRPr>
          </a:p>
        </p:txBody>
      </p:sp>
    </p:spTree>
    <p:extLst>
      <p:ext uri="{BB962C8B-B14F-4D97-AF65-F5344CB8AC3E}">
        <p14:creationId xmlns:p14="http://schemas.microsoft.com/office/powerpoint/2010/main" val="2625669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22"/>
          <p:cNvSpPr>
            <a:spLocks noGrp="1"/>
          </p:cNvSpPr>
          <p:nvPr>
            <p:ph type="sldNum" sz="quarter" idx="12"/>
          </p:nvPr>
        </p:nvSpPr>
        <p:spPr/>
        <p:txBody>
          <a:bodyPr/>
          <a:lstStyle/>
          <a:p>
            <a:pPr>
              <a:defRPr/>
            </a:pPr>
            <a:fld id="{41A95AEA-4B1F-468D-B008-8A92937DDD42}" type="slidenum">
              <a:rPr lang="ru-RU">
                <a:solidFill>
                  <a:srgbClr val="EAEBDE">
                    <a:shade val="90000"/>
                  </a:srgbClr>
                </a:solidFill>
              </a:rPr>
              <a:pPr>
                <a:defRPr/>
              </a:pPr>
              <a:t>37</a:t>
            </a:fld>
            <a:endParaRPr lang="ru-RU">
              <a:solidFill>
                <a:srgbClr val="EAEBDE">
                  <a:shade val="90000"/>
                </a:srgbClr>
              </a:solidFill>
            </a:endParaRPr>
          </a:p>
        </p:txBody>
      </p:sp>
      <p:sp>
        <p:nvSpPr>
          <p:cNvPr id="14339" name="Rectangle 2"/>
          <p:cNvSpPr>
            <a:spLocks noChangeArrowheads="1"/>
          </p:cNvSpPr>
          <p:nvPr/>
        </p:nvSpPr>
        <p:spPr bwMode="auto">
          <a:xfrm>
            <a:off x="1727683" y="533400"/>
            <a:ext cx="5716897" cy="533400"/>
          </a:xfrm>
          <a:prstGeom prst="rect">
            <a:avLst/>
          </a:prstGeom>
          <a:solidFill>
            <a:schemeClr val="accent1"/>
          </a:soli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ru-RU" altLang="ru-RU" sz="3600" b="1" dirty="0" err="1">
                <a:solidFill>
                  <a:prstClr val="white"/>
                </a:solidFill>
              </a:rPr>
              <a:t>Экологик</a:t>
            </a:r>
            <a:r>
              <a:rPr lang="ru-RU" altLang="ru-RU" sz="3600" b="1" dirty="0">
                <a:solidFill>
                  <a:prstClr val="white"/>
                </a:solidFill>
              </a:rPr>
              <a:t> </a:t>
            </a:r>
            <a:r>
              <a:rPr lang="ru-RU" altLang="ru-RU" sz="3600" b="1" dirty="0" err="1">
                <a:solidFill>
                  <a:prstClr val="white"/>
                </a:solidFill>
              </a:rPr>
              <a:t>танглик</a:t>
            </a:r>
            <a:endParaRPr lang="ru-RU" altLang="ru-RU" sz="3600" b="1" dirty="0">
              <a:solidFill>
                <a:prstClr val="white"/>
              </a:solidFill>
            </a:endParaRPr>
          </a:p>
        </p:txBody>
      </p:sp>
      <p:sp>
        <p:nvSpPr>
          <p:cNvPr id="14340" name="Rectangle 3"/>
          <p:cNvSpPr>
            <a:spLocks noChangeArrowheads="1"/>
          </p:cNvSpPr>
          <p:nvPr/>
        </p:nvSpPr>
        <p:spPr bwMode="auto">
          <a:xfrm>
            <a:off x="467544" y="2057400"/>
            <a:ext cx="2520280" cy="2133600"/>
          </a:xfrm>
          <a:prstGeom prst="rect">
            <a:avLst/>
          </a:prstGeom>
          <a:solidFill>
            <a:schemeClr val="accent1"/>
          </a:solidFill>
          <a:ln w="9525">
            <a:solidFill>
              <a:schemeClr val="tx1"/>
            </a:solidFill>
            <a:miter lim="800000"/>
            <a:headEnd/>
            <a:tailEnd/>
          </a:ln>
        </p:spPr>
        <p:txBody>
          <a:bodyPr wrap="none" lIns="0" anchorCtr="1"/>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b="1" dirty="0">
                <a:solidFill>
                  <a:prstClr val="white"/>
                </a:solidFill>
              </a:rPr>
              <a:t>И</a:t>
            </a:r>
            <a:r>
              <a:rPr lang="uz-Cyrl-UZ" altLang="ru-RU" sz="1800" b="1" dirty="0">
                <a:solidFill>
                  <a:prstClr val="white"/>
                </a:solidFill>
                <a:cs typeface="Times New Roman" pitchFamily="18" charset="0"/>
              </a:rPr>
              <a:t>лгари яшовчанлик</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қобилиятига эга</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бўлган кўпгина </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ҳудудлар яйдоқ </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саҳрога айланиши</a:t>
            </a:r>
            <a:r>
              <a:rPr lang="ru-RU" altLang="ru-RU" sz="1800" b="1" dirty="0">
                <a:solidFill>
                  <a:prstClr val="white"/>
                </a:solidFill>
              </a:rPr>
              <a:t> </a:t>
            </a:r>
          </a:p>
        </p:txBody>
      </p:sp>
      <p:sp>
        <p:nvSpPr>
          <p:cNvPr id="14341" name="Rectangle 4"/>
          <p:cNvSpPr>
            <a:spLocks noChangeArrowheads="1"/>
          </p:cNvSpPr>
          <p:nvPr/>
        </p:nvSpPr>
        <p:spPr bwMode="auto">
          <a:xfrm>
            <a:off x="3347864" y="2057400"/>
            <a:ext cx="2519536" cy="2133600"/>
          </a:xfrm>
          <a:prstGeom prst="rect">
            <a:avLst/>
          </a:prstGeom>
          <a:solidFill>
            <a:schemeClr val="accent1"/>
          </a:solidFill>
          <a:ln w="9525">
            <a:solidFill>
              <a:schemeClr val="tx1"/>
            </a:solidFill>
            <a:miter lim="800000"/>
            <a:headEnd/>
            <a:tailEnd/>
          </a:ln>
        </p:spPr>
        <p:txBody>
          <a:bodyPr wrap="none" anchorCtr="1"/>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b="1" dirty="0">
                <a:solidFill>
                  <a:prstClr val="white"/>
                </a:solidFill>
              </a:rPr>
              <a:t>А</a:t>
            </a:r>
            <a:r>
              <a:rPr lang="uz-Cyrl-UZ" altLang="ru-RU" sz="1800" b="1" dirty="0">
                <a:solidFill>
                  <a:prstClr val="white"/>
                </a:solidFill>
                <a:cs typeface="Times New Roman" pitchFamily="18" charset="0"/>
              </a:rPr>
              <a:t>тмосфера, сув</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ҳавзалари ва</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шу кабиларнинг</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ҳалокатга </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элтадиган</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тарзда</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ифлосланиши</a:t>
            </a:r>
            <a:r>
              <a:rPr lang="ru-RU" altLang="ru-RU" sz="1800" b="1" dirty="0">
                <a:solidFill>
                  <a:prstClr val="white"/>
                </a:solidFill>
              </a:rPr>
              <a:t> </a:t>
            </a:r>
          </a:p>
        </p:txBody>
      </p:sp>
      <p:sp>
        <p:nvSpPr>
          <p:cNvPr id="14342" name="Rectangle 5"/>
          <p:cNvSpPr>
            <a:spLocks noChangeArrowheads="1"/>
          </p:cNvSpPr>
          <p:nvPr/>
        </p:nvSpPr>
        <p:spPr bwMode="auto">
          <a:xfrm>
            <a:off x="6019800" y="2152650"/>
            <a:ext cx="2849563" cy="1749425"/>
          </a:xfrm>
          <a:prstGeom prst="rect">
            <a:avLst/>
          </a:prstGeom>
          <a:solidFill>
            <a:schemeClr val="accent1"/>
          </a:solidFill>
          <a:ln w="9525">
            <a:solidFill>
              <a:schemeClr val="tx1"/>
            </a:solidFill>
            <a:miter lim="800000"/>
            <a:headEnd/>
            <a:tailEnd/>
          </a:ln>
        </p:spPr>
        <p:txBody>
          <a:bodyPr anchor="ctr" anchorCtr="1">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Стратосферанинг</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озон пардасидаги</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тешиклар, оқава </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сувлар ташландиқ</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«ариқлар»га</a:t>
            </a:r>
            <a:endParaRPr lang="uz-Cyrl-UZ" altLang="ru-RU" sz="1800" b="1" dirty="0">
              <a:solidFill>
                <a:prstClr val="white"/>
              </a:solidFill>
            </a:endParaRPr>
          </a:p>
          <a:p>
            <a:pPr algn="ctr" eaLnBrk="1" fontAlgn="base" hangingPunct="1">
              <a:spcBef>
                <a:spcPct val="0"/>
              </a:spcBef>
              <a:spcAft>
                <a:spcPct val="0"/>
              </a:spcAft>
              <a:buClrTx/>
              <a:buSzTx/>
              <a:buFontTx/>
              <a:buNone/>
            </a:pPr>
            <a:r>
              <a:rPr lang="uz-Cyrl-UZ" altLang="ru-RU" sz="1800" b="1" dirty="0">
                <a:solidFill>
                  <a:prstClr val="white"/>
                </a:solidFill>
                <a:cs typeface="Times New Roman" pitchFamily="18" charset="0"/>
              </a:rPr>
              <a:t> айланиб қолган </a:t>
            </a:r>
            <a:endParaRPr lang="ru-RU" altLang="ru-RU" sz="1800" b="1" dirty="0">
              <a:solidFill>
                <a:prstClr val="white"/>
              </a:solidFill>
              <a:cs typeface="Times New Roman" pitchFamily="18" charset="0"/>
            </a:endParaRPr>
          </a:p>
        </p:txBody>
      </p:sp>
      <p:sp>
        <p:nvSpPr>
          <p:cNvPr id="14343" name="Line 6"/>
          <p:cNvSpPr>
            <a:spLocks noChangeShapeType="1"/>
          </p:cNvSpPr>
          <p:nvPr/>
        </p:nvSpPr>
        <p:spPr bwMode="auto">
          <a:xfrm flipH="1">
            <a:off x="2743200" y="1066800"/>
            <a:ext cx="68580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sp>
        <p:nvSpPr>
          <p:cNvPr id="14344" name="Line 7"/>
          <p:cNvSpPr>
            <a:spLocks noChangeShapeType="1"/>
          </p:cNvSpPr>
          <p:nvPr/>
        </p:nvSpPr>
        <p:spPr bwMode="auto">
          <a:xfrm>
            <a:off x="5867400" y="1066800"/>
            <a:ext cx="10668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sp>
        <p:nvSpPr>
          <p:cNvPr id="14345" name="Line 8"/>
          <p:cNvSpPr>
            <a:spLocks noChangeShapeType="1"/>
          </p:cNvSpPr>
          <p:nvPr/>
        </p:nvSpPr>
        <p:spPr bwMode="auto">
          <a:xfrm>
            <a:off x="4648200" y="1066800"/>
            <a:ext cx="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algn="r" fontAlgn="base">
              <a:spcBef>
                <a:spcPct val="0"/>
              </a:spcBef>
              <a:spcAft>
                <a:spcPct val="0"/>
              </a:spcAft>
            </a:pPr>
            <a:endParaRPr lang="ru-RU">
              <a:solidFill>
                <a:prstClr val="white"/>
              </a:solidFill>
              <a:latin typeface="Arial" charset="0"/>
            </a:endParaRPr>
          </a:p>
        </p:txBody>
      </p:sp>
      <p:pic>
        <p:nvPicPr>
          <p:cNvPr id="14346" name="Picture 10" descr="123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221163"/>
            <a:ext cx="316865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1" descr="1234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4292600"/>
            <a:ext cx="29527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2" descr="784900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688" y="4221163"/>
            <a:ext cx="2627312"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905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22"/>
          <p:cNvSpPr>
            <a:spLocks noGrp="1"/>
          </p:cNvSpPr>
          <p:nvPr>
            <p:ph type="sldNum" sz="quarter" idx="12"/>
          </p:nvPr>
        </p:nvSpPr>
        <p:spPr/>
        <p:txBody>
          <a:bodyPr/>
          <a:lstStyle/>
          <a:p>
            <a:pPr>
              <a:defRPr/>
            </a:pPr>
            <a:fld id="{6F8C53C6-E933-4023-AD5E-D7DF4F9D21BE}" type="slidenum">
              <a:rPr lang="ru-RU">
                <a:solidFill>
                  <a:srgbClr val="EAEBDE">
                    <a:shade val="90000"/>
                  </a:srgbClr>
                </a:solidFill>
              </a:rPr>
              <a:pPr>
                <a:defRPr/>
              </a:pPr>
              <a:t>38</a:t>
            </a:fld>
            <a:endParaRPr lang="ru-RU">
              <a:solidFill>
                <a:srgbClr val="EAEBDE">
                  <a:shade val="90000"/>
                </a:srgbClr>
              </a:solidFill>
            </a:endParaRPr>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3"/>
          <p:cNvSpPr>
            <a:spLocks noChangeArrowheads="1"/>
          </p:cNvSpPr>
          <p:nvPr/>
        </p:nvSpPr>
        <p:spPr bwMode="auto">
          <a:xfrm>
            <a:off x="1143000" y="0"/>
            <a:ext cx="76962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just" eaLnBrk="1" fontAlgn="base" hangingPunct="1">
              <a:spcBef>
                <a:spcPct val="0"/>
              </a:spcBef>
              <a:spcAft>
                <a:spcPct val="0"/>
              </a:spcAft>
              <a:buClrTx/>
              <a:buSzTx/>
              <a:buFontTx/>
              <a:buNone/>
            </a:pPr>
            <a:endParaRPr lang="uz-Cyrl-UZ" altLang="ru-RU" sz="1800" i="1">
              <a:solidFill>
                <a:srgbClr val="FF3300"/>
              </a:solidFill>
            </a:endParaRPr>
          </a:p>
          <a:p>
            <a:pPr algn="just" eaLnBrk="1" fontAlgn="base" hangingPunct="1">
              <a:spcBef>
                <a:spcPct val="0"/>
              </a:spcBef>
              <a:spcAft>
                <a:spcPct val="0"/>
              </a:spcAft>
              <a:buClrTx/>
              <a:buSzTx/>
              <a:buFontTx/>
              <a:buNone/>
            </a:pPr>
            <a:endParaRPr lang="uz-Cyrl-UZ" altLang="ru-RU" sz="1800" i="1">
              <a:solidFill>
                <a:srgbClr val="FF3300"/>
              </a:solidFill>
            </a:endParaRPr>
          </a:p>
          <a:p>
            <a:pPr algn="just" eaLnBrk="1" fontAlgn="base" hangingPunct="1">
              <a:spcBef>
                <a:spcPct val="0"/>
              </a:spcBef>
              <a:spcAft>
                <a:spcPct val="0"/>
              </a:spcAft>
              <a:buClrTx/>
              <a:buSzTx/>
              <a:buFontTx/>
              <a:buNone/>
            </a:pPr>
            <a:endParaRPr lang="uz-Cyrl-UZ" altLang="ru-RU" sz="1800" i="1">
              <a:solidFill>
                <a:srgbClr val="FF3300"/>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a:p>
            <a:pPr algn="just" eaLnBrk="1" fontAlgn="base" hangingPunct="1">
              <a:spcBef>
                <a:spcPct val="0"/>
              </a:spcBef>
              <a:spcAft>
                <a:spcPct val="0"/>
              </a:spcAft>
              <a:buClrTx/>
              <a:buSzTx/>
              <a:buFontTx/>
              <a:buNone/>
            </a:pPr>
            <a:endParaRPr lang="uz-Cyrl-UZ" altLang="ru-RU" sz="1800" b="1" i="1">
              <a:solidFill>
                <a:srgbClr val="66FF33"/>
              </a:solidFill>
            </a:endParaRPr>
          </a:p>
        </p:txBody>
      </p:sp>
      <p:sp>
        <p:nvSpPr>
          <p:cNvPr id="27653" name="AutoShape 4"/>
          <p:cNvSpPr>
            <a:spLocks noChangeArrowheads="1"/>
          </p:cNvSpPr>
          <p:nvPr/>
        </p:nvSpPr>
        <p:spPr bwMode="auto">
          <a:xfrm>
            <a:off x="-304800" y="228600"/>
            <a:ext cx="9753599" cy="5638800"/>
          </a:xfrm>
          <a:prstGeom prst="verticalScroll">
            <a:avLst>
              <a:gd name="adj" fmla="val 12500"/>
            </a:avLst>
          </a:prstGeom>
          <a:gradFill rotWithShape="0">
            <a:gsLst>
              <a:gs pos="0">
                <a:srgbClr val="8488C4"/>
              </a:gs>
              <a:gs pos="53000">
                <a:srgbClr val="D4DEFF"/>
              </a:gs>
              <a:gs pos="83000">
                <a:srgbClr val="D4DEFF"/>
              </a:gs>
              <a:gs pos="100000">
                <a:srgbClr val="96AB94"/>
              </a:gs>
            </a:gsLst>
            <a:lin ang="2700000" scaled="1"/>
          </a:gradFill>
          <a:ln w="9525">
            <a:solidFill>
              <a:schemeClr val="tx1"/>
            </a:solidFill>
            <a:miter lim="800000"/>
            <a:headEnd/>
            <a:tailEnd/>
          </a:ln>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800" b="1" dirty="0">
                <a:solidFill>
                  <a:prstClr val="black"/>
                </a:solidFill>
                <a:cs typeface="Times New Roman" pitchFamily="18" charset="0"/>
              </a:rPr>
              <a:t> </a:t>
            </a:r>
            <a:r>
              <a:rPr lang="uz-Cyrl-UZ" altLang="ru-RU" sz="2800" b="1" dirty="0">
                <a:solidFill>
                  <a:srgbClr val="C00000"/>
                </a:solidFill>
                <a:cs typeface="Times New Roman" pitchFamily="18" charset="0"/>
              </a:rPr>
              <a:t>НООСФЕРА</a:t>
            </a:r>
            <a:r>
              <a:rPr lang="uz-Cyrl-UZ" altLang="ru-RU" sz="2800" b="1" dirty="0">
                <a:solidFill>
                  <a:prstClr val="black"/>
                </a:solidFill>
                <a:cs typeface="Times New Roman" pitchFamily="18" charset="0"/>
              </a:rPr>
              <a:t> </a:t>
            </a:r>
            <a:r>
              <a:rPr lang="ru-RU" altLang="ru-RU" sz="2400" b="1" dirty="0">
                <a:solidFill>
                  <a:prstClr val="black"/>
                </a:solidFill>
                <a:cs typeface="Times New Roman" pitchFamily="18" charset="0"/>
              </a:rPr>
              <a:t>(</a:t>
            </a:r>
            <a:r>
              <a:rPr lang="ru-RU" altLang="ru-RU" sz="2400" b="1" dirty="0" err="1">
                <a:solidFill>
                  <a:prstClr val="black"/>
                </a:solidFill>
                <a:cs typeface="Times New Roman" pitchFamily="18" charset="0"/>
              </a:rPr>
              <a:t>юнон</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noos</a:t>
            </a:r>
            <a:r>
              <a:rPr lang="ru-RU" altLang="ru-RU" sz="2400" b="1" dirty="0">
                <a:solidFill>
                  <a:prstClr val="black"/>
                </a:solidFill>
                <a:cs typeface="Times New Roman" pitchFamily="18" charset="0"/>
              </a:rPr>
              <a:t> – </a:t>
            </a:r>
            <a:r>
              <a:rPr lang="ru-RU" altLang="ru-RU" sz="2400" b="1" dirty="0" err="1">
                <a:solidFill>
                  <a:prstClr val="black"/>
                </a:solidFill>
                <a:cs typeface="Times New Roman" pitchFamily="18" charset="0"/>
              </a:rPr>
              <a:t>ақл-идрок</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ва</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sphaira</a:t>
            </a:r>
            <a:r>
              <a:rPr lang="ru-RU" altLang="ru-RU" sz="2400" b="1" dirty="0">
                <a:solidFill>
                  <a:prstClr val="black"/>
                </a:solidFill>
                <a:cs typeface="Times New Roman" pitchFamily="18" charset="0"/>
              </a:rPr>
              <a:t>–</a:t>
            </a:r>
            <a:r>
              <a:rPr lang="ru-RU" altLang="ru-RU" sz="2400" b="1" dirty="0" err="1">
                <a:solidFill>
                  <a:prstClr val="black"/>
                </a:solidFill>
                <a:cs typeface="Times New Roman" pitchFamily="18" charset="0"/>
              </a:rPr>
              <a:t>соҳа</a:t>
            </a:r>
            <a:r>
              <a:rPr lang="ru-RU" altLang="ru-RU" sz="2400" b="1" dirty="0">
                <a:solidFill>
                  <a:prstClr val="black"/>
                </a:solidFill>
                <a:cs typeface="Times New Roman" pitchFamily="18" charset="0"/>
              </a:rPr>
              <a:t>) - </a:t>
            </a:r>
            <a:endParaRPr lang="ru-RU" altLang="ru-RU" sz="2400" b="1" dirty="0">
              <a:solidFill>
                <a:prstClr val="black"/>
              </a:solidFill>
            </a:endParaRPr>
          </a:p>
          <a:p>
            <a:pPr algn="ctr" eaLnBrk="1" fontAlgn="base" hangingPunct="1">
              <a:spcBef>
                <a:spcPct val="0"/>
              </a:spcBef>
              <a:spcAft>
                <a:spcPct val="0"/>
              </a:spcAft>
              <a:buClrTx/>
              <a:buSzTx/>
              <a:buFontTx/>
              <a:buNone/>
            </a:pP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инсоннинг</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ҳар</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қандай</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ўзгартирувчи</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фаолияти</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табиий</a:t>
            </a:r>
            <a:r>
              <a:rPr lang="ru-RU" altLang="ru-RU" sz="2400" b="1" dirty="0">
                <a:solidFill>
                  <a:prstClr val="black"/>
                </a:solidFill>
                <a:cs typeface="Times New Roman" pitchFamily="18" charset="0"/>
              </a:rPr>
              <a:t> </a:t>
            </a:r>
          </a:p>
          <a:p>
            <a:pPr algn="ctr" eaLnBrk="1" fontAlgn="base" hangingPunct="1">
              <a:spcBef>
                <a:spcPct val="0"/>
              </a:spcBef>
              <a:spcAft>
                <a:spcPct val="0"/>
              </a:spcAft>
              <a:buClrTx/>
              <a:buSzTx/>
              <a:buFontTx/>
              <a:buNone/>
            </a:pPr>
            <a:r>
              <a:rPr lang="ru-RU" altLang="ru-RU" sz="2400" b="1" dirty="0" err="1">
                <a:solidFill>
                  <a:prstClr val="black"/>
                </a:solidFill>
                <a:cs typeface="Times New Roman" pitchFamily="18" charset="0"/>
              </a:rPr>
              <a:t>ва</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ижтимоий</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жараёнларни</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илмий</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тушунишга</a:t>
            </a:r>
            <a:r>
              <a:rPr lang="ru-RU" altLang="ru-RU" sz="2400" b="1" dirty="0">
                <a:solidFill>
                  <a:prstClr val="black"/>
                </a:solidFill>
                <a:cs typeface="Times New Roman" pitchFamily="18" charset="0"/>
              </a:rPr>
              <a:t>  </a:t>
            </a:r>
          </a:p>
          <a:p>
            <a:pPr algn="ctr" eaLnBrk="1" fontAlgn="base" hangingPunct="1">
              <a:spcBef>
                <a:spcPct val="0"/>
              </a:spcBef>
              <a:spcAft>
                <a:spcPct val="0"/>
              </a:spcAft>
              <a:buClrTx/>
              <a:buSzTx/>
              <a:buFontTx/>
              <a:buNone/>
            </a:pPr>
            <a:r>
              <a:rPr lang="ru-RU" altLang="ru-RU" sz="2400" b="1" dirty="0" err="1">
                <a:solidFill>
                  <a:prstClr val="black"/>
                </a:solidFill>
                <a:cs typeface="Times New Roman" pitchFamily="18" charset="0"/>
              </a:rPr>
              <a:t>асосланадиган</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ва</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табиат</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ривожланишининг</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умумий</a:t>
            </a:r>
            <a:r>
              <a:rPr lang="ru-RU" altLang="ru-RU" sz="2400" b="1" dirty="0">
                <a:solidFill>
                  <a:prstClr val="black"/>
                </a:solidFill>
                <a:cs typeface="Times New Roman" pitchFamily="18" charset="0"/>
              </a:rPr>
              <a:t> </a:t>
            </a:r>
          </a:p>
          <a:p>
            <a:pPr algn="ctr" eaLnBrk="1" fontAlgn="base" hangingPunct="1">
              <a:spcBef>
                <a:spcPct val="0"/>
              </a:spcBef>
              <a:spcAft>
                <a:spcPct val="0"/>
              </a:spcAft>
              <a:buClrTx/>
              <a:buSzTx/>
              <a:buFontTx/>
              <a:buNone/>
            </a:pPr>
            <a:r>
              <a:rPr lang="ru-RU" altLang="ru-RU" sz="2400" b="1" dirty="0" err="1">
                <a:solidFill>
                  <a:prstClr val="black"/>
                </a:solidFill>
                <a:cs typeface="Times New Roman" pitchFamily="18" charset="0"/>
              </a:rPr>
              <a:t>қону</a:t>
            </a:r>
            <a:r>
              <a:rPr lang="uz-Cyrl-UZ" altLang="ru-RU" sz="2400" b="1" dirty="0">
                <a:solidFill>
                  <a:prstClr val="black"/>
                </a:solidFill>
                <a:cs typeface="Times New Roman" pitchFamily="18" charset="0"/>
              </a:rPr>
              <a:t>н</a:t>
            </a:r>
            <a:r>
              <a:rPr lang="ru-RU" altLang="ru-RU" sz="2400" b="1" dirty="0">
                <a:solidFill>
                  <a:prstClr val="black"/>
                </a:solidFill>
                <a:cs typeface="Times New Roman" pitchFamily="18" charset="0"/>
              </a:rPr>
              <a:t>лари </a:t>
            </a:r>
            <a:r>
              <a:rPr lang="ru-RU" altLang="ru-RU" sz="2400" b="1" dirty="0" err="1">
                <a:solidFill>
                  <a:prstClr val="black"/>
                </a:solidFill>
                <a:cs typeface="Times New Roman" pitchFamily="18" charset="0"/>
              </a:rPr>
              <a:t>билан</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мувофиқлаштириладиган</a:t>
            </a:r>
            <a:r>
              <a:rPr lang="ru-RU" altLang="ru-RU" sz="2400" b="1" dirty="0">
                <a:solidFill>
                  <a:prstClr val="black"/>
                </a:solidFill>
                <a:cs typeface="Times New Roman" pitchFamily="18" charset="0"/>
              </a:rPr>
              <a:t> материя </a:t>
            </a:r>
          </a:p>
          <a:p>
            <a:pPr algn="ctr" eaLnBrk="1" fontAlgn="base" hangingPunct="1">
              <a:spcBef>
                <a:spcPct val="0"/>
              </a:spcBef>
              <a:spcAft>
                <a:spcPct val="0"/>
              </a:spcAft>
              <a:buClrTx/>
              <a:buSzTx/>
              <a:buFontTx/>
              <a:buNone/>
            </a:pPr>
            <a:r>
              <a:rPr lang="ru-RU" altLang="ru-RU" sz="2400" b="1" dirty="0" err="1">
                <a:solidFill>
                  <a:prstClr val="black"/>
                </a:solidFill>
                <a:cs typeface="Times New Roman" pitchFamily="18" charset="0"/>
              </a:rPr>
              <a:t>мавжудлиги</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барча</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шакллари</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бирлашувининг</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олий</a:t>
            </a:r>
            <a:r>
              <a:rPr lang="ru-RU" altLang="ru-RU" sz="2400" b="1" dirty="0">
                <a:solidFill>
                  <a:prstClr val="black"/>
                </a:solidFill>
                <a:cs typeface="Times New Roman" pitchFamily="18" charset="0"/>
              </a:rPr>
              <a:t> </a:t>
            </a:r>
          </a:p>
          <a:p>
            <a:pPr algn="ctr" eaLnBrk="1" fontAlgn="base" hangingPunct="1">
              <a:spcBef>
                <a:spcPct val="0"/>
              </a:spcBef>
              <a:spcAft>
                <a:spcPct val="0"/>
              </a:spcAft>
              <a:buClrTx/>
              <a:buSzTx/>
              <a:buFontTx/>
              <a:buNone/>
            </a:pPr>
            <a:r>
              <a:rPr lang="ru-RU" altLang="ru-RU" sz="2400" b="1" dirty="0" err="1">
                <a:solidFill>
                  <a:prstClr val="black"/>
                </a:solidFill>
                <a:cs typeface="Times New Roman" pitchFamily="18" charset="0"/>
              </a:rPr>
              <a:t>босқичи</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сифатида</a:t>
            </a:r>
            <a:r>
              <a:rPr lang="ru-RU" altLang="ru-RU" sz="2400" b="1" dirty="0">
                <a:solidFill>
                  <a:prstClr val="black"/>
                </a:solidFill>
                <a:cs typeface="Times New Roman" pitchFamily="18" charset="0"/>
              </a:rPr>
              <a:t> </a:t>
            </a:r>
            <a:r>
              <a:rPr lang="ru-RU" altLang="ru-RU" sz="2400" b="1" dirty="0" err="1">
                <a:solidFill>
                  <a:prstClr val="black"/>
                </a:solidFill>
                <a:cs typeface="Times New Roman" pitchFamily="18" charset="0"/>
              </a:rPr>
              <a:t>тушунилади</a:t>
            </a:r>
            <a:r>
              <a:rPr lang="ru-RU" altLang="ru-RU" sz="2400" b="1" dirty="0">
                <a:solidFill>
                  <a:prstClr val="black"/>
                </a:solidFill>
                <a:cs typeface="Times New Roman" pitchFamily="18" charset="0"/>
              </a:rPr>
              <a:t>.</a:t>
            </a:r>
            <a:r>
              <a:rPr lang="ru-RU" altLang="ru-RU" sz="2400" b="1" dirty="0">
                <a:solidFill>
                  <a:prstClr val="black"/>
                </a:solidFill>
              </a:rPr>
              <a:t> </a:t>
            </a:r>
          </a:p>
          <a:p>
            <a:pPr algn="ctr" eaLnBrk="1" fontAlgn="base" hangingPunct="1">
              <a:spcBef>
                <a:spcPct val="0"/>
              </a:spcBef>
              <a:spcAft>
                <a:spcPct val="0"/>
              </a:spcAft>
              <a:buClrTx/>
              <a:buSzTx/>
              <a:buFontTx/>
              <a:buNone/>
            </a:pPr>
            <a:r>
              <a:rPr lang="uz-Cyrl-UZ" altLang="ru-RU" sz="2400" b="1" dirty="0">
                <a:solidFill>
                  <a:prstClr val="black"/>
                </a:solidFill>
              </a:rPr>
              <a:t>Табиат ва жамиятнинг ўзаро оптимал алоқадорлиги, </a:t>
            </a:r>
          </a:p>
          <a:p>
            <a:pPr algn="ctr" eaLnBrk="1" fontAlgn="base" hangingPunct="1">
              <a:spcBef>
                <a:spcPct val="0"/>
              </a:spcBef>
              <a:spcAft>
                <a:spcPct val="0"/>
              </a:spcAft>
              <a:buClrTx/>
              <a:buSzTx/>
              <a:buFontTx/>
              <a:buNone/>
            </a:pPr>
            <a:r>
              <a:rPr lang="uz-Cyrl-UZ" altLang="ru-RU" sz="2400" b="1" dirty="0">
                <a:solidFill>
                  <a:prstClr val="black"/>
                </a:solidFill>
              </a:rPr>
              <a:t>муштарак ривожланиши </a:t>
            </a:r>
            <a:r>
              <a:rPr lang="uz-Cyrl-UZ" altLang="ru-RU" sz="2400" b="1" i="1" dirty="0">
                <a:solidFill>
                  <a:srgbClr val="C00000"/>
                </a:solidFill>
              </a:rPr>
              <a:t>КОЭВОЛЮЦИЯ</a:t>
            </a:r>
            <a:r>
              <a:rPr lang="uz-Cyrl-UZ" altLang="ru-RU" sz="2400" b="1" dirty="0">
                <a:solidFill>
                  <a:prstClr val="black"/>
                </a:solidFill>
              </a:rPr>
              <a:t> деб аталади </a:t>
            </a:r>
          </a:p>
          <a:p>
            <a:pPr algn="ctr" eaLnBrk="1" fontAlgn="base" hangingPunct="1">
              <a:spcBef>
                <a:spcPct val="0"/>
              </a:spcBef>
              <a:spcAft>
                <a:spcPct val="0"/>
              </a:spcAft>
              <a:buClrTx/>
              <a:buSzTx/>
              <a:buFontTx/>
              <a:buNone/>
            </a:pPr>
            <a:r>
              <a:rPr lang="uz-Cyrl-UZ" altLang="ru-RU" sz="2400" b="1" dirty="0">
                <a:solidFill>
                  <a:prstClr val="black"/>
                </a:solidFill>
              </a:rPr>
              <a:t>ва у туфайли </a:t>
            </a:r>
            <a:r>
              <a:rPr lang="uz-Cyrl-UZ" altLang="ru-RU" sz="2400" b="1" i="1" dirty="0">
                <a:solidFill>
                  <a:prstClr val="black"/>
                </a:solidFill>
              </a:rPr>
              <a:t>НООСФЕРА</a:t>
            </a:r>
            <a:r>
              <a:rPr lang="uz-Cyrl-UZ" altLang="ru-RU" sz="2400" b="1" dirty="0">
                <a:solidFill>
                  <a:prstClr val="black"/>
                </a:solidFill>
              </a:rPr>
              <a:t>га эришилади.</a:t>
            </a:r>
            <a:endParaRPr lang="ru-RU" altLang="ru-RU" sz="2400" b="1" dirty="0">
              <a:solidFill>
                <a:prstClr val="black"/>
              </a:solidFill>
            </a:endParaRPr>
          </a:p>
        </p:txBody>
      </p:sp>
    </p:spTree>
    <p:extLst>
      <p:ext uri="{BB962C8B-B14F-4D97-AF65-F5344CB8AC3E}">
        <p14:creationId xmlns:p14="http://schemas.microsoft.com/office/powerpoint/2010/main" val="3798273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pPr>
              <a:defRPr/>
            </a:pPr>
            <a:fld id="{F6321184-7918-4DF9-97C9-9CB868442130}" type="slidenum">
              <a:rPr lang="ru-RU">
                <a:solidFill>
                  <a:srgbClr val="EAEBDE">
                    <a:shade val="90000"/>
                  </a:srgbClr>
                </a:solidFill>
              </a:rPr>
              <a:pPr>
                <a:defRPr/>
              </a:pPr>
              <a:t>39</a:t>
            </a:fld>
            <a:endParaRPr lang="ru-RU">
              <a:solidFill>
                <a:srgbClr val="EAEBDE">
                  <a:shade val="90000"/>
                </a:srgbClr>
              </a:solidFill>
            </a:endParaRPr>
          </a:p>
        </p:txBody>
      </p:sp>
      <p:sp>
        <p:nvSpPr>
          <p:cNvPr id="32770" name="Rectangle 2"/>
          <p:cNvSpPr>
            <a:spLocks noGrp="1" noChangeArrowheads="1"/>
          </p:cNvSpPr>
          <p:nvPr>
            <p:ph type="title"/>
          </p:nvPr>
        </p:nvSpPr>
        <p:spPr bwMode="auto">
          <a:xfrm>
            <a:off x="1259633" y="548681"/>
            <a:ext cx="6552728" cy="576063"/>
          </a:xfrm>
          <a:solidFill>
            <a:schemeClr val="accent1"/>
          </a:solidFill>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bIns="45720" numCol="1" anchorCtr="0" compatLnSpc="1">
            <a:prstTxWarp prst="textNoShape">
              <a:avLst/>
            </a:prstTxWarp>
            <a:normAutofit fontScale="90000"/>
          </a:bodyPr>
          <a:lstStyle/>
          <a:p>
            <a:pPr algn="ctr" eaLnBrk="1" hangingPunct="1">
              <a:defRPr/>
            </a:pPr>
            <a:br>
              <a:rPr lang="en-US" altLang="ru-RU" sz="4200" b="1" dirty="0">
                <a:effectLst/>
                <a:latin typeface="Arial" charset="0"/>
              </a:rPr>
            </a:br>
            <a:br>
              <a:rPr lang="en-US" altLang="ru-RU" sz="4200" b="1" dirty="0">
                <a:effectLst/>
                <a:latin typeface="Arial" charset="0"/>
              </a:rPr>
            </a:br>
            <a:br>
              <a:rPr lang="en-US" altLang="ru-RU" sz="4200" b="1" dirty="0">
                <a:effectLst/>
                <a:latin typeface="Arial" charset="0"/>
              </a:rPr>
            </a:br>
            <a:br>
              <a:rPr lang="en-US" altLang="ru-RU" sz="4200" b="1" dirty="0">
                <a:effectLst/>
                <a:latin typeface="Arial" charset="0"/>
              </a:rPr>
            </a:br>
            <a:br>
              <a:rPr lang="en-US" altLang="ru-RU" sz="4200" b="1" dirty="0">
                <a:effectLst/>
                <a:latin typeface="Arial" charset="0"/>
              </a:rPr>
            </a:br>
            <a:br>
              <a:rPr lang="en-US" altLang="ru-RU" sz="4200" b="1" dirty="0">
                <a:effectLst/>
                <a:latin typeface="Arial" charset="0"/>
              </a:rPr>
            </a:br>
            <a:br>
              <a:rPr lang="en-US" altLang="ru-RU" sz="4200" b="1" dirty="0">
                <a:effectLst/>
                <a:latin typeface="Arial" charset="0"/>
              </a:rPr>
            </a:br>
            <a:r>
              <a:rPr lang="uz-Cyrl-UZ" altLang="ru-RU" sz="4000" b="1" dirty="0">
                <a:solidFill>
                  <a:srgbClr val="FFFF00"/>
                </a:solidFill>
                <a:effectLst/>
                <a:latin typeface="Arial" charset="0"/>
              </a:rPr>
              <a:t>ХУЛОСА</a:t>
            </a:r>
            <a:endParaRPr lang="ru-RU" altLang="ru-RU" sz="4000" b="1" dirty="0">
              <a:solidFill>
                <a:srgbClr val="FFFF00"/>
              </a:solidFill>
              <a:effectLst/>
              <a:latin typeface="Arial" charset="0"/>
            </a:endParaRPr>
          </a:p>
        </p:txBody>
      </p:sp>
      <p:sp>
        <p:nvSpPr>
          <p:cNvPr id="29700" name="AutoShape 4"/>
          <p:cNvSpPr>
            <a:spLocks noChangeArrowheads="1"/>
          </p:cNvSpPr>
          <p:nvPr/>
        </p:nvSpPr>
        <p:spPr bwMode="auto">
          <a:xfrm>
            <a:off x="0" y="1268413"/>
            <a:ext cx="9144000" cy="5472955"/>
          </a:xfrm>
          <a:prstGeom prst="flowChartAlternateProces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buClr>
                <a:schemeClr val="accent1"/>
              </a:buClr>
              <a:buSzPct val="70000"/>
              <a:buFont typeface="Wingdings 2" pitchFamily="18" charset="2"/>
              <a:buChar char=""/>
              <a:defRPr sz="3200">
                <a:solidFill>
                  <a:schemeClr val="tx1"/>
                </a:solidFill>
                <a:latin typeface="Cambria" pitchFamily="18" charset="0"/>
              </a:defRPr>
            </a:lvl1pPr>
            <a:lvl2pPr marL="742950" indent="-285750" algn="l" eaLnBrk="0" hangingPunct="0">
              <a:spcBef>
                <a:spcPts val="400"/>
              </a:spcBef>
              <a:buClr>
                <a:schemeClr val="accent2"/>
              </a:buClr>
              <a:buSzPct val="90000"/>
              <a:buChar char="•"/>
              <a:defRPr sz="2600">
                <a:solidFill>
                  <a:schemeClr val="tx1"/>
                </a:solidFill>
                <a:latin typeface="Cambria" pitchFamily="18" charset="0"/>
              </a:defRPr>
            </a:lvl2pPr>
            <a:lvl3pPr marL="1143000" indent="-228600" algn="l" eaLnBrk="0" hangingPunct="0">
              <a:spcBef>
                <a:spcPts val="400"/>
              </a:spcBef>
              <a:buClr>
                <a:srgbClr val="A8CDD7"/>
              </a:buClr>
              <a:buSzPct val="100000"/>
              <a:buFont typeface="Wingdings 2" pitchFamily="18" charset="2"/>
              <a:buChar char=""/>
              <a:defRPr sz="2300">
                <a:solidFill>
                  <a:schemeClr val="tx1"/>
                </a:solidFill>
                <a:latin typeface="Cambria" pitchFamily="18" charset="0"/>
              </a:defRPr>
            </a:lvl3pPr>
            <a:lvl4pPr marL="1600200" indent="-228600" algn="l" eaLnBrk="0" hangingPunct="0">
              <a:spcBef>
                <a:spcPts val="400"/>
              </a:spcBef>
              <a:buClr>
                <a:srgbClr val="A8CDD7"/>
              </a:buClr>
              <a:buSzPct val="100000"/>
              <a:buFont typeface="Wingdings 2" pitchFamily="18" charset="2"/>
              <a:buChar char=""/>
              <a:defRPr sz="2000">
                <a:solidFill>
                  <a:schemeClr val="tx1"/>
                </a:solidFill>
                <a:latin typeface="Cambria" pitchFamily="18" charset="0"/>
              </a:defRPr>
            </a:lvl4pPr>
            <a:lvl5pPr marL="2057400" indent="-228600" algn="l" eaLnBrk="0" hangingPunct="0">
              <a:spcBef>
                <a:spcPts val="400"/>
              </a:spcBef>
              <a:buClr>
                <a:srgbClr val="A8CDD7"/>
              </a:buClr>
              <a:buSzPct val="100000"/>
              <a:buFont typeface="Wingdings 2" pitchFamily="18" charset="2"/>
              <a:buChar char=""/>
              <a:defRPr sz="1900">
                <a:solidFill>
                  <a:schemeClr val="tx1"/>
                </a:solidFill>
                <a:latin typeface="Cambria" pitchFamily="18" charset="0"/>
              </a:defRPr>
            </a:lvl5pPr>
            <a:lvl6pPr marL="25146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6pPr>
            <a:lvl7pPr marL="29718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7pPr>
            <a:lvl8pPr marL="34290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8pPr>
            <a:lvl9pPr marL="3886200" indent="-228600" eaLnBrk="0" fontAlgn="base" hangingPunct="0">
              <a:spcBef>
                <a:spcPts val="400"/>
              </a:spcBef>
              <a:spcAft>
                <a:spcPct val="0"/>
              </a:spcAft>
              <a:buClr>
                <a:srgbClr val="A8CDD7"/>
              </a:buClr>
              <a:buSzPct val="100000"/>
              <a:buFont typeface="Wingdings 2" pitchFamily="18" charset="2"/>
              <a:buChar char=""/>
              <a:defRPr sz="1900">
                <a:solidFill>
                  <a:schemeClr val="tx1"/>
                </a:solidFill>
                <a:latin typeface="Cambria" pitchFamily="18" charset="0"/>
              </a:defRPr>
            </a:lvl9pPr>
          </a:lstStyle>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Борлиқ бизнинг мавжудлигимиз асоси, нотирик ва тирик  табиатнинг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яшаш усулидир. Борлиқ йўқдан бор бўлмайди,  бордан йўқ бўлмайди.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Дунёдаги барча нарсалар бири  иккинчисининг мавжудлигини тақозо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қилади. Борлиқнинг асоси бирламчи табиат ва иккиламчи табиат бўлиб,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улар доимо узвий алоқадор.</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Инсоннинг умумий фаолияти Ердаги геологик жараёнлар билан тенг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даражага етгандан бери биогеосферада жиддий ўзгаришлар юз берди.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Бу ўзгаришлар сайёрамиз ўзининг илк қиёфасини йўқотишига олиб келди</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 ва инсон борлиғи негизларига путур етказди. Шу тариқа у азалий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фалсафий муаммо – ҳаётнинг мазмуни муаммосига кескинроқ тус беради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ва экологик муаммоларни ҳозирги замон фалсафасининг  муҳим бўлимига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айлантиради. Инсоният жиддий экологик тангликлар хавфи билан тўқнаш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келгач, одамларнинг янгича ахлоққа асосланган хулқ-атворининг тақозоси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объектив заруриятдир. Бундай ахлоқий императив ҳар бир инсон ва бутун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жаҳон ҳамжамияти томонидан табиат билан муносабатларида асос қилиб </a:t>
            </a:r>
          </a:p>
          <a:p>
            <a:pPr algn="ctr" eaLnBrk="1" fontAlgn="base" hangingPunct="1">
              <a:spcBef>
                <a:spcPct val="0"/>
              </a:spcBef>
              <a:spcAft>
                <a:spcPct val="0"/>
              </a:spcAft>
              <a:buClrTx/>
              <a:buSzTx/>
              <a:buFontTx/>
              <a:buNone/>
            </a:pPr>
            <a:r>
              <a:rPr lang="uz-Cyrl-UZ" altLang="ru-RU" sz="2000" b="1" dirty="0">
                <a:solidFill>
                  <a:srgbClr val="002060"/>
                </a:solidFill>
                <a:latin typeface="Times New Roman" panose="02020603050405020304" pitchFamily="18" charset="0"/>
                <a:cs typeface="Times New Roman" panose="02020603050405020304" pitchFamily="18" charset="0"/>
              </a:rPr>
              <a:t>олинган тақдирда экологик муаммолар ечим топади.</a:t>
            </a:r>
          </a:p>
          <a:p>
            <a:pPr algn="ctr" eaLnBrk="1" fontAlgn="base" hangingPunct="1">
              <a:spcBef>
                <a:spcPct val="0"/>
              </a:spcBef>
              <a:spcAft>
                <a:spcPct val="0"/>
              </a:spcAft>
              <a:buClrTx/>
              <a:buSzTx/>
              <a:buFontTx/>
              <a:buNone/>
            </a:pPr>
            <a:endParaRPr lang="ru-RU" altLang="ru-RU" sz="1600" b="1" dirty="0">
              <a:solidFill>
                <a:prstClr val="white"/>
              </a:solidFill>
              <a:latin typeface="Arial" charset="0"/>
            </a:endParaRPr>
          </a:p>
        </p:txBody>
      </p:sp>
      <p:pic>
        <p:nvPicPr>
          <p:cNvPr id="29701"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060450" y="7317431"/>
            <a:ext cx="702151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7158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15"/>
          <p:cNvSpPr>
            <a:spLocks noGrp="1"/>
          </p:cNvSpPr>
          <p:nvPr>
            <p:ph type="sldNum" sz="quarter" idx="12"/>
          </p:nvPr>
        </p:nvSpPr>
        <p:spPr/>
        <p:txBody>
          <a:bodyPr/>
          <a:lstStyle/>
          <a:p>
            <a:pPr>
              <a:defRPr/>
            </a:pPr>
            <a:fld id="{895C7B3D-D94B-4141-B403-2FAA51EE7734}" type="slidenum">
              <a:rPr lang="ru-RU">
                <a:solidFill>
                  <a:srgbClr val="B13F9A"/>
                </a:solidFill>
              </a:rPr>
              <a:pPr>
                <a:defRPr/>
              </a:pPr>
              <a:t>4</a:t>
            </a:fld>
            <a:endParaRPr lang="ru-RU">
              <a:solidFill>
                <a:srgbClr val="B13F9A"/>
              </a:solidFill>
            </a:endParaRPr>
          </a:p>
        </p:txBody>
      </p:sp>
      <p:sp>
        <p:nvSpPr>
          <p:cNvPr id="9219" name="Rectangle 2"/>
          <p:cNvSpPr>
            <a:spLocks noChangeArrowheads="1"/>
          </p:cNvSpPr>
          <p:nvPr/>
        </p:nvSpPr>
        <p:spPr bwMode="auto">
          <a:xfrm>
            <a:off x="2123728" y="404664"/>
            <a:ext cx="4536503" cy="2016274"/>
          </a:xfrm>
          <a:prstGeom prst="rect">
            <a:avLst/>
          </a:prstGeom>
          <a:solidFill>
            <a:schemeClr val="folHlink"/>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4800" b="1" dirty="0">
                <a:solidFill>
                  <a:srgbClr val="0070C0"/>
                </a:solidFill>
                <a:latin typeface="Times New Roman" panose="02020603050405020304" pitchFamily="18" charset="0"/>
                <a:cs typeface="Times New Roman" panose="02020603050405020304" pitchFamily="18" charset="0"/>
              </a:rPr>
              <a:t>Онтология</a:t>
            </a:r>
            <a:r>
              <a:rPr lang="ru-RU" altLang="ru-RU" dirty="0">
                <a:solidFill>
                  <a:prstClr val="black"/>
                </a:solidFill>
                <a:latin typeface="Trebuchet MS" pitchFamily="34" charset="0"/>
              </a:rPr>
              <a:t> </a:t>
            </a:r>
          </a:p>
        </p:txBody>
      </p:sp>
      <p:sp>
        <p:nvSpPr>
          <p:cNvPr id="9220" name="Line 3"/>
          <p:cNvSpPr>
            <a:spLocks noChangeShapeType="1"/>
          </p:cNvSpPr>
          <p:nvPr/>
        </p:nvSpPr>
        <p:spPr bwMode="auto">
          <a:xfrm flipH="1">
            <a:off x="1547019" y="2420938"/>
            <a:ext cx="1512094" cy="7920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9221" name="Line 4"/>
          <p:cNvSpPr>
            <a:spLocks noChangeShapeType="1"/>
          </p:cNvSpPr>
          <p:nvPr/>
        </p:nvSpPr>
        <p:spPr bwMode="auto">
          <a:xfrm>
            <a:off x="4643438" y="2420938"/>
            <a:ext cx="144586" cy="64802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9222" name="Line 5"/>
          <p:cNvSpPr>
            <a:spLocks noChangeShapeType="1"/>
          </p:cNvSpPr>
          <p:nvPr/>
        </p:nvSpPr>
        <p:spPr bwMode="auto">
          <a:xfrm>
            <a:off x="5867400" y="2420938"/>
            <a:ext cx="1224879" cy="93605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9223" name="Oval 6"/>
          <p:cNvSpPr>
            <a:spLocks noChangeArrowheads="1"/>
          </p:cNvSpPr>
          <p:nvPr/>
        </p:nvSpPr>
        <p:spPr bwMode="auto">
          <a:xfrm>
            <a:off x="0" y="3356992"/>
            <a:ext cx="3094038" cy="2879849"/>
          </a:xfrm>
          <a:prstGeom prst="ellipse">
            <a:avLst/>
          </a:prstGeom>
          <a:solidFill>
            <a:schemeClr val="folHlink"/>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600" b="1" dirty="0">
                <a:solidFill>
                  <a:srgbClr val="002060"/>
                </a:solidFill>
                <a:latin typeface="Times New Roman" pitchFamily="18" charset="0"/>
              </a:rPr>
              <a:t>А</a:t>
            </a:r>
            <a:r>
              <a:rPr lang="uz-Cyrl-UZ" altLang="ru-RU" sz="1600" b="1" dirty="0">
                <a:solidFill>
                  <a:srgbClr val="002060"/>
                </a:solidFill>
                <a:latin typeface="Times New Roman" pitchFamily="18" charset="0"/>
                <a:cs typeface="Times New Roman" pitchFamily="18" charset="0"/>
              </a:rPr>
              <a:t>тама фалсафада фақат </a:t>
            </a:r>
            <a:endParaRPr lang="uz-Cyrl-UZ" altLang="ru-RU" sz="1600" b="1" dirty="0">
              <a:solidFill>
                <a:srgbClr val="002060"/>
              </a:solidFill>
              <a:latin typeface="Times New Roman" pitchFamily="18" charset="0"/>
            </a:endParaRPr>
          </a:p>
          <a:p>
            <a:pPr algn="ctr" eaLnBrk="1" fontAlgn="base" hangingPunct="1">
              <a:spcBef>
                <a:spcPct val="0"/>
              </a:spcBef>
              <a:spcAft>
                <a:spcPct val="0"/>
              </a:spcAft>
            </a:pPr>
            <a:r>
              <a:rPr lang="uz-Cyrl-UZ" altLang="ru-RU" sz="1600" b="1" dirty="0">
                <a:solidFill>
                  <a:srgbClr val="002060"/>
                </a:solidFill>
                <a:latin typeface="Times New Roman" pitchFamily="18" charset="0"/>
                <a:cs typeface="Times New Roman" pitchFamily="18" charset="0"/>
              </a:rPr>
              <a:t>XVII асрдан бери ишлатилади. </a:t>
            </a:r>
          </a:p>
          <a:p>
            <a:pPr algn="ctr" eaLnBrk="1" fontAlgn="base" hangingPunct="1">
              <a:spcBef>
                <a:spcPct val="0"/>
              </a:spcBef>
              <a:spcAft>
                <a:spcPct val="0"/>
              </a:spcAft>
            </a:pPr>
            <a:r>
              <a:rPr lang="uz-Cyrl-UZ" altLang="ru-RU" sz="1600" b="1" dirty="0">
                <a:solidFill>
                  <a:srgbClr val="002060"/>
                </a:solidFill>
                <a:latin typeface="Times New Roman" pitchFamily="18" charset="0"/>
                <a:cs typeface="Times New Roman" pitchFamily="18" charset="0"/>
              </a:rPr>
              <a:t>Илк бор Р.Гоклениус (1636 й.) ва </a:t>
            </a:r>
          </a:p>
          <a:p>
            <a:pPr algn="ctr" eaLnBrk="1" fontAlgn="base" hangingPunct="1">
              <a:spcBef>
                <a:spcPct val="0"/>
              </a:spcBef>
              <a:spcAft>
                <a:spcPct val="0"/>
              </a:spcAft>
            </a:pPr>
            <a:r>
              <a:rPr lang="uz-Cyrl-UZ" altLang="ru-RU" sz="1600" b="1" dirty="0">
                <a:solidFill>
                  <a:srgbClr val="002060"/>
                </a:solidFill>
                <a:latin typeface="Times New Roman" pitchFamily="18" charset="0"/>
                <a:cs typeface="Times New Roman" pitchFamily="18" charset="0"/>
              </a:rPr>
              <a:t>И.Клауберг (1646 й.) томонидан</a:t>
            </a:r>
          </a:p>
          <a:p>
            <a:pPr algn="ctr" eaLnBrk="1" fontAlgn="base" hangingPunct="1">
              <a:spcBef>
                <a:spcPct val="0"/>
              </a:spcBef>
              <a:spcAft>
                <a:spcPct val="0"/>
              </a:spcAft>
            </a:pPr>
            <a:r>
              <a:rPr lang="uz-Cyrl-UZ" altLang="ru-RU" sz="1600" b="1" dirty="0">
                <a:solidFill>
                  <a:srgbClr val="002060"/>
                </a:solidFill>
                <a:latin typeface="Times New Roman" pitchFamily="18" charset="0"/>
                <a:cs typeface="Times New Roman" pitchFamily="18" charset="0"/>
              </a:rPr>
              <a:t>“Фалсафа луғати”да илмий </a:t>
            </a:r>
          </a:p>
          <a:p>
            <a:pPr algn="ctr" eaLnBrk="1" fontAlgn="base" hangingPunct="1">
              <a:spcBef>
                <a:spcPct val="0"/>
              </a:spcBef>
              <a:spcAft>
                <a:spcPct val="0"/>
              </a:spcAft>
            </a:pPr>
            <a:r>
              <a:rPr lang="uz-Cyrl-UZ" altLang="ru-RU" sz="1600" b="1" dirty="0">
                <a:solidFill>
                  <a:srgbClr val="002060"/>
                </a:solidFill>
                <a:latin typeface="Times New Roman" pitchFamily="18" charset="0"/>
                <a:cs typeface="Times New Roman" pitchFamily="18" charset="0"/>
              </a:rPr>
              <a:t>муомалага киритилган.</a:t>
            </a:r>
            <a:r>
              <a:rPr lang="ru-RU" altLang="ru-RU" sz="1000" b="1" dirty="0">
                <a:solidFill>
                  <a:srgbClr val="002060"/>
                </a:solidFill>
                <a:latin typeface="Times New Roman" pitchFamily="18" charset="0"/>
              </a:rPr>
              <a:t> </a:t>
            </a:r>
          </a:p>
          <a:p>
            <a:pPr algn="ctr" eaLnBrk="1" fontAlgn="base" hangingPunct="1">
              <a:spcBef>
                <a:spcPct val="0"/>
              </a:spcBef>
              <a:spcAft>
                <a:spcPct val="0"/>
              </a:spcAft>
            </a:pPr>
            <a:endParaRPr lang="ru-RU" altLang="ru-RU" sz="1600" dirty="0">
              <a:solidFill>
                <a:prstClr val="black"/>
              </a:solidFill>
              <a:latin typeface="Times New Roman" pitchFamily="18" charset="0"/>
            </a:endParaRPr>
          </a:p>
        </p:txBody>
      </p:sp>
      <p:sp>
        <p:nvSpPr>
          <p:cNvPr id="9224" name="Oval 7"/>
          <p:cNvSpPr>
            <a:spLocks noChangeArrowheads="1"/>
          </p:cNvSpPr>
          <p:nvPr/>
        </p:nvSpPr>
        <p:spPr bwMode="auto">
          <a:xfrm>
            <a:off x="3132138" y="3068960"/>
            <a:ext cx="3116262" cy="3168352"/>
          </a:xfrm>
          <a:prstGeom prst="ellipse">
            <a:avLst/>
          </a:prstGeom>
          <a:solidFill>
            <a:schemeClr val="folHlink"/>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600" dirty="0">
                <a:solidFill>
                  <a:srgbClr val="002060"/>
                </a:solidFill>
                <a:latin typeface="Times New Roman" pitchFamily="18" charset="0"/>
              </a:rPr>
              <a:t>Х.Вольф тадқиқотлари</a:t>
            </a:r>
          </a:p>
          <a:p>
            <a:pPr algn="ctr" eaLnBrk="1" fontAlgn="base" hangingPunct="1">
              <a:spcBef>
                <a:spcPct val="0"/>
              </a:spcBef>
              <a:spcAft>
                <a:spcPct val="0"/>
              </a:spcAft>
            </a:pPr>
            <a:r>
              <a:rPr lang="uz-Cyrl-UZ" altLang="ru-RU" sz="1600" dirty="0">
                <a:solidFill>
                  <a:srgbClr val="002060"/>
                </a:solidFill>
                <a:latin typeface="Times New Roman" pitchFamily="18" charset="0"/>
              </a:rPr>
              <a:t>туфайли бу атама кенг тарқалди</a:t>
            </a:r>
          </a:p>
          <a:p>
            <a:pPr algn="ctr" eaLnBrk="1" fontAlgn="base" hangingPunct="1">
              <a:spcBef>
                <a:spcPct val="0"/>
              </a:spcBef>
              <a:spcAft>
                <a:spcPct val="0"/>
              </a:spcAft>
            </a:pPr>
            <a:r>
              <a:rPr lang="uz-Cyrl-UZ" altLang="ru-RU" sz="1600" dirty="0">
                <a:solidFill>
                  <a:srgbClr val="002060"/>
                </a:solidFill>
                <a:latin typeface="Times New Roman" pitchFamily="18" charset="0"/>
              </a:rPr>
              <a:t>ва Фалсафанинг борлиқ ва йўқлик </a:t>
            </a:r>
          </a:p>
          <a:p>
            <a:pPr algn="ctr" eaLnBrk="1" fontAlgn="base" hangingPunct="1">
              <a:spcBef>
                <a:spcPct val="0"/>
              </a:spcBef>
              <a:spcAft>
                <a:spcPct val="0"/>
              </a:spcAft>
            </a:pPr>
            <a:r>
              <a:rPr lang="uz-Cyrl-UZ" altLang="ru-RU" sz="1600" dirty="0">
                <a:solidFill>
                  <a:srgbClr val="002060"/>
                </a:solidFill>
                <a:latin typeface="Times New Roman" pitchFamily="18" charset="0"/>
              </a:rPr>
              <a:t>муаммоларини ўрганувчи</a:t>
            </a:r>
          </a:p>
          <a:p>
            <a:pPr algn="ctr" eaLnBrk="1" fontAlgn="base" hangingPunct="1">
              <a:spcBef>
                <a:spcPct val="0"/>
              </a:spcBef>
              <a:spcAft>
                <a:spcPct val="0"/>
              </a:spcAft>
            </a:pPr>
            <a:r>
              <a:rPr lang="uz-Cyrl-UZ" altLang="ru-RU" sz="1600" dirty="0">
                <a:solidFill>
                  <a:srgbClr val="002060"/>
                </a:solidFill>
                <a:latin typeface="Times New Roman" pitchFamily="18" charset="0"/>
              </a:rPr>
              <a:t>бўлимини ифодалайди.</a:t>
            </a:r>
            <a:endParaRPr lang="ru-RU" altLang="ru-RU" sz="1600" dirty="0">
              <a:solidFill>
                <a:srgbClr val="002060"/>
              </a:solidFill>
              <a:latin typeface="Times New Roman" pitchFamily="18" charset="0"/>
            </a:endParaRPr>
          </a:p>
          <a:p>
            <a:pPr algn="ctr" eaLnBrk="1" fontAlgn="base" hangingPunct="1">
              <a:spcBef>
                <a:spcPct val="0"/>
              </a:spcBef>
              <a:spcAft>
                <a:spcPct val="0"/>
              </a:spcAft>
            </a:pPr>
            <a:r>
              <a:rPr lang="ru-RU" altLang="ru-RU" sz="1000" dirty="0">
                <a:solidFill>
                  <a:prstClr val="black"/>
                </a:solidFill>
                <a:latin typeface="Times New Roman" pitchFamily="18" charset="0"/>
              </a:rPr>
              <a:t> </a:t>
            </a:r>
          </a:p>
        </p:txBody>
      </p:sp>
      <p:sp>
        <p:nvSpPr>
          <p:cNvPr id="9225" name="Oval 8"/>
          <p:cNvSpPr>
            <a:spLocks noChangeArrowheads="1"/>
          </p:cNvSpPr>
          <p:nvPr/>
        </p:nvSpPr>
        <p:spPr bwMode="auto">
          <a:xfrm>
            <a:off x="6248400" y="3212975"/>
            <a:ext cx="2895600" cy="3023865"/>
          </a:xfrm>
          <a:prstGeom prst="ellipse">
            <a:avLst/>
          </a:prstGeom>
          <a:solidFill>
            <a:schemeClr val="folHlink"/>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600" b="1" dirty="0">
                <a:solidFill>
                  <a:srgbClr val="002060"/>
                </a:solidFill>
                <a:latin typeface="Times New Roman" panose="02020603050405020304" pitchFamily="18" charset="0"/>
                <a:cs typeface="Times New Roman" panose="02020603050405020304" pitchFamily="18" charset="0"/>
              </a:rPr>
              <a:t>Ҳар қандай фалсафий</a:t>
            </a:r>
          </a:p>
          <a:p>
            <a:pPr algn="ctr" eaLnBrk="1" fontAlgn="base" hangingPunct="1">
              <a:spcBef>
                <a:spcPct val="0"/>
              </a:spcBef>
              <a:spcAft>
                <a:spcPct val="0"/>
              </a:spcAft>
            </a:pPr>
            <a:r>
              <a:rPr lang="uz-Cyrl-UZ" altLang="ru-RU" sz="1600" b="1" dirty="0">
                <a:solidFill>
                  <a:srgbClr val="002060"/>
                </a:solidFill>
                <a:latin typeface="Times New Roman" panose="02020603050405020304" pitchFamily="18" charset="0"/>
                <a:cs typeface="Times New Roman" panose="02020603050405020304" pitchFamily="18" charset="0"/>
              </a:rPr>
              <a:t> дунёқараш ва таълимотнинг</a:t>
            </a:r>
          </a:p>
          <a:p>
            <a:pPr algn="ctr" eaLnBrk="1" fontAlgn="base" hangingPunct="1">
              <a:spcBef>
                <a:spcPct val="0"/>
              </a:spcBef>
              <a:spcAft>
                <a:spcPct val="0"/>
              </a:spcAft>
            </a:pPr>
            <a:r>
              <a:rPr lang="uz-Cyrl-UZ" altLang="ru-RU" sz="1600" b="1" dirty="0">
                <a:solidFill>
                  <a:srgbClr val="002060"/>
                </a:solidFill>
                <a:latin typeface="Times New Roman" panose="02020603050405020304" pitchFamily="18" charset="0"/>
                <a:cs typeface="Times New Roman" panose="02020603050405020304" pitchFamily="18" charset="0"/>
              </a:rPr>
              <a:t> негизи ҳисобланади</a:t>
            </a:r>
            <a:r>
              <a:rPr lang="ru-RU" altLang="ru-RU" sz="1600" b="1"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13896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6"/>
          <p:cNvSpPr>
            <a:spLocks noGrp="1"/>
          </p:cNvSpPr>
          <p:nvPr>
            <p:ph type="sldNum" sz="quarter" idx="12"/>
          </p:nvPr>
        </p:nvSpPr>
        <p:spPr/>
        <p:txBody>
          <a:bodyPr/>
          <a:lstStyle/>
          <a:p>
            <a:pPr>
              <a:defRPr/>
            </a:pPr>
            <a:fld id="{C73D62DB-AE5D-4C66-843C-B2C9497C082F}" type="slidenum">
              <a:rPr lang="ru-RU">
                <a:solidFill>
                  <a:srgbClr val="B13F9A"/>
                </a:solidFill>
              </a:rPr>
              <a:pPr>
                <a:defRPr/>
              </a:pPr>
              <a:t>5</a:t>
            </a:fld>
            <a:endParaRPr lang="ru-RU">
              <a:solidFill>
                <a:srgbClr val="B13F9A"/>
              </a:solidFill>
            </a:endParaRPr>
          </a:p>
        </p:txBody>
      </p:sp>
      <p:sp>
        <p:nvSpPr>
          <p:cNvPr id="8195" name="AutoShape 4"/>
          <p:cNvSpPr>
            <a:spLocks noChangeArrowheads="1"/>
          </p:cNvSpPr>
          <p:nvPr/>
        </p:nvSpPr>
        <p:spPr bwMode="auto">
          <a:xfrm>
            <a:off x="109181" y="177422"/>
            <a:ext cx="7918807" cy="21972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ru-RU" altLang="ru-RU" sz="2400" b="1" dirty="0">
                <a:solidFill>
                  <a:srgbClr val="002060"/>
                </a:solidFill>
                <a:latin typeface="Times New Roman" panose="02020603050405020304" pitchFamily="18" charset="0"/>
                <a:cs typeface="Times New Roman" panose="02020603050405020304" pitchFamily="18" charset="0"/>
              </a:rPr>
              <a:t>Онтология </a:t>
            </a:r>
            <a:r>
              <a:rPr lang="uz-Cyrl-UZ" kern="1400" dirty="0">
                <a:latin typeface="Times New Roman"/>
                <a:ea typeface="Times New Roman"/>
              </a:rPr>
              <a:t>(юнонча “ontos” – борлиқ, мавжудлик ва  “logos” – таълимот)</a:t>
            </a:r>
            <a:r>
              <a:rPr lang="ru-RU" altLang="ru-RU" sz="2400" b="1" dirty="0">
                <a:solidFill>
                  <a:srgbClr val="002060"/>
                </a:solidFill>
                <a:latin typeface="Times New Roman" panose="02020603050405020304" pitchFamily="18" charset="0"/>
                <a:cs typeface="Times New Roman" panose="02020603050405020304" pitchFamily="18" charset="0"/>
              </a:rPr>
              <a:t> </a:t>
            </a:r>
            <a:r>
              <a:rPr lang="ru-RU" altLang="ru-RU" sz="2400" dirty="0">
                <a:solidFill>
                  <a:srgbClr val="002060"/>
                </a:solidFill>
                <a:latin typeface="Times New Roman" panose="02020603050405020304" pitchFamily="18" charset="0"/>
                <a:cs typeface="Times New Roman" panose="02020603050405020304" pitchFamily="18" charset="0"/>
              </a:rPr>
              <a:t>– </a:t>
            </a:r>
          </a:p>
          <a:p>
            <a:pPr algn="ctr" eaLnBrk="1" fontAlgn="base" hangingPunct="1">
              <a:spcBef>
                <a:spcPct val="0"/>
              </a:spcBef>
              <a:spcAft>
                <a:spcPct val="0"/>
              </a:spcAft>
            </a:pPr>
            <a:r>
              <a:rPr lang="ru-RU" altLang="ru-RU" b="1" dirty="0" err="1">
                <a:solidFill>
                  <a:srgbClr val="002060"/>
                </a:solidFill>
                <a:latin typeface="Times New Roman" panose="02020603050405020304" pitchFamily="18" charset="0"/>
                <a:cs typeface="Times New Roman" panose="02020603050405020304" pitchFamily="18" charset="0"/>
              </a:rPr>
              <a:t>фалсафанинг</a:t>
            </a:r>
            <a:r>
              <a:rPr lang="ru-RU" altLang="ru-RU" b="1" dirty="0">
                <a:solidFill>
                  <a:srgbClr val="002060"/>
                </a:solidFill>
                <a:latin typeface="Times New Roman" panose="02020603050405020304" pitchFamily="18" charset="0"/>
                <a:cs typeface="Times New Roman" panose="02020603050405020304" pitchFamily="18" charset="0"/>
              </a:rPr>
              <a:t> </a:t>
            </a:r>
            <a:r>
              <a:rPr lang="ru-RU" altLang="ru-RU" b="1" dirty="0" err="1">
                <a:solidFill>
                  <a:srgbClr val="002060"/>
                </a:solidFill>
                <a:latin typeface="Times New Roman" panose="02020603050405020304" pitchFamily="18" charset="0"/>
                <a:cs typeface="Times New Roman" panose="02020603050405020304" pitchFamily="18" charset="0"/>
              </a:rPr>
              <a:t>борли</a:t>
            </a:r>
            <a:r>
              <a:rPr lang="uz-Cyrl-UZ" altLang="ru-RU" b="1" dirty="0">
                <a:solidFill>
                  <a:srgbClr val="002060"/>
                </a:solidFill>
                <a:latin typeface="Times New Roman" panose="02020603050405020304" pitchFamily="18" charset="0"/>
                <a:cs typeface="Times New Roman" panose="02020603050405020304" pitchFamily="18" charset="0"/>
              </a:rPr>
              <a:t>қ</a:t>
            </a:r>
            <a:r>
              <a:rPr lang="ru-RU" altLang="ru-RU" b="1" dirty="0">
                <a:solidFill>
                  <a:srgbClr val="002060"/>
                </a:solidFill>
                <a:latin typeface="Times New Roman" panose="02020603050405020304" pitchFamily="18" charset="0"/>
                <a:cs typeface="Times New Roman" panose="02020603050405020304" pitchFamily="18" charset="0"/>
              </a:rPr>
              <a:t> </a:t>
            </a:r>
            <a:r>
              <a:rPr lang="ru-RU" altLang="ru-RU" b="1" dirty="0" err="1">
                <a:solidFill>
                  <a:srgbClr val="002060"/>
                </a:solidFill>
                <a:latin typeface="Times New Roman" panose="02020603050405020304" pitchFamily="18" charset="0"/>
                <a:cs typeface="Times New Roman" panose="02020603050405020304" pitchFamily="18" charset="0"/>
              </a:rPr>
              <a:t>муаммосини</a:t>
            </a:r>
            <a:r>
              <a:rPr lang="ru-RU" altLang="ru-RU" b="1" dirty="0">
                <a:solidFill>
                  <a:srgbClr val="002060"/>
                </a:solidFill>
                <a:latin typeface="Times New Roman" panose="02020603050405020304" pitchFamily="18" charset="0"/>
                <a:cs typeface="Times New Roman" panose="02020603050405020304" pitchFamily="18" charset="0"/>
              </a:rPr>
              <a:t> </a:t>
            </a:r>
            <a:r>
              <a:rPr lang="uz-Cyrl-UZ" altLang="ru-RU" b="1" dirty="0">
                <a:solidFill>
                  <a:srgbClr val="002060"/>
                </a:solidFill>
                <a:latin typeface="Times New Roman" panose="02020603050405020304" pitchFamily="18" charset="0"/>
                <a:cs typeface="Times New Roman" panose="02020603050405020304" pitchFamily="18" charset="0"/>
              </a:rPr>
              <a:t>ўрганувчи асосий</a:t>
            </a:r>
          </a:p>
          <a:p>
            <a:pPr algn="ctr"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 бўлимларидан бири, борлиқ муаммоси эса, фалсафанинг бош </a:t>
            </a:r>
          </a:p>
          <a:p>
            <a:pPr algn="ctr"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муаммоларидан бири. Фалсафанинг пайдо бўлиши айнан борлиқ</a:t>
            </a:r>
          </a:p>
          <a:p>
            <a:pPr algn="ctr"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муаммосини ўрганишдан бошланган. Қадимги ҳинд, хитой, </a:t>
            </a:r>
          </a:p>
          <a:p>
            <a:pPr algn="ctr"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антик фалсафа биринчи навбатда онтология билан қизиққан, </a:t>
            </a:r>
          </a:p>
          <a:p>
            <a:pPr algn="ctr"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борлиқ моҳиятини англашга ҳаракат қилган.</a:t>
            </a:r>
            <a:endParaRPr lang="ru-RU" altLang="ru-RU" b="1" dirty="0">
              <a:solidFill>
                <a:srgbClr val="002060"/>
              </a:solidFill>
              <a:latin typeface="Times New Roman" panose="02020603050405020304" pitchFamily="18" charset="0"/>
              <a:cs typeface="Times New Roman" panose="02020603050405020304" pitchFamily="18" charset="0"/>
            </a:endParaRPr>
          </a:p>
        </p:txBody>
      </p:sp>
      <p:sp>
        <p:nvSpPr>
          <p:cNvPr id="8196" name="AutoShape 6"/>
          <p:cNvSpPr>
            <a:spLocks noChangeArrowheads="1"/>
          </p:cNvSpPr>
          <p:nvPr/>
        </p:nvSpPr>
        <p:spPr bwMode="auto">
          <a:xfrm>
            <a:off x="818866" y="2483894"/>
            <a:ext cx="7209122" cy="1091820"/>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600" dirty="0">
                <a:solidFill>
                  <a:prstClr val="black"/>
                </a:solidFill>
              </a:rPr>
              <a:t>.</a:t>
            </a:r>
            <a:endParaRPr lang="ru-RU" altLang="ru-RU" sz="1600" dirty="0">
              <a:solidFill>
                <a:prstClr val="black"/>
              </a:solidFill>
            </a:endParaRPr>
          </a:p>
        </p:txBody>
      </p:sp>
      <p:sp>
        <p:nvSpPr>
          <p:cNvPr id="8197" name="AutoShape 8"/>
          <p:cNvSpPr>
            <a:spLocks noChangeArrowheads="1"/>
          </p:cNvSpPr>
          <p:nvPr/>
        </p:nvSpPr>
        <p:spPr bwMode="auto">
          <a:xfrm>
            <a:off x="477672" y="3750793"/>
            <a:ext cx="7189953" cy="466257"/>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uz-Cyrl-UZ" altLang="ru-RU" sz="1400" b="1" dirty="0">
                <a:solidFill>
                  <a:prstClr val="black"/>
                </a:solidFill>
              </a:rPr>
              <a:t>Борлиқ фалсафий категориясининг мазмунини очиб берадиган қоидалар:</a:t>
            </a:r>
            <a:endParaRPr lang="ru-RU" altLang="ru-RU" sz="1400" b="1" dirty="0">
              <a:solidFill>
                <a:prstClr val="black"/>
              </a:solidFill>
            </a:endParaRPr>
          </a:p>
        </p:txBody>
      </p:sp>
      <p:sp>
        <p:nvSpPr>
          <p:cNvPr id="8198" name="AutoShape 10"/>
          <p:cNvSpPr>
            <a:spLocks noChangeArrowheads="1"/>
          </p:cNvSpPr>
          <p:nvPr/>
        </p:nvSpPr>
        <p:spPr bwMode="auto">
          <a:xfrm>
            <a:off x="477672" y="4312693"/>
            <a:ext cx="7451677" cy="1037229"/>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uz-Cyrl-UZ" altLang="ru-RU" dirty="0">
                <a:solidFill>
                  <a:prstClr val="black"/>
                </a:solidFill>
                <a:latin typeface="Times New Roman" panose="02020603050405020304" pitchFamily="18" charset="0"/>
                <a:cs typeface="Times New Roman" panose="02020603050405020304" pitchFamily="18" charset="0"/>
              </a:rPr>
              <a:t>Атроф олам, предметлар, ҳодисалар реал мавжуд бўлади, у (олам) бор;</a:t>
            </a:r>
          </a:p>
          <a:p>
            <a:pPr eaLnBrk="1" fontAlgn="base" hangingPunct="1">
              <a:spcBef>
                <a:spcPct val="0"/>
              </a:spcBef>
              <a:spcAft>
                <a:spcPct val="0"/>
              </a:spcAft>
            </a:pPr>
            <a:r>
              <a:rPr lang="uz-Cyrl-UZ" altLang="ru-RU" dirty="0">
                <a:solidFill>
                  <a:prstClr val="black"/>
                </a:solidFill>
                <a:latin typeface="Times New Roman" panose="02020603050405020304" pitchFamily="18" charset="0"/>
                <a:cs typeface="Times New Roman" panose="02020603050405020304" pitchFamily="18" charset="0"/>
              </a:rPr>
              <a:t>Атроф олам ривожланади, ички сабабга эга бўлади, ҳаракат манбаи ўзида;</a:t>
            </a:r>
          </a:p>
          <a:p>
            <a:pPr eaLnBrk="1" fontAlgn="base" hangingPunct="1">
              <a:spcBef>
                <a:spcPct val="0"/>
              </a:spcBef>
              <a:spcAft>
                <a:spcPct val="0"/>
              </a:spcAft>
            </a:pPr>
            <a:r>
              <a:rPr lang="uz-Cyrl-UZ" altLang="ru-RU" dirty="0">
                <a:solidFill>
                  <a:prstClr val="black"/>
                </a:solidFill>
                <a:latin typeface="Times New Roman" panose="02020603050405020304" pitchFamily="18" charset="0"/>
                <a:cs typeface="Times New Roman" panose="02020603050405020304" pitchFamily="18" charset="0"/>
              </a:rPr>
              <a:t>Материя ва руҳ – ягона, лекин шу билан бирга қарама-қарши моҳиятлар, </a:t>
            </a:r>
          </a:p>
          <a:p>
            <a:pPr eaLnBrk="1" fontAlgn="base" hangingPunct="1">
              <a:spcBef>
                <a:spcPct val="0"/>
              </a:spcBef>
              <a:spcAft>
                <a:spcPct val="0"/>
              </a:spcAft>
            </a:pPr>
            <a:r>
              <a:rPr lang="uz-Cyrl-UZ" altLang="ru-RU" dirty="0">
                <a:solidFill>
                  <a:prstClr val="black"/>
                </a:solidFill>
                <a:latin typeface="Times New Roman" panose="02020603050405020304" pitchFamily="18" charset="0"/>
                <a:cs typeface="Times New Roman" panose="02020603050405020304" pitchFamily="18" charset="0"/>
              </a:rPr>
              <a:t>реал мавжуд.</a:t>
            </a:r>
            <a:endParaRPr lang="ru-RU" altLang="ru-RU" dirty="0">
              <a:solidFill>
                <a:prstClr val="black"/>
              </a:solidFill>
              <a:latin typeface="Times New Roman" panose="02020603050405020304" pitchFamily="18" charset="0"/>
              <a:cs typeface="Times New Roman" panose="02020603050405020304" pitchFamily="18" charset="0"/>
            </a:endParaRPr>
          </a:p>
        </p:txBody>
      </p:sp>
      <p:sp>
        <p:nvSpPr>
          <p:cNvPr id="8199" name="AutoShape 12"/>
          <p:cNvSpPr>
            <a:spLocks noChangeArrowheads="1"/>
          </p:cNvSpPr>
          <p:nvPr/>
        </p:nvSpPr>
        <p:spPr bwMode="auto">
          <a:xfrm>
            <a:off x="477672" y="5459103"/>
            <a:ext cx="7550316" cy="1296539"/>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Субстанция</a:t>
            </a:r>
            <a:r>
              <a:rPr lang="uz-Cyrl-UZ" altLang="ru-RU" sz="1600" dirty="0">
                <a:solidFill>
                  <a:srgbClr val="002060"/>
                </a:solidFill>
                <a:latin typeface="Times New Roman" panose="02020603050405020304" pitchFamily="18" charset="0"/>
                <a:cs typeface="Times New Roman" panose="02020603050405020304" pitchFamily="18" charset="0"/>
              </a:rPr>
              <a:t> </a:t>
            </a:r>
            <a:r>
              <a:rPr lang="uz-Cyrl-UZ" altLang="ru-RU" sz="1600" b="1" dirty="0">
                <a:solidFill>
                  <a:srgbClr val="002060"/>
                </a:solidFill>
                <a:latin typeface="Times New Roman" panose="02020603050405020304" pitchFamily="18" charset="0"/>
                <a:cs typeface="Times New Roman" panose="02020603050405020304" pitchFamily="18" charset="0"/>
              </a:rPr>
              <a:t>–</a:t>
            </a:r>
            <a:r>
              <a:rPr lang="uz-Cyrl-UZ" altLang="ru-RU" sz="1600" dirty="0">
                <a:solidFill>
                  <a:srgbClr val="002060"/>
                </a:solidFill>
                <a:latin typeface="Times New Roman" panose="02020603050405020304" pitchFamily="18" charset="0"/>
                <a:cs typeface="Times New Roman" panose="02020603050405020304" pitchFamily="18" charset="0"/>
              </a:rPr>
              <a:t>  </a:t>
            </a:r>
            <a:r>
              <a:rPr lang="uz-Cyrl-UZ" altLang="ru-RU" sz="1600" b="1" dirty="0">
                <a:solidFill>
                  <a:srgbClr val="002060"/>
                </a:solidFill>
                <a:latin typeface="Times New Roman" panose="02020603050405020304" pitchFamily="18" charset="0"/>
                <a:cs typeface="Times New Roman" panose="02020603050405020304" pitchFamily="18" charset="0"/>
              </a:rPr>
              <a:t>ўз  мавжудлиги  учун  ўзидан  бошқа  ҳеч  нарсага  эҳтиёж </a:t>
            </a:r>
          </a:p>
          <a:p>
            <a:pPr algn="just" eaLnBrk="1" fontAlgn="base" hangingPunct="1">
              <a:spcBef>
                <a:spcPct val="0"/>
              </a:spcBef>
              <a:spcAft>
                <a:spcPct val="0"/>
              </a:spcAft>
            </a:pPr>
            <a:r>
              <a:rPr lang="uz-Cyrl-UZ" altLang="ru-RU" sz="1600" b="1" dirty="0">
                <a:solidFill>
                  <a:srgbClr val="002060"/>
                </a:solidFill>
                <a:latin typeface="Times New Roman" panose="02020603050405020304" pitchFamily="18" charset="0"/>
                <a:cs typeface="Times New Roman" panose="02020603050405020304" pitchFamily="18" charset="0"/>
              </a:rPr>
              <a:t>сезмайдиган  мустақил борлиқ.</a:t>
            </a:r>
            <a:r>
              <a:rPr lang="uz-Cyrl-UZ" altLang="ru-RU" sz="1600" dirty="0">
                <a:solidFill>
                  <a:srgbClr val="002060"/>
                </a:solidFill>
                <a:latin typeface="Times New Roman" panose="02020603050405020304" pitchFamily="18" charset="0"/>
                <a:cs typeface="Times New Roman" panose="02020603050405020304" pitchFamily="18" charset="0"/>
              </a:rPr>
              <a:t> </a:t>
            </a:r>
          </a:p>
          <a:p>
            <a:pPr algn="just" eaLnBrk="1" fontAlgn="base" hangingPunct="1">
              <a:spcBef>
                <a:spcPct val="0"/>
              </a:spcBef>
              <a:spcAft>
                <a:spcPct val="0"/>
              </a:spcAft>
            </a:pPr>
            <a:r>
              <a:rPr lang="uz-Cyrl-UZ" altLang="ru-RU" b="1" dirty="0">
                <a:solidFill>
                  <a:srgbClr val="002060"/>
                </a:solidFill>
                <a:latin typeface="Times New Roman" panose="02020603050405020304" pitchFamily="18" charset="0"/>
                <a:cs typeface="Times New Roman" panose="02020603050405020304" pitchFamily="18" charset="0"/>
              </a:rPr>
              <a:t>Субстанция</a:t>
            </a:r>
            <a:r>
              <a:rPr lang="uz-Cyrl-UZ" altLang="ru-RU" sz="1600" b="1" dirty="0">
                <a:solidFill>
                  <a:srgbClr val="002060"/>
                </a:solidFill>
                <a:latin typeface="Times New Roman" panose="02020603050405020304" pitchFamily="18" charset="0"/>
                <a:cs typeface="Times New Roman" panose="02020603050405020304" pitchFamily="18" charset="0"/>
              </a:rPr>
              <a:t> </a:t>
            </a:r>
            <a:r>
              <a:rPr lang="uz-Cyrl-UZ" altLang="ru-RU" sz="1600" dirty="0">
                <a:solidFill>
                  <a:srgbClr val="002060"/>
                </a:solidFill>
                <a:latin typeface="Times New Roman" panose="02020603050405020304" pitchFamily="18" charset="0"/>
                <a:cs typeface="Times New Roman" panose="02020603050405020304" pitchFamily="18" charset="0"/>
              </a:rPr>
              <a:t>(лот.</a:t>
            </a:r>
            <a:r>
              <a:rPr lang="en-US" altLang="ru-RU" sz="1600" dirty="0">
                <a:solidFill>
                  <a:srgbClr val="002060"/>
                </a:solidFill>
                <a:latin typeface="Times New Roman" panose="02020603050405020304" pitchFamily="18" charset="0"/>
                <a:cs typeface="Times New Roman" panose="02020603050405020304" pitchFamily="18" charset="0"/>
              </a:rPr>
              <a:t>substantia – </a:t>
            </a:r>
            <a:r>
              <a:rPr lang="uz-Cyrl-UZ" altLang="ru-RU" sz="1600" dirty="0">
                <a:solidFill>
                  <a:srgbClr val="002060"/>
                </a:solidFill>
                <a:latin typeface="Times New Roman" panose="02020603050405020304" pitchFamily="18" charset="0"/>
                <a:cs typeface="Times New Roman" panose="02020603050405020304" pitchFamily="18" charset="0"/>
              </a:rPr>
              <a:t>моҳият, асос)</a:t>
            </a:r>
            <a:r>
              <a:rPr lang="uz-Cyrl-UZ" altLang="ru-RU" sz="1600" b="1" dirty="0">
                <a:solidFill>
                  <a:srgbClr val="002060"/>
                </a:solidFill>
                <a:latin typeface="Times New Roman" panose="02020603050405020304" pitchFamily="18" charset="0"/>
                <a:cs typeface="Times New Roman" panose="02020603050405020304" pitchFamily="18" charset="0"/>
              </a:rPr>
              <a:t> –</a:t>
            </a:r>
            <a:r>
              <a:rPr lang="uz-Cyrl-UZ" altLang="ru-RU" sz="1600" dirty="0">
                <a:solidFill>
                  <a:srgbClr val="002060"/>
                </a:solidFill>
                <a:latin typeface="Times New Roman" panose="02020603050405020304" pitchFamily="18" charset="0"/>
                <a:cs typeface="Times New Roman" panose="02020603050405020304" pitchFamily="18" charset="0"/>
              </a:rPr>
              <a:t>  </a:t>
            </a:r>
            <a:r>
              <a:rPr lang="uz-Cyrl-UZ" altLang="ru-RU" sz="1600" b="1" dirty="0">
                <a:solidFill>
                  <a:srgbClr val="002060"/>
                </a:solidFill>
                <a:latin typeface="Times New Roman" panose="02020603050405020304" pitchFamily="18" charset="0"/>
                <a:cs typeface="Times New Roman" panose="02020603050405020304" pitchFamily="18" charset="0"/>
              </a:rPr>
              <a:t>муайян  нарсалар,  воқеалар, </a:t>
            </a:r>
          </a:p>
          <a:p>
            <a:pPr algn="just" eaLnBrk="1" fontAlgn="base" hangingPunct="1">
              <a:spcBef>
                <a:spcPct val="0"/>
              </a:spcBef>
              <a:spcAft>
                <a:spcPct val="0"/>
              </a:spcAft>
            </a:pPr>
            <a:r>
              <a:rPr lang="uz-Cyrl-UZ" altLang="ru-RU" sz="1600" b="1" dirty="0">
                <a:solidFill>
                  <a:srgbClr val="002060"/>
                </a:solidFill>
                <a:latin typeface="Times New Roman" panose="02020603050405020304" pitchFamily="18" charset="0"/>
                <a:cs typeface="Times New Roman" panose="02020603050405020304" pitchFamily="18" charset="0"/>
              </a:rPr>
              <a:t>ҳодисалар ва жараёнлар хилма-хиллигининг ички бирлигида намоён бўлувчи</a:t>
            </a:r>
          </a:p>
          <a:p>
            <a:pPr algn="just" eaLnBrk="1" fontAlgn="base" hangingPunct="1">
              <a:spcBef>
                <a:spcPct val="0"/>
              </a:spcBef>
              <a:spcAft>
                <a:spcPct val="0"/>
              </a:spcAft>
            </a:pPr>
            <a:r>
              <a:rPr lang="uz-Cyrl-UZ" altLang="ru-RU" sz="1600" b="1" dirty="0">
                <a:solidFill>
                  <a:srgbClr val="002060"/>
                </a:solidFill>
                <a:latin typeface="Times New Roman" panose="02020603050405020304" pitchFamily="18" charset="0"/>
                <a:cs typeface="Times New Roman" panose="02020603050405020304" pitchFamily="18" charset="0"/>
              </a:rPr>
              <a:t> асос,  моҳият демакдир.</a:t>
            </a:r>
            <a:r>
              <a:rPr lang="uz-Cyrl-UZ" altLang="ru-RU" sz="1600" b="1" dirty="0">
                <a:solidFill>
                  <a:prstClr val="black"/>
                </a:solidFill>
                <a:latin typeface="Times New Roman" panose="02020603050405020304" pitchFamily="18" charset="0"/>
                <a:cs typeface="Times New Roman" panose="02020603050405020304" pitchFamily="18" charset="0"/>
              </a:rPr>
              <a:t> </a:t>
            </a:r>
            <a:endParaRPr lang="ru-RU" altLang="ru-RU" sz="1600" b="1" dirty="0">
              <a:solidFill>
                <a:prstClr val="black"/>
              </a:solidFill>
              <a:latin typeface="Times New Roman" panose="02020603050405020304" pitchFamily="18" charset="0"/>
              <a:cs typeface="Times New Roman" panose="02020603050405020304" pitchFamily="18" charset="0"/>
            </a:endParaRPr>
          </a:p>
        </p:txBody>
      </p:sp>
      <p:cxnSp>
        <p:nvCxnSpPr>
          <p:cNvPr id="8200" name="AutoShape 14"/>
          <p:cNvCxnSpPr>
            <a:cxnSpLocks noChangeShapeType="1"/>
            <a:stCxn id="8197" idx="3"/>
            <a:endCxn id="8198" idx="3"/>
          </p:cNvCxnSpPr>
          <p:nvPr/>
        </p:nvCxnSpPr>
        <p:spPr bwMode="auto">
          <a:xfrm>
            <a:off x="7667625" y="3983922"/>
            <a:ext cx="261724" cy="847386"/>
          </a:xfrm>
          <a:prstGeom prst="bentConnector3">
            <a:avLst>
              <a:gd name="adj1" fmla="val 187344"/>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01" name="AutoShape 15"/>
          <p:cNvCxnSpPr>
            <a:cxnSpLocks noChangeShapeType="1"/>
            <a:stCxn id="8196" idx="1"/>
            <a:endCxn id="8199" idx="1"/>
          </p:cNvCxnSpPr>
          <p:nvPr/>
        </p:nvCxnSpPr>
        <p:spPr bwMode="auto">
          <a:xfrm rot="10800000" flipV="1">
            <a:off x="477672" y="3029803"/>
            <a:ext cx="341194" cy="3077569"/>
          </a:xfrm>
          <a:prstGeom prst="bentConnector3">
            <a:avLst>
              <a:gd name="adj1" fmla="val 167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6" name="Picture 2"/>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0927" y="2483894"/>
            <a:ext cx="6998422" cy="1091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742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6"/>
          <p:cNvSpPr>
            <a:spLocks noGrp="1"/>
          </p:cNvSpPr>
          <p:nvPr>
            <p:ph type="sldNum" sz="quarter" idx="12"/>
          </p:nvPr>
        </p:nvSpPr>
        <p:spPr/>
        <p:txBody>
          <a:bodyPr/>
          <a:lstStyle/>
          <a:p>
            <a:pPr>
              <a:defRPr/>
            </a:pPr>
            <a:fld id="{F75892CB-1083-4B6B-8914-637FD489F540}" type="slidenum">
              <a:rPr lang="ru-RU">
                <a:solidFill>
                  <a:srgbClr val="B13F9A"/>
                </a:solidFill>
              </a:rPr>
              <a:pPr>
                <a:defRPr/>
              </a:pPr>
              <a:t>6</a:t>
            </a:fld>
            <a:endParaRPr lang="ru-RU">
              <a:solidFill>
                <a:srgbClr val="B13F9A"/>
              </a:solidFill>
            </a:endParaRPr>
          </a:p>
        </p:txBody>
      </p:sp>
      <p:sp>
        <p:nvSpPr>
          <p:cNvPr id="10243" name="Rectangle 4"/>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eaLnBrk="1" fontAlgn="base" hangingPunct="1">
              <a:spcBef>
                <a:spcPct val="0"/>
              </a:spcBef>
              <a:spcAft>
                <a:spcPct val="0"/>
              </a:spcAft>
              <a:buClrTx/>
              <a:buSzTx/>
              <a:buFontTx/>
              <a:buNone/>
            </a:pPr>
            <a:endParaRPr lang="ru-RU" altLang="ru-RU" sz="1800">
              <a:solidFill>
                <a:prstClr val="black"/>
              </a:solidFill>
              <a:latin typeface="Arial" charset="0"/>
            </a:endParaRPr>
          </a:p>
        </p:txBody>
      </p:sp>
      <p:sp>
        <p:nvSpPr>
          <p:cNvPr id="10244" name="Rectangle 5"/>
          <p:cNvSpPr>
            <a:spLocks noChangeArrowheads="1"/>
          </p:cNvSpPr>
          <p:nvPr/>
        </p:nvSpPr>
        <p:spPr bwMode="auto">
          <a:xfrm>
            <a:off x="0" y="2636838"/>
            <a:ext cx="91440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eaLnBrk="1" fontAlgn="base" hangingPunct="1">
              <a:spcBef>
                <a:spcPct val="0"/>
              </a:spcBef>
              <a:spcAft>
                <a:spcPct val="0"/>
              </a:spcAft>
              <a:buClrTx/>
              <a:buSzTx/>
              <a:buFontTx/>
              <a:buNone/>
            </a:pPr>
            <a:endParaRPr lang="ru-RU" altLang="ru-RU" sz="1800">
              <a:solidFill>
                <a:prstClr val="black"/>
              </a:solidFill>
              <a:latin typeface="Arial" charset="0"/>
            </a:endParaRPr>
          </a:p>
        </p:txBody>
      </p:sp>
      <p:sp>
        <p:nvSpPr>
          <p:cNvPr id="10245" name="Rectangle 6"/>
          <p:cNvSpPr>
            <a:spLocks noChangeArrowheads="1"/>
          </p:cNvSpPr>
          <p:nvPr/>
        </p:nvSpPr>
        <p:spPr bwMode="auto">
          <a:xfrm>
            <a:off x="4479925" y="2971800"/>
            <a:ext cx="1841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eaLnBrk="1" fontAlgn="base" hangingPunct="1">
              <a:spcBef>
                <a:spcPct val="0"/>
              </a:spcBef>
              <a:spcAft>
                <a:spcPct val="0"/>
              </a:spcAft>
              <a:buClrTx/>
              <a:buSzTx/>
              <a:buFontTx/>
              <a:buNone/>
            </a:pPr>
            <a:br>
              <a:rPr lang="uz-Cyrl-UZ" altLang="zh-TW" sz="1800" b="1">
                <a:solidFill>
                  <a:prstClr val="black"/>
                </a:solidFill>
                <a:latin typeface="Arial" charset="0"/>
              </a:rPr>
            </a:br>
            <a:endParaRPr lang="ru-RU" altLang="zh-TW" sz="1800">
              <a:solidFill>
                <a:prstClr val="black"/>
              </a:solidFill>
              <a:latin typeface="Arial" charset="0"/>
            </a:endParaRPr>
          </a:p>
          <a:p>
            <a:pPr fontAlgn="base">
              <a:spcBef>
                <a:spcPct val="0"/>
              </a:spcBef>
              <a:spcAft>
                <a:spcPct val="0"/>
              </a:spcAft>
              <a:buClrTx/>
              <a:buSzTx/>
              <a:buFontTx/>
              <a:buNone/>
            </a:pPr>
            <a:endParaRPr lang="ru-RU" altLang="zh-TW" sz="1800">
              <a:solidFill>
                <a:prstClr val="black"/>
              </a:solidFill>
            </a:endParaRPr>
          </a:p>
        </p:txBody>
      </p:sp>
      <p:sp>
        <p:nvSpPr>
          <p:cNvPr id="10246" name="Rectangle 7"/>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eaLnBrk="1" fontAlgn="base" hangingPunct="1">
              <a:spcBef>
                <a:spcPct val="0"/>
              </a:spcBef>
              <a:spcAft>
                <a:spcPct val="0"/>
              </a:spcAft>
              <a:buClrTx/>
              <a:buSzTx/>
              <a:buFontTx/>
              <a:buNone/>
            </a:pPr>
            <a:endParaRPr lang="ru-RU" altLang="ru-RU" sz="1800">
              <a:solidFill>
                <a:prstClr val="black"/>
              </a:solidFill>
              <a:latin typeface="Arial" charset="0"/>
            </a:endParaRPr>
          </a:p>
        </p:txBody>
      </p:sp>
      <p:sp>
        <p:nvSpPr>
          <p:cNvPr id="10247" name="AutoShape 8"/>
          <p:cNvSpPr>
            <a:spLocks noChangeArrowheads="1"/>
          </p:cNvSpPr>
          <p:nvPr/>
        </p:nvSpPr>
        <p:spPr bwMode="auto">
          <a:xfrm>
            <a:off x="1835150" y="404813"/>
            <a:ext cx="4895850" cy="720725"/>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400" b="1" dirty="0">
                <a:solidFill>
                  <a:srgbClr val="FFFF00"/>
                </a:solidFill>
                <a:latin typeface="Times New Roman" pitchFamily="18" charset="0"/>
              </a:rPr>
              <a:t>Оламнинг манзараси (Борлиқ)</a:t>
            </a:r>
            <a:endParaRPr lang="ru-RU" altLang="ru-RU" sz="2400" b="1" dirty="0">
              <a:solidFill>
                <a:srgbClr val="FFFF00"/>
              </a:solidFill>
              <a:latin typeface="Times New Roman" pitchFamily="18" charset="0"/>
            </a:endParaRPr>
          </a:p>
        </p:txBody>
      </p:sp>
      <p:sp>
        <p:nvSpPr>
          <p:cNvPr id="10248" name="AutoShape 10"/>
          <p:cNvSpPr>
            <a:spLocks noChangeArrowheads="1"/>
          </p:cNvSpPr>
          <p:nvPr/>
        </p:nvSpPr>
        <p:spPr bwMode="auto">
          <a:xfrm>
            <a:off x="2483433" y="2997200"/>
            <a:ext cx="3384711" cy="1295400"/>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400" b="1" dirty="0">
                <a:solidFill>
                  <a:srgbClr val="FFFF00"/>
                </a:solidFill>
                <a:latin typeface="Times New Roman" pitchFamily="18" charset="0"/>
              </a:rPr>
              <a:t>Оламнинг </a:t>
            </a:r>
          </a:p>
          <a:p>
            <a:pPr algn="ctr" eaLnBrk="1" fontAlgn="base" hangingPunct="1">
              <a:spcBef>
                <a:spcPct val="0"/>
              </a:spcBef>
              <a:spcAft>
                <a:spcPct val="0"/>
              </a:spcAft>
              <a:buClrTx/>
              <a:buSzTx/>
              <a:buFontTx/>
              <a:buNone/>
            </a:pPr>
            <a:r>
              <a:rPr lang="uz-Cyrl-UZ" altLang="ru-RU" sz="2400" b="1" dirty="0">
                <a:solidFill>
                  <a:srgbClr val="FFFF00"/>
                </a:solidFill>
                <a:latin typeface="Times New Roman" pitchFamily="18" charset="0"/>
              </a:rPr>
              <a:t>(Борлиқнинг) умумий</a:t>
            </a:r>
          </a:p>
          <a:p>
            <a:pPr algn="ctr" eaLnBrk="1" fontAlgn="base" hangingPunct="1">
              <a:spcBef>
                <a:spcPct val="0"/>
              </a:spcBef>
              <a:spcAft>
                <a:spcPct val="0"/>
              </a:spcAft>
              <a:buClrTx/>
              <a:buSzTx/>
              <a:buFontTx/>
              <a:buNone/>
            </a:pPr>
            <a:r>
              <a:rPr lang="uz-Cyrl-UZ" altLang="ru-RU" sz="2400" b="1" dirty="0">
                <a:solidFill>
                  <a:srgbClr val="FFFF00"/>
                </a:solidFill>
                <a:latin typeface="Times New Roman" pitchFamily="18" charset="0"/>
              </a:rPr>
              <a:t>манзараси</a:t>
            </a:r>
            <a:endParaRPr lang="ru-RU" altLang="ru-RU" sz="2400" b="1" dirty="0">
              <a:solidFill>
                <a:srgbClr val="FFFF00"/>
              </a:solidFill>
              <a:latin typeface="Times New Roman" pitchFamily="18" charset="0"/>
            </a:endParaRPr>
          </a:p>
        </p:txBody>
      </p:sp>
      <p:sp>
        <p:nvSpPr>
          <p:cNvPr id="10249" name="AutoShape 12"/>
          <p:cNvSpPr>
            <a:spLocks noChangeArrowheads="1"/>
          </p:cNvSpPr>
          <p:nvPr/>
        </p:nvSpPr>
        <p:spPr bwMode="auto">
          <a:xfrm>
            <a:off x="539750" y="1557338"/>
            <a:ext cx="3240088" cy="1150937"/>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800" b="1">
                <a:solidFill>
                  <a:srgbClr val="002060"/>
                </a:solidFill>
                <a:latin typeface="Arial" charset="0"/>
              </a:rPr>
              <a:t>Дунёнинг мифологик</a:t>
            </a:r>
          </a:p>
          <a:p>
            <a:pPr algn="ctr" eaLnBrk="1" fontAlgn="base" hangingPunct="1">
              <a:spcBef>
                <a:spcPct val="0"/>
              </a:spcBef>
              <a:spcAft>
                <a:spcPct val="0"/>
              </a:spcAft>
              <a:buClrTx/>
              <a:buSzTx/>
              <a:buFontTx/>
              <a:buNone/>
            </a:pPr>
            <a:r>
              <a:rPr lang="uz-Cyrl-UZ" altLang="ru-RU" sz="1800" b="1">
                <a:solidFill>
                  <a:srgbClr val="002060"/>
                </a:solidFill>
                <a:latin typeface="Arial" charset="0"/>
              </a:rPr>
              <a:t>манзараси</a:t>
            </a:r>
            <a:endParaRPr lang="ru-RU" altLang="ru-RU" sz="1800" b="1">
              <a:solidFill>
                <a:srgbClr val="002060"/>
              </a:solidFill>
              <a:latin typeface="Arial" charset="0"/>
            </a:endParaRPr>
          </a:p>
        </p:txBody>
      </p:sp>
      <p:sp>
        <p:nvSpPr>
          <p:cNvPr id="10250" name="AutoShape 14"/>
          <p:cNvSpPr>
            <a:spLocks noChangeArrowheads="1"/>
          </p:cNvSpPr>
          <p:nvPr/>
        </p:nvSpPr>
        <p:spPr bwMode="auto">
          <a:xfrm>
            <a:off x="611188" y="4724400"/>
            <a:ext cx="3240087" cy="1152525"/>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800" b="1" dirty="0">
                <a:solidFill>
                  <a:srgbClr val="002060"/>
                </a:solidFill>
                <a:latin typeface="Arial" charset="0"/>
              </a:rPr>
              <a:t>Дунёнинг табиий-илмий</a:t>
            </a:r>
          </a:p>
          <a:p>
            <a:pPr algn="ctr" eaLnBrk="1" fontAlgn="base" hangingPunct="1">
              <a:spcBef>
                <a:spcPct val="0"/>
              </a:spcBef>
              <a:spcAft>
                <a:spcPct val="0"/>
              </a:spcAft>
              <a:buClrTx/>
              <a:buSzTx/>
              <a:buFontTx/>
              <a:buNone/>
            </a:pPr>
            <a:r>
              <a:rPr lang="uz-Cyrl-UZ" altLang="ru-RU" sz="1800" b="1" dirty="0">
                <a:solidFill>
                  <a:srgbClr val="002060"/>
                </a:solidFill>
                <a:latin typeface="Arial" charset="0"/>
              </a:rPr>
              <a:t>манзараси</a:t>
            </a:r>
            <a:endParaRPr lang="ru-RU" altLang="ru-RU" sz="1800" b="1" dirty="0">
              <a:solidFill>
                <a:srgbClr val="002060"/>
              </a:solidFill>
              <a:latin typeface="Arial" charset="0"/>
            </a:endParaRPr>
          </a:p>
        </p:txBody>
      </p:sp>
      <p:sp>
        <p:nvSpPr>
          <p:cNvPr id="10251" name="AutoShape 16"/>
          <p:cNvSpPr>
            <a:spLocks noChangeArrowheads="1"/>
          </p:cNvSpPr>
          <p:nvPr/>
        </p:nvSpPr>
        <p:spPr bwMode="auto">
          <a:xfrm>
            <a:off x="5292725" y="1484313"/>
            <a:ext cx="3240088" cy="1223962"/>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800" b="1" dirty="0">
                <a:solidFill>
                  <a:srgbClr val="002060"/>
                </a:solidFill>
                <a:latin typeface="Arial" charset="0"/>
              </a:rPr>
              <a:t>Дунёнинг диний </a:t>
            </a:r>
          </a:p>
          <a:p>
            <a:pPr algn="ctr" eaLnBrk="1" fontAlgn="base" hangingPunct="1">
              <a:spcBef>
                <a:spcPct val="0"/>
              </a:spcBef>
              <a:spcAft>
                <a:spcPct val="0"/>
              </a:spcAft>
              <a:buClrTx/>
              <a:buSzTx/>
              <a:buFontTx/>
              <a:buNone/>
            </a:pPr>
            <a:r>
              <a:rPr lang="uz-Cyrl-UZ" altLang="ru-RU" sz="1800" b="1" dirty="0">
                <a:solidFill>
                  <a:srgbClr val="002060"/>
                </a:solidFill>
                <a:latin typeface="Arial" charset="0"/>
              </a:rPr>
              <a:t>манзараси</a:t>
            </a:r>
            <a:endParaRPr lang="ru-RU" altLang="ru-RU" sz="1800" b="1" dirty="0">
              <a:solidFill>
                <a:srgbClr val="002060"/>
              </a:solidFill>
              <a:latin typeface="Arial" charset="0"/>
            </a:endParaRPr>
          </a:p>
        </p:txBody>
      </p:sp>
      <p:sp>
        <p:nvSpPr>
          <p:cNvPr id="10252" name="AutoShape 18"/>
          <p:cNvSpPr>
            <a:spLocks noChangeArrowheads="1"/>
          </p:cNvSpPr>
          <p:nvPr/>
        </p:nvSpPr>
        <p:spPr bwMode="auto">
          <a:xfrm>
            <a:off x="5508625" y="4652963"/>
            <a:ext cx="3168650" cy="1223962"/>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800" b="1" dirty="0">
                <a:solidFill>
                  <a:srgbClr val="002060"/>
                </a:solidFill>
                <a:latin typeface="Arial" charset="0"/>
              </a:rPr>
              <a:t>Дунёнинг фалсафий</a:t>
            </a:r>
          </a:p>
          <a:p>
            <a:pPr algn="ctr" eaLnBrk="1" fontAlgn="base" hangingPunct="1">
              <a:spcBef>
                <a:spcPct val="0"/>
              </a:spcBef>
              <a:spcAft>
                <a:spcPct val="0"/>
              </a:spcAft>
              <a:buClrTx/>
              <a:buSzTx/>
              <a:buFontTx/>
              <a:buNone/>
            </a:pPr>
            <a:r>
              <a:rPr lang="uz-Cyrl-UZ" altLang="ru-RU" sz="1800" b="1" dirty="0">
                <a:solidFill>
                  <a:srgbClr val="002060"/>
                </a:solidFill>
                <a:latin typeface="Arial" charset="0"/>
              </a:rPr>
              <a:t>манзараси</a:t>
            </a:r>
            <a:endParaRPr lang="ru-RU" altLang="ru-RU" sz="1800" b="1" dirty="0">
              <a:solidFill>
                <a:srgbClr val="002060"/>
              </a:solidFill>
              <a:latin typeface="Arial" charset="0"/>
            </a:endParaRPr>
          </a:p>
        </p:txBody>
      </p:sp>
      <p:sp>
        <p:nvSpPr>
          <p:cNvPr id="10253" name="Line 20"/>
          <p:cNvSpPr>
            <a:spLocks noChangeShapeType="1"/>
          </p:cNvSpPr>
          <p:nvPr/>
        </p:nvSpPr>
        <p:spPr bwMode="auto">
          <a:xfrm flipH="1">
            <a:off x="1979612" y="4099357"/>
            <a:ext cx="712865" cy="62504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10254" name="Line 21"/>
          <p:cNvSpPr>
            <a:spLocks noChangeShapeType="1"/>
          </p:cNvSpPr>
          <p:nvPr/>
        </p:nvSpPr>
        <p:spPr bwMode="auto">
          <a:xfrm flipH="1" flipV="1">
            <a:off x="1979612" y="2708275"/>
            <a:ext cx="648172" cy="50482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10255" name="Line 22"/>
          <p:cNvSpPr>
            <a:spLocks noChangeShapeType="1"/>
          </p:cNvSpPr>
          <p:nvPr/>
        </p:nvSpPr>
        <p:spPr bwMode="auto">
          <a:xfrm flipV="1">
            <a:off x="5653089" y="2708273"/>
            <a:ext cx="1468436"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10256" name="Line 23"/>
          <p:cNvSpPr>
            <a:spLocks noChangeShapeType="1"/>
          </p:cNvSpPr>
          <p:nvPr/>
        </p:nvSpPr>
        <p:spPr bwMode="auto">
          <a:xfrm>
            <a:off x="5653088" y="4149725"/>
            <a:ext cx="1539875" cy="503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Tree>
    <p:extLst>
      <p:ext uri="{BB962C8B-B14F-4D97-AF65-F5344CB8AC3E}">
        <p14:creationId xmlns:p14="http://schemas.microsoft.com/office/powerpoint/2010/main" val="2351362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15"/>
          <p:cNvSpPr>
            <a:spLocks noGrp="1"/>
          </p:cNvSpPr>
          <p:nvPr>
            <p:ph type="sldNum" sz="quarter" idx="12"/>
          </p:nvPr>
        </p:nvSpPr>
        <p:spPr/>
        <p:txBody>
          <a:bodyPr/>
          <a:lstStyle/>
          <a:p>
            <a:pPr>
              <a:defRPr/>
            </a:pPr>
            <a:fld id="{9F64B044-B14B-4BAE-8027-22CB6BC01488}" type="slidenum">
              <a:rPr lang="ru-RU">
                <a:solidFill>
                  <a:srgbClr val="B13F9A"/>
                </a:solidFill>
              </a:rPr>
              <a:pPr>
                <a:defRPr/>
              </a:pPr>
              <a:t>7</a:t>
            </a:fld>
            <a:endParaRPr lang="ru-RU">
              <a:solidFill>
                <a:srgbClr val="B13F9A"/>
              </a:solidFill>
            </a:endParaRPr>
          </a:p>
        </p:txBody>
      </p:sp>
      <p:sp>
        <p:nvSpPr>
          <p:cNvPr id="12291" name="Rectangle 2"/>
          <p:cNvSpPr>
            <a:spLocks noChangeArrowheads="1"/>
          </p:cNvSpPr>
          <p:nvPr/>
        </p:nvSpPr>
        <p:spPr bwMode="auto">
          <a:xfrm>
            <a:off x="323529" y="1489075"/>
            <a:ext cx="3168351" cy="1219200"/>
          </a:xfrm>
          <a:prstGeom prst="rect">
            <a:avLst/>
          </a:prstGeom>
          <a:solidFill>
            <a:srgbClr val="FFCC99"/>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ru-RU" altLang="ru-RU" sz="2300" b="1" dirty="0">
                <a:solidFill>
                  <a:srgbClr val="00B050"/>
                </a:solidFill>
                <a:latin typeface="Times New Roman" panose="02020603050405020304" pitchFamily="18" charset="0"/>
                <a:cs typeface="Times New Roman" panose="02020603050405020304" pitchFamily="18" charset="0"/>
              </a:rPr>
              <a:t>Мифология </a:t>
            </a:r>
            <a:r>
              <a:rPr lang="ru-RU" altLang="ru-RU" sz="2300" b="1" dirty="0" err="1">
                <a:solidFill>
                  <a:srgbClr val="00B050"/>
                </a:solidFill>
                <a:latin typeface="Times New Roman" panose="02020603050405020304" pitchFamily="18" charset="0"/>
                <a:cs typeface="Times New Roman" panose="02020603050405020304" pitchFamily="18" charset="0"/>
              </a:rPr>
              <a:t>ва</a:t>
            </a:r>
            <a:r>
              <a:rPr lang="ru-RU" altLang="ru-RU" sz="2300" b="1" dirty="0">
                <a:solidFill>
                  <a:srgbClr val="00B050"/>
                </a:solidFill>
                <a:latin typeface="Times New Roman" panose="02020603050405020304" pitchFamily="18" charset="0"/>
                <a:cs typeface="Times New Roman" panose="02020603050405020304" pitchFamily="18" charset="0"/>
              </a:rPr>
              <a:t> </a:t>
            </a:r>
            <a:r>
              <a:rPr lang="ru-RU" altLang="ru-RU" sz="2300" b="1" dirty="0" err="1">
                <a:solidFill>
                  <a:srgbClr val="00B050"/>
                </a:solidFill>
                <a:latin typeface="Times New Roman" panose="02020603050405020304" pitchFamily="18" charset="0"/>
                <a:cs typeface="Times New Roman" panose="02020603050405020304" pitchFamily="18" charset="0"/>
              </a:rPr>
              <a:t>диннинг</a:t>
            </a:r>
            <a:endParaRPr lang="uz-Cyrl-UZ" altLang="ru-RU" sz="2300" b="1" dirty="0">
              <a:solidFill>
                <a:srgbClr val="00B050"/>
              </a:solidFill>
              <a:latin typeface="Times New Roman" panose="02020603050405020304" pitchFamily="18" charset="0"/>
              <a:cs typeface="Times New Roman" panose="02020603050405020304" pitchFamily="18" charset="0"/>
            </a:endParaRPr>
          </a:p>
          <a:p>
            <a:pPr algn="ctr" eaLnBrk="1" fontAlgn="base" hangingPunct="1">
              <a:spcBef>
                <a:spcPct val="0"/>
              </a:spcBef>
              <a:spcAft>
                <a:spcPct val="0"/>
              </a:spcAft>
              <a:buClrTx/>
              <a:buSzTx/>
              <a:buFontTx/>
              <a:buNone/>
            </a:pPr>
            <a:r>
              <a:rPr lang="ru-RU" altLang="ru-RU" sz="2300" b="1" dirty="0">
                <a:solidFill>
                  <a:srgbClr val="00B050"/>
                </a:solidFill>
                <a:latin typeface="Times New Roman" panose="02020603050405020304" pitchFamily="18" charset="0"/>
                <a:cs typeface="Times New Roman" panose="02020603050405020304" pitchFamily="18" charset="0"/>
              </a:rPr>
              <a:t> бош </a:t>
            </a:r>
            <a:r>
              <a:rPr lang="uz-Cyrl-UZ" altLang="ru-RU" sz="2300" b="1" dirty="0">
                <a:solidFill>
                  <a:srgbClr val="00B050"/>
                </a:solidFill>
                <a:latin typeface="Times New Roman" panose="02020603050405020304" pitchFamily="18" charset="0"/>
                <a:cs typeface="Times New Roman" panose="02020603050405020304" pitchFamily="18" charset="0"/>
              </a:rPr>
              <a:t>мақсади</a:t>
            </a:r>
            <a:r>
              <a:rPr lang="ru-RU" altLang="ru-RU" sz="2300" b="1" dirty="0">
                <a:solidFill>
                  <a:srgbClr val="00B050"/>
                </a:solidFill>
                <a:latin typeface="Times New Roman" panose="02020603050405020304" pitchFamily="18" charset="0"/>
                <a:cs typeface="Times New Roman" panose="02020603050405020304" pitchFamily="18" charset="0"/>
              </a:rPr>
              <a:t> </a:t>
            </a:r>
          </a:p>
        </p:txBody>
      </p:sp>
      <p:sp>
        <p:nvSpPr>
          <p:cNvPr id="12292" name="Rectangle 3"/>
          <p:cNvSpPr>
            <a:spLocks noChangeArrowheads="1"/>
          </p:cNvSpPr>
          <p:nvPr/>
        </p:nvSpPr>
        <p:spPr bwMode="auto">
          <a:xfrm>
            <a:off x="323530" y="4010025"/>
            <a:ext cx="3168350" cy="1219200"/>
          </a:xfrm>
          <a:prstGeom prst="rect">
            <a:avLst/>
          </a:prstGeom>
          <a:solidFill>
            <a:srgbClr val="FFCC99"/>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ru-RU" altLang="ru-RU" sz="2400" b="1" dirty="0" err="1">
                <a:solidFill>
                  <a:srgbClr val="7030A0"/>
                </a:solidFill>
                <a:latin typeface="Times New Roman" panose="02020603050405020304" pitchFamily="18" charset="0"/>
                <a:cs typeface="Times New Roman" panose="02020603050405020304" pitchFamily="18" charset="0"/>
              </a:rPr>
              <a:t>Фалсафа</a:t>
            </a:r>
            <a:r>
              <a:rPr lang="ru-RU" altLang="ru-RU" sz="2400" b="1" dirty="0">
                <a:solidFill>
                  <a:srgbClr val="7030A0"/>
                </a:solidFill>
                <a:latin typeface="Times New Roman" panose="02020603050405020304" pitchFamily="18" charset="0"/>
                <a:cs typeface="Times New Roman" panose="02020603050405020304" pitchFamily="18" charset="0"/>
              </a:rPr>
              <a:t> </a:t>
            </a:r>
            <a:r>
              <a:rPr lang="ru-RU" altLang="ru-RU" sz="2400" b="1" dirty="0" err="1">
                <a:solidFill>
                  <a:srgbClr val="7030A0"/>
                </a:solidFill>
                <a:latin typeface="Times New Roman" panose="02020603050405020304" pitchFamily="18" charset="0"/>
                <a:cs typeface="Times New Roman" panose="02020603050405020304" pitchFamily="18" charset="0"/>
              </a:rPr>
              <a:t>ва</a:t>
            </a:r>
            <a:r>
              <a:rPr lang="ru-RU" altLang="ru-RU" sz="2400" b="1" dirty="0">
                <a:solidFill>
                  <a:srgbClr val="7030A0"/>
                </a:solidFill>
                <a:latin typeface="Times New Roman" panose="02020603050405020304" pitchFamily="18" charset="0"/>
                <a:cs typeface="Times New Roman" panose="02020603050405020304" pitchFamily="18" charset="0"/>
              </a:rPr>
              <a:t> </a:t>
            </a:r>
            <a:r>
              <a:rPr lang="ru-RU" altLang="ru-RU" sz="2400" b="1" dirty="0" err="1">
                <a:solidFill>
                  <a:srgbClr val="7030A0"/>
                </a:solidFill>
                <a:latin typeface="Times New Roman" panose="02020603050405020304" pitchFamily="18" charset="0"/>
                <a:cs typeface="Times New Roman" panose="02020603050405020304" pitchFamily="18" charset="0"/>
              </a:rPr>
              <a:t>фаннинг</a:t>
            </a:r>
            <a:r>
              <a:rPr lang="ru-RU" altLang="ru-RU" sz="2400" b="1" dirty="0">
                <a:solidFill>
                  <a:srgbClr val="7030A0"/>
                </a:solidFill>
                <a:latin typeface="Times New Roman" panose="02020603050405020304" pitchFamily="18" charset="0"/>
                <a:cs typeface="Times New Roman" panose="02020603050405020304" pitchFamily="18" charset="0"/>
              </a:rPr>
              <a:t> </a:t>
            </a:r>
          </a:p>
          <a:p>
            <a:pPr algn="ctr" eaLnBrk="1" fontAlgn="base" hangingPunct="1">
              <a:spcBef>
                <a:spcPct val="0"/>
              </a:spcBef>
              <a:spcAft>
                <a:spcPct val="0"/>
              </a:spcAft>
              <a:buClrTx/>
              <a:buSzTx/>
              <a:buFontTx/>
              <a:buNone/>
            </a:pPr>
            <a:r>
              <a:rPr lang="ru-RU" altLang="ru-RU" sz="2400" b="1" dirty="0">
                <a:solidFill>
                  <a:srgbClr val="7030A0"/>
                </a:solidFill>
                <a:latin typeface="Times New Roman" panose="02020603050405020304" pitchFamily="18" charset="0"/>
                <a:cs typeface="Times New Roman" panose="02020603050405020304" pitchFamily="18" charset="0"/>
              </a:rPr>
              <a:t>бош </a:t>
            </a:r>
            <a:r>
              <a:rPr lang="ru-RU" altLang="ru-RU" sz="2400" b="1" dirty="0" err="1">
                <a:solidFill>
                  <a:srgbClr val="7030A0"/>
                </a:solidFill>
                <a:latin typeface="Times New Roman" panose="02020603050405020304" pitchFamily="18" charset="0"/>
                <a:cs typeface="Times New Roman" panose="02020603050405020304" pitchFamily="18" charset="0"/>
              </a:rPr>
              <a:t>ма</a:t>
            </a:r>
            <a:r>
              <a:rPr lang="uz-Cyrl-UZ" altLang="ru-RU" sz="2400" b="1" dirty="0">
                <a:solidFill>
                  <a:srgbClr val="7030A0"/>
                </a:solidFill>
                <a:latin typeface="Times New Roman" panose="02020603050405020304" pitchFamily="18" charset="0"/>
                <a:cs typeface="Times New Roman" panose="02020603050405020304" pitchFamily="18" charset="0"/>
              </a:rPr>
              <a:t>қ</a:t>
            </a:r>
            <a:r>
              <a:rPr lang="ru-RU" altLang="ru-RU" sz="2400" b="1" dirty="0">
                <a:solidFill>
                  <a:srgbClr val="7030A0"/>
                </a:solidFill>
                <a:latin typeface="Times New Roman" panose="02020603050405020304" pitchFamily="18" charset="0"/>
                <a:cs typeface="Times New Roman" panose="02020603050405020304" pitchFamily="18" charset="0"/>
              </a:rPr>
              <a:t>сади</a:t>
            </a:r>
          </a:p>
        </p:txBody>
      </p:sp>
      <p:sp>
        <p:nvSpPr>
          <p:cNvPr id="12293" name="Line 4"/>
          <p:cNvSpPr>
            <a:spLocks noChangeShapeType="1"/>
          </p:cNvSpPr>
          <p:nvPr/>
        </p:nvSpPr>
        <p:spPr bwMode="auto">
          <a:xfrm>
            <a:off x="3491880" y="2098675"/>
            <a:ext cx="102773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12294" name="Line 5"/>
          <p:cNvSpPr>
            <a:spLocks noChangeShapeType="1"/>
          </p:cNvSpPr>
          <p:nvPr/>
        </p:nvSpPr>
        <p:spPr bwMode="auto">
          <a:xfrm flipV="1">
            <a:off x="3491879" y="4619625"/>
            <a:ext cx="864097" cy="33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12295" name="Oval 6"/>
          <p:cNvSpPr>
            <a:spLocks noChangeArrowheads="1"/>
          </p:cNvSpPr>
          <p:nvPr/>
        </p:nvSpPr>
        <p:spPr bwMode="auto">
          <a:xfrm>
            <a:off x="4500563" y="1052512"/>
            <a:ext cx="3527821" cy="2232472"/>
          </a:xfrm>
          <a:prstGeom prst="ellipse">
            <a:avLst/>
          </a:prstGeom>
          <a:solidFill>
            <a:srgbClr val="FFCC99"/>
          </a:solidFill>
          <a:ln w="9525">
            <a:solidFill>
              <a:schemeClr val="tx1"/>
            </a:solidFill>
            <a:round/>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ru-RU" altLang="ru-RU" sz="2000" dirty="0" err="1">
                <a:solidFill>
                  <a:srgbClr val="0070C0"/>
                </a:solidFill>
                <a:latin typeface="Times New Roman" panose="02020603050405020304" pitchFamily="18" charset="0"/>
                <a:cs typeface="Times New Roman" panose="02020603050405020304" pitchFamily="18" charset="0"/>
              </a:rPr>
              <a:t>Борлиқнинг</a:t>
            </a:r>
            <a:r>
              <a:rPr lang="ru-RU" altLang="ru-RU" sz="2000" dirty="0">
                <a:solidFill>
                  <a:srgbClr val="0070C0"/>
                </a:solidFill>
                <a:latin typeface="Times New Roman" panose="02020603050405020304" pitchFamily="18" charset="0"/>
                <a:cs typeface="Times New Roman" panose="02020603050405020304" pitchFamily="18" charset="0"/>
              </a:rPr>
              <a:t> </a:t>
            </a:r>
            <a:r>
              <a:rPr lang="ru-RU" altLang="ru-RU" sz="2000" dirty="0" err="1">
                <a:solidFill>
                  <a:srgbClr val="0070C0"/>
                </a:solidFill>
                <a:latin typeface="Times New Roman" panose="02020603050405020304" pitchFamily="18" charset="0"/>
                <a:cs typeface="Times New Roman" panose="02020603050405020304" pitchFamily="18" charset="0"/>
              </a:rPr>
              <a:t>яратилганлиги</a:t>
            </a:r>
            <a:r>
              <a:rPr lang="ru-RU" altLang="ru-RU" sz="2000" dirty="0">
                <a:solidFill>
                  <a:srgbClr val="0070C0"/>
                </a:solidFill>
                <a:latin typeface="Times New Roman" panose="02020603050405020304" pitchFamily="18" charset="0"/>
                <a:cs typeface="Times New Roman" panose="02020603050405020304" pitchFamily="18" charset="0"/>
              </a:rPr>
              <a:t>,</a:t>
            </a:r>
          </a:p>
          <a:p>
            <a:pPr algn="ctr" eaLnBrk="1" fontAlgn="base" hangingPunct="1">
              <a:spcBef>
                <a:spcPct val="0"/>
              </a:spcBef>
              <a:spcAft>
                <a:spcPct val="0"/>
              </a:spcAft>
              <a:buClrTx/>
              <a:buSzTx/>
              <a:buFontTx/>
              <a:buNone/>
            </a:pPr>
            <a:r>
              <a:rPr lang="ru-RU" altLang="ru-RU" sz="2000" dirty="0" err="1">
                <a:solidFill>
                  <a:srgbClr val="0070C0"/>
                </a:solidFill>
                <a:latin typeface="Times New Roman" panose="02020603050405020304" pitchFamily="18" charset="0"/>
                <a:cs typeface="Times New Roman" panose="02020603050405020304" pitchFamily="18" charset="0"/>
              </a:rPr>
              <a:t>яъни</a:t>
            </a:r>
            <a:r>
              <a:rPr lang="ru-RU" altLang="ru-RU" sz="2000" dirty="0">
                <a:solidFill>
                  <a:srgbClr val="0070C0"/>
                </a:solidFill>
                <a:latin typeface="Times New Roman" panose="02020603050405020304" pitchFamily="18" charset="0"/>
                <a:cs typeface="Times New Roman" panose="02020603050405020304" pitchFamily="18" charset="0"/>
              </a:rPr>
              <a:t> «</a:t>
            </a:r>
            <a:r>
              <a:rPr lang="ru-RU" altLang="ru-RU" sz="2000" dirty="0" err="1">
                <a:solidFill>
                  <a:srgbClr val="0070C0"/>
                </a:solidFill>
                <a:latin typeface="Times New Roman" panose="02020603050405020304" pitchFamily="18" charset="0"/>
                <a:cs typeface="Times New Roman" panose="02020603050405020304" pitchFamily="18" charset="0"/>
              </a:rPr>
              <a:t>борлиқни</a:t>
            </a:r>
            <a:r>
              <a:rPr lang="ru-RU" altLang="ru-RU" sz="2000" dirty="0">
                <a:solidFill>
                  <a:srgbClr val="0070C0"/>
                </a:solidFill>
                <a:latin typeface="Times New Roman" panose="02020603050405020304" pitchFamily="18" charset="0"/>
                <a:cs typeface="Times New Roman" panose="02020603050405020304" pitchFamily="18" charset="0"/>
              </a:rPr>
              <a:t> ким </a:t>
            </a:r>
            <a:r>
              <a:rPr lang="ru-RU" altLang="ru-RU" sz="2000" dirty="0" err="1">
                <a:solidFill>
                  <a:srgbClr val="0070C0"/>
                </a:solidFill>
                <a:latin typeface="Times New Roman" panose="02020603050405020304" pitchFamily="18" charset="0"/>
                <a:cs typeface="Times New Roman" panose="02020603050405020304" pitchFamily="18" charset="0"/>
              </a:rPr>
              <a:t>яратгани</a:t>
            </a:r>
            <a:r>
              <a:rPr lang="ru-RU" altLang="ru-RU" sz="2000" dirty="0">
                <a:solidFill>
                  <a:srgbClr val="0070C0"/>
                </a:solidFill>
                <a:latin typeface="Times New Roman" panose="02020603050405020304" pitchFamily="18" charset="0"/>
                <a:cs typeface="Times New Roman" panose="02020603050405020304" pitchFamily="18" charset="0"/>
              </a:rPr>
              <a:t>»</a:t>
            </a:r>
            <a:endParaRPr lang="uz-Cyrl-UZ" altLang="ru-RU" sz="2000" dirty="0">
              <a:solidFill>
                <a:srgbClr val="0070C0"/>
              </a:solidFill>
              <a:latin typeface="Times New Roman" panose="02020603050405020304" pitchFamily="18" charset="0"/>
              <a:cs typeface="Times New Roman" panose="02020603050405020304" pitchFamily="18" charset="0"/>
            </a:endParaRPr>
          </a:p>
          <a:p>
            <a:pPr algn="ctr" eaLnBrk="1" fontAlgn="base" hangingPunct="1">
              <a:spcBef>
                <a:spcPct val="0"/>
              </a:spcBef>
              <a:spcAft>
                <a:spcPct val="0"/>
              </a:spcAft>
              <a:buClrTx/>
              <a:buSzTx/>
              <a:buFontTx/>
              <a:buNone/>
            </a:pPr>
            <a:r>
              <a:rPr lang="ru-RU" altLang="ru-RU" sz="2000" dirty="0">
                <a:solidFill>
                  <a:srgbClr val="0070C0"/>
                </a:solidFill>
                <a:latin typeface="Times New Roman" panose="02020603050405020304" pitchFamily="18" charset="0"/>
                <a:cs typeface="Times New Roman" panose="02020603050405020304" pitchFamily="18" charset="0"/>
              </a:rPr>
              <a:t> </a:t>
            </a:r>
            <a:r>
              <a:rPr lang="ru-RU" altLang="ru-RU" sz="2000" dirty="0" err="1">
                <a:solidFill>
                  <a:srgbClr val="0070C0"/>
                </a:solidFill>
                <a:latin typeface="Times New Roman" panose="02020603050405020304" pitchFamily="18" charset="0"/>
                <a:cs typeface="Times New Roman" panose="02020603050405020304" pitchFamily="18" charset="0"/>
              </a:rPr>
              <a:t>ҳақида</a:t>
            </a:r>
            <a:r>
              <a:rPr lang="ru-RU" altLang="ru-RU" sz="2000" dirty="0">
                <a:solidFill>
                  <a:srgbClr val="0070C0"/>
                </a:solidFill>
                <a:latin typeface="Times New Roman" panose="02020603050405020304" pitchFamily="18" charset="0"/>
                <a:cs typeface="Times New Roman" panose="02020603050405020304" pitchFamily="18" charset="0"/>
              </a:rPr>
              <a:t> </a:t>
            </a:r>
            <a:r>
              <a:rPr lang="ru-RU" altLang="ru-RU" sz="2000" dirty="0" err="1">
                <a:solidFill>
                  <a:srgbClr val="0070C0"/>
                </a:solidFill>
                <a:latin typeface="Times New Roman" panose="02020603050405020304" pitchFamily="18" charset="0"/>
                <a:cs typeface="Times New Roman" panose="02020603050405020304" pitchFamily="18" charset="0"/>
              </a:rPr>
              <a:t>гапириб</a:t>
            </a:r>
            <a:r>
              <a:rPr lang="ru-RU" altLang="ru-RU" sz="2000" dirty="0">
                <a:solidFill>
                  <a:srgbClr val="0070C0"/>
                </a:solidFill>
                <a:latin typeface="Times New Roman" panose="02020603050405020304" pitchFamily="18" charset="0"/>
                <a:cs typeface="Times New Roman" panose="02020603050405020304" pitchFamily="18" charset="0"/>
              </a:rPr>
              <a:t> </a:t>
            </a:r>
            <a:r>
              <a:rPr lang="ru-RU" altLang="ru-RU" sz="2000" dirty="0" err="1">
                <a:solidFill>
                  <a:srgbClr val="0070C0"/>
                </a:solidFill>
                <a:latin typeface="Times New Roman" panose="02020603050405020304" pitchFamily="18" charset="0"/>
                <a:cs typeface="Times New Roman" panose="02020603050405020304" pitchFamily="18" charset="0"/>
              </a:rPr>
              <a:t>бериш</a:t>
            </a:r>
            <a:r>
              <a:rPr lang="ru-RU" altLang="ru-RU" sz="2000" dirty="0">
                <a:solidFill>
                  <a:srgbClr val="0070C0"/>
                </a:solidFill>
                <a:latin typeface="Times New Roman" panose="02020603050405020304" pitchFamily="18" charset="0"/>
                <a:cs typeface="Times New Roman" panose="02020603050405020304" pitchFamily="18" charset="0"/>
              </a:rPr>
              <a:t> </a:t>
            </a:r>
          </a:p>
        </p:txBody>
      </p:sp>
      <p:sp>
        <p:nvSpPr>
          <p:cNvPr id="12296" name="Oval 7"/>
          <p:cNvSpPr>
            <a:spLocks noChangeArrowheads="1"/>
          </p:cNvSpPr>
          <p:nvPr/>
        </p:nvSpPr>
        <p:spPr bwMode="auto">
          <a:xfrm>
            <a:off x="4355976" y="3429000"/>
            <a:ext cx="3672407" cy="2448272"/>
          </a:xfrm>
          <a:prstGeom prst="ellipse">
            <a:avLst/>
          </a:prstGeom>
          <a:solidFill>
            <a:srgbClr val="FFCC99"/>
          </a:solidFill>
          <a:ln w="9525">
            <a:solidFill>
              <a:schemeClr val="tx1"/>
            </a:solidFill>
            <a:round/>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ru-RU" altLang="ru-RU" sz="2000" b="1" dirty="0" err="1">
                <a:solidFill>
                  <a:srgbClr val="C00000"/>
                </a:solidFill>
                <a:latin typeface="Times New Roman" panose="02020603050405020304" pitchFamily="18" charset="0"/>
                <a:cs typeface="Times New Roman" panose="02020603050405020304" pitchFamily="18" charset="0"/>
              </a:rPr>
              <a:t>Оламнинг</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пайдо</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бўлиши</a:t>
            </a:r>
            <a:r>
              <a:rPr lang="ru-RU" altLang="ru-RU" sz="2000" b="1" dirty="0">
                <a:solidFill>
                  <a:srgbClr val="C00000"/>
                </a:solidFill>
                <a:latin typeface="Times New Roman" panose="02020603050405020304" pitchFamily="18" charset="0"/>
                <a:cs typeface="Times New Roman" panose="02020603050405020304" pitchFamily="18" charset="0"/>
              </a:rPr>
              <a:t>,</a:t>
            </a:r>
          </a:p>
          <a:p>
            <a:pPr algn="ctr" eaLnBrk="1" fontAlgn="base" hangingPunct="1">
              <a:spcBef>
                <a:spcPct val="0"/>
              </a:spcBef>
              <a:spcAft>
                <a:spcPct val="0"/>
              </a:spcAft>
              <a:buClrTx/>
              <a:buSzTx/>
              <a:buFontTx/>
              <a:buNone/>
            </a:pPr>
            <a:r>
              <a:rPr lang="ru-RU" altLang="ru-RU" sz="2000" b="1" dirty="0" err="1">
                <a:solidFill>
                  <a:srgbClr val="C00000"/>
                </a:solidFill>
                <a:latin typeface="Times New Roman" panose="02020603050405020304" pitchFamily="18" charset="0"/>
                <a:cs typeface="Times New Roman" panose="02020603050405020304" pitchFamily="18" charset="0"/>
              </a:rPr>
              <a:t>яъни</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борлиқнинг</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нималиги</a:t>
            </a:r>
            <a:r>
              <a:rPr lang="ru-RU" altLang="ru-RU" sz="2000" b="1" dirty="0">
                <a:solidFill>
                  <a:srgbClr val="C00000"/>
                </a:solidFill>
                <a:latin typeface="Times New Roman" panose="02020603050405020304" pitchFamily="18" charset="0"/>
                <a:cs typeface="Times New Roman" panose="02020603050405020304" pitchFamily="18" charset="0"/>
              </a:rPr>
              <a:t>, </a:t>
            </a:r>
          </a:p>
          <a:p>
            <a:pPr algn="ctr" eaLnBrk="1" fontAlgn="base" hangingPunct="1">
              <a:spcBef>
                <a:spcPct val="0"/>
              </a:spcBef>
              <a:spcAft>
                <a:spcPct val="0"/>
              </a:spcAft>
              <a:buClrTx/>
              <a:buSzTx/>
              <a:buFontTx/>
              <a:buNone/>
            </a:pPr>
            <a:r>
              <a:rPr lang="ru-RU" altLang="ru-RU" sz="2000" b="1" dirty="0">
                <a:solidFill>
                  <a:srgbClr val="C00000"/>
                </a:solidFill>
                <a:latin typeface="Times New Roman" panose="02020603050405020304" pitchFamily="18" charset="0"/>
                <a:cs typeface="Times New Roman" panose="02020603050405020304" pitchFamily="18" charset="0"/>
              </a:rPr>
              <a:t>у </a:t>
            </a:r>
            <a:r>
              <a:rPr lang="ru-RU" altLang="ru-RU" sz="2000" b="1" dirty="0" err="1">
                <a:solidFill>
                  <a:srgbClr val="C00000"/>
                </a:solidFill>
                <a:latin typeface="Times New Roman" panose="02020603050405020304" pitchFamily="18" charset="0"/>
                <a:cs typeface="Times New Roman" panose="02020603050405020304" pitchFamily="18" charset="0"/>
              </a:rPr>
              <a:t>қаердан</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пайдо</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бўлгани</a:t>
            </a:r>
            <a:r>
              <a:rPr lang="ru-RU" altLang="ru-RU" sz="2000" b="1" dirty="0">
                <a:solidFill>
                  <a:srgbClr val="C00000"/>
                </a:solidFill>
                <a:latin typeface="Times New Roman" panose="02020603050405020304" pitchFamily="18" charset="0"/>
                <a:cs typeface="Times New Roman" panose="02020603050405020304" pitchFamily="18" charset="0"/>
              </a:rPr>
              <a:t> </a:t>
            </a:r>
          </a:p>
          <a:p>
            <a:pPr algn="ctr" eaLnBrk="1" fontAlgn="base" hangingPunct="1">
              <a:spcBef>
                <a:spcPct val="0"/>
              </a:spcBef>
              <a:spcAft>
                <a:spcPct val="0"/>
              </a:spcAft>
              <a:buClrTx/>
              <a:buSzTx/>
              <a:buFontTx/>
              <a:buNone/>
            </a:pPr>
            <a:r>
              <a:rPr lang="ru-RU" altLang="ru-RU" sz="2000" b="1" dirty="0" err="1">
                <a:solidFill>
                  <a:srgbClr val="C00000"/>
                </a:solidFill>
                <a:latin typeface="Times New Roman" panose="02020603050405020304" pitchFamily="18" charset="0"/>
                <a:cs typeface="Times New Roman" panose="02020603050405020304" pitchFamily="18" charset="0"/>
              </a:rPr>
              <a:t>ва</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қаерга</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йўқолиши»ни</a:t>
            </a:r>
            <a:r>
              <a:rPr lang="ru-RU" altLang="ru-RU" sz="2000" b="1" dirty="0">
                <a:solidFill>
                  <a:srgbClr val="C00000"/>
                </a:solidFill>
                <a:latin typeface="Times New Roman" panose="02020603050405020304" pitchFamily="18" charset="0"/>
                <a:cs typeface="Times New Roman" panose="02020603050405020304" pitchFamily="18" charset="0"/>
              </a:rPr>
              <a:t> </a:t>
            </a:r>
          </a:p>
          <a:p>
            <a:pPr algn="ctr" eaLnBrk="1" fontAlgn="base" hangingPunct="1">
              <a:spcBef>
                <a:spcPct val="0"/>
              </a:spcBef>
              <a:spcAft>
                <a:spcPct val="0"/>
              </a:spcAft>
              <a:buClrTx/>
              <a:buSzTx/>
              <a:buFontTx/>
              <a:buNone/>
            </a:pPr>
            <a:r>
              <a:rPr lang="ru-RU" altLang="ru-RU" sz="2000" b="1" dirty="0" err="1">
                <a:solidFill>
                  <a:srgbClr val="C00000"/>
                </a:solidFill>
                <a:latin typeface="Times New Roman" panose="02020603050405020304" pitchFamily="18" charset="0"/>
                <a:cs typeface="Times New Roman" panose="02020603050405020304" pitchFamily="18" charset="0"/>
              </a:rPr>
              <a:t>оқилона</a:t>
            </a:r>
            <a:r>
              <a:rPr lang="ru-RU" altLang="ru-RU" sz="2000" b="1" dirty="0">
                <a:solidFill>
                  <a:srgbClr val="C00000"/>
                </a:solidFill>
                <a:latin typeface="Times New Roman" panose="02020603050405020304" pitchFamily="18" charset="0"/>
                <a:cs typeface="Times New Roman" panose="02020603050405020304" pitchFamily="18" charset="0"/>
              </a:rPr>
              <a:t> </a:t>
            </a:r>
            <a:r>
              <a:rPr lang="ru-RU" altLang="ru-RU" sz="2000" b="1" dirty="0" err="1">
                <a:solidFill>
                  <a:srgbClr val="C00000"/>
                </a:solidFill>
                <a:latin typeface="Times New Roman" panose="02020603050405020304" pitchFamily="18" charset="0"/>
                <a:cs typeface="Times New Roman" panose="02020603050405020304" pitchFamily="18" charset="0"/>
              </a:rPr>
              <a:t>тушунтириш</a:t>
            </a:r>
            <a:r>
              <a:rPr lang="ru-RU" altLang="ru-RU" sz="2000" b="1" dirty="0">
                <a:solidFill>
                  <a:srgbClr val="C00000"/>
                </a:solidFill>
                <a:latin typeface="Times New Roman" panose="02020603050405020304" pitchFamily="18" charset="0"/>
                <a:cs typeface="Times New Roman" panose="02020603050405020304" pitchFamily="18" charset="0"/>
              </a:rPr>
              <a:t> </a:t>
            </a:r>
          </a:p>
        </p:txBody>
      </p:sp>
      <p:sp>
        <p:nvSpPr>
          <p:cNvPr id="12297" name="Rectangle 17"/>
          <p:cNvSpPr>
            <a:spLocks noChangeArrowheads="1"/>
          </p:cNvSpPr>
          <p:nvPr/>
        </p:nvSpPr>
        <p:spPr bwMode="auto">
          <a:xfrm>
            <a:off x="323529" y="260350"/>
            <a:ext cx="7704855" cy="720725"/>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800" b="1" dirty="0">
                <a:solidFill>
                  <a:prstClr val="black"/>
                </a:solidFill>
                <a:latin typeface="Times New Roman" panose="02020603050405020304" pitchFamily="18" charset="0"/>
                <a:cs typeface="Times New Roman" panose="02020603050405020304" pitchFamily="18" charset="0"/>
              </a:rPr>
              <a:t>Борлиққа муносабатнинг хилма-хиллиги</a:t>
            </a:r>
            <a:endParaRPr lang="ru-RU" altLang="ru-RU" sz="28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583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Номер слайда 15"/>
          <p:cNvSpPr>
            <a:spLocks noGrp="1"/>
          </p:cNvSpPr>
          <p:nvPr>
            <p:ph type="sldNum" sz="quarter" idx="12"/>
          </p:nvPr>
        </p:nvSpPr>
        <p:spPr/>
        <p:txBody>
          <a:bodyPr/>
          <a:lstStyle/>
          <a:p>
            <a:pPr>
              <a:defRPr/>
            </a:pPr>
            <a:fld id="{7A75E8E6-6CAF-4219-9D04-37F447524597}" type="slidenum">
              <a:rPr lang="ru-RU">
                <a:solidFill>
                  <a:srgbClr val="B13F9A"/>
                </a:solidFill>
              </a:rPr>
              <a:pPr>
                <a:defRPr/>
              </a:pPr>
              <a:t>8</a:t>
            </a:fld>
            <a:endParaRPr lang="ru-RU">
              <a:solidFill>
                <a:srgbClr val="B13F9A"/>
              </a:solidFill>
            </a:endParaRPr>
          </a:p>
        </p:txBody>
      </p:sp>
      <p:sp>
        <p:nvSpPr>
          <p:cNvPr id="63490" name="Rectangle 2"/>
          <p:cNvSpPr>
            <a:spLocks noGrp="1" noChangeArrowheads="1"/>
          </p:cNvSpPr>
          <p:nvPr>
            <p:ph type="title"/>
          </p:nvPr>
        </p:nvSpPr>
        <p:spPr>
          <a:xfrm>
            <a:off x="304800" y="332656"/>
            <a:ext cx="7812088" cy="810344"/>
          </a:xfrm>
        </p:spPr>
        <p:txBody>
          <a:bodyPr/>
          <a:lstStyle/>
          <a:p>
            <a:pPr algn="ctr" eaLnBrk="1" fontAlgn="auto" hangingPunct="1">
              <a:spcAft>
                <a:spcPts val="0"/>
              </a:spcAft>
              <a:defRPr/>
            </a:pPr>
            <a:r>
              <a:rPr lang="ru-RU" sz="3200" dirty="0" err="1">
                <a:cs typeface="Times New Roman" pitchFamily="18" charset="0"/>
              </a:rPr>
              <a:t>Борлиқ</a:t>
            </a:r>
            <a:r>
              <a:rPr lang="ru-RU" sz="3200" dirty="0">
                <a:cs typeface="Times New Roman" pitchFamily="18" charset="0"/>
              </a:rPr>
              <a:t> </a:t>
            </a:r>
            <a:r>
              <a:rPr lang="ru-RU" sz="3200" dirty="0" err="1">
                <a:cs typeface="Times New Roman" pitchFamily="18" charset="0"/>
              </a:rPr>
              <a:t>ва</a:t>
            </a:r>
            <a:r>
              <a:rPr lang="ru-RU" sz="3200" dirty="0">
                <a:cs typeface="Times New Roman" pitchFamily="18" charset="0"/>
              </a:rPr>
              <a:t> </a:t>
            </a:r>
            <a:r>
              <a:rPr lang="ru-RU" sz="3200" dirty="0" err="1">
                <a:cs typeface="Times New Roman" pitchFamily="18" charset="0"/>
              </a:rPr>
              <a:t>йўқлик</a:t>
            </a:r>
            <a:r>
              <a:rPr lang="ru-RU" sz="3200" dirty="0">
                <a:cs typeface="Times New Roman" pitchFamily="18" charset="0"/>
              </a:rPr>
              <a:t> </a:t>
            </a:r>
            <a:r>
              <a:rPr lang="ru-RU" sz="3200" dirty="0" err="1">
                <a:cs typeface="Times New Roman" pitchFamily="18" charset="0"/>
              </a:rPr>
              <a:t>диалектикаси</a:t>
            </a:r>
            <a:r>
              <a:rPr lang="ru-RU" dirty="0"/>
              <a:t> </a:t>
            </a:r>
          </a:p>
        </p:txBody>
      </p:sp>
      <p:sp>
        <p:nvSpPr>
          <p:cNvPr id="16388" name="AutoShape 4"/>
          <p:cNvSpPr>
            <a:spLocks noChangeArrowheads="1"/>
          </p:cNvSpPr>
          <p:nvPr/>
        </p:nvSpPr>
        <p:spPr bwMode="auto">
          <a:xfrm>
            <a:off x="827584" y="2057400"/>
            <a:ext cx="7289304" cy="1659632"/>
          </a:xfrm>
          <a:prstGeom prst="rightArrow">
            <a:avLst>
              <a:gd name="adj1" fmla="val 50000"/>
              <a:gd name="adj2" fmla="val 112500"/>
            </a:avLst>
          </a:prstGeom>
          <a:solidFill>
            <a:srgbClr val="99CCFF"/>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20000"/>
              </a:spcBef>
              <a:spcAft>
                <a:spcPct val="0"/>
              </a:spcAft>
              <a:buClrTx/>
              <a:buSzPct val="85000"/>
              <a:buFontTx/>
              <a:buNone/>
            </a:pPr>
            <a:r>
              <a:rPr lang="uz-Cyrl-UZ" altLang="ru-RU" sz="1600" dirty="0">
                <a:solidFill>
                  <a:prstClr val="black"/>
                </a:solidFill>
              </a:rPr>
              <a:t>Й</a:t>
            </a:r>
            <a:r>
              <a:rPr lang="ru-RU" altLang="ru-RU" sz="1600" dirty="0" err="1">
                <a:solidFill>
                  <a:prstClr val="black"/>
                </a:solidFill>
                <a:cs typeface="Times New Roman" pitchFamily="18" charset="0"/>
              </a:rPr>
              <a:t>ўқлик</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борлиқни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инкор</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этади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ва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нарса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жисм</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ҳодиса</a:t>
            </a:r>
            <a:r>
              <a:rPr lang="ru-RU" altLang="ru-RU" sz="1600" dirty="0">
                <a:solidFill>
                  <a:prstClr val="black"/>
                </a:solidFill>
                <a:cs typeface="Times New Roman" pitchFamily="18" charset="0"/>
              </a:rPr>
              <a:t>, </a:t>
            </a:r>
            <a:endParaRPr lang="ru-RU" altLang="ru-RU" sz="1600" dirty="0">
              <a:solidFill>
                <a:prstClr val="black"/>
              </a:solidFill>
            </a:endParaRPr>
          </a:p>
          <a:p>
            <a:pPr algn="ctr" eaLnBrk="1" fontAlgn="base" hangingPunct="1">
              <a:spcBef>
                <a:spcPct val="20000"/>
              </a:spcBef>
              <a:spcAft>
                <a:spcPct val="0"/>
              </a:spcAft>
              <a:buClrTx/>
              <a:buSzPct val="85000"/>
              <a:buFontTx/>
              <a:buNone/>
            </a:pPr>
            <a:r>
              <a:rPr lang="ru-RU" altLang="ru-RU" sz="1600" dirty="0" err="1">
                <a:solidFill>
                  <a:prstClr val="black"/>
                </a:solidFill>
                <a:cs typeface="Times New Roman" pitchFamily="18" charset="0"/>
              </a:rPr>
              <a:t>онг</a:t>
            </a:r>
            <a:r>
              <a:rPr lang="uz-Cyrl-UZ" altLang="ru-RU" sz="1600" dirty="0">
                <a:solidFill>
                  <a:prstClr val="black"/>
                </a:solidFill>
              </a:rPr>
              <a:t> </a:t>
            </a:r>
            <a:r>
              <a:rPr lang="ru-RU" altLang="ru-RU" sz="1600" dirty="0" err="1">
                <a:solidFill>
                  <a:prstClr val="black"/>
                </a:solidFill>
                <a:cs typeface="Times New Roman" pitchFamily="18" charset="0"/>
              </a:rPr>
              <a:t>ўзлигини</a:t>
            </a:r>
            <a:r>
              <a:rPr lang="ru-RU" altLang="ru-RU" sz="1600" dirty="0">
                <a:solidFill>
                  <a:prstClr val="black"/>
                </a:solidFill>
                <a:cs typeface="Times New Roman" pitchFamily="18" charset="0"/>
              </a:rPr>
              <a:t> </a:t>
            </a:r>
            <a:r>
              <a:rPr lang="ru-RU" altLang="ru-RU" sz="1600" dirty="0">
                <a:solidFill>
                  <a:prstClr val="black"/>
                </a:solidFill>
              </a:rPr>
              <a:t> </a:t>
            </a:r>
            <a:r>
              <a:rPr lang="ru-RU" altLang="ru-RU" sz="1600" dirty="0" err="1">
                <a:solidFill>
                  <a:prstClr val="black"/>
                </a:solidFill>
                <a:cs typeface="Times New Roman" pitchFamily="18" charset="0"/>
              </a:rPr>
              <a:t>йўқотган</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ҳол</a:t>
            </a:r>
            <a:r>
              <a:rPr lang="uz-Cyrl-UZ" altLang="ru-RU" sz="1600" dirty="0">
                <a:solidFill>
                  <a:prstClr val="black"/>
                </a:solidFill>
              </a:rPr>
              <a:t>ат</a:t>
            </a:r>
            <a:r>
              <a:rPr lang="ru-RU" altLang="ru-RU" sz="1600" dirty="0">
                <a:solidFill>
                  <a:prstClr val="black"/>
                </a:solidFill>
                <a:cs typeface="Times New Roman" pitchFamily="18" charset="0"/>
              </a:rPr>
              <a:t>да</a:t>
            </a:r>
            <a:r>
              <a:rPr lang="uz-Cyrl-UZ" altLang="ru-RU" sz="1600" dirty="0">
                <a:solidFill>
                  <a:prstClr val="black"/>
                </a:solidFill>
              </a:rPr>
              <a:t> </a:t>
            </a:r>
            <a:r>
              <a:rPr lang="ru-RU" altLang="ru-RU" sz="1600" dirty="0">
                <a:solidFill>
                  <a:prstClr val="black"/>
                </a:solidFill>
                <a:cs typeface="Times New Roman" pitchFamily="18" charset="0"/>
              </a:rPr>
              <a:t>«</a:t>
            </a:r>
            <a:r>
              <a:rPr lang="ru-RU" altLang="ru-RU" sz="1600" dirty="0" err="1">
                <a:solidFill>
                  <a:prstClr val="black"/>
                </a:solidFill>
                <a:cs typeface="Times New Roman" pitchFamily="18" charset="0"/>
              </a:rPr>
              <a:t>йўқлик</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атамаси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ишлатилади</a:t>
            </a:r>
            <a:r>
              <a:rPr lang="uz-Cyrl-UZ" altLang="ru-RU" sz="1600" dirty="0">
                <a:solidFill>
                  <a:prstClr val="black"/>
                </a:solidFill>
              </a:rPr>
              <a:t>.</a:t>
            </a:r>
          </a:p>
          <a:p>
            <a:pPr algn="ctr" eaLnBrk="1" fontAlgn="base" hangingPunct="1">
              <a:spcBef>
                <a:spcPct val="0"/>
              </a:spcBef>
              <a:spcAft>
                <a:spcPct val="0"/>
              </a:spcAft>
              <a:buClrTx/>
              <a:buSzTx/>
              <a:buFontTx/>
              <a:buNone/>
            </a:pPr>
            <a:endParaRPr lang="ru-RU" altLang="ru-RU" sz="1600" dirty="0">
              <a:solidFill>
                <a:prstClr val="black"/>
              </a:solidFill>
            </a:endParaRPr>
          </a:p>
        </p:txBody>
      </p:sp>
      <p:sp>
        <p:nvSpPr>
          <p:cNvPr id="16389" name="AutoShape 5"/>
          <p:cNvSpPr>
            <a:spLocks noChangeArrowheads="1"/>
          </p:cNvSpPr>
          <p:nvPr/>
        </p:nvSpPr>
        <p:spPr bwMode="auto">
          <a:xfrm>
            <a:off x="755576" y="4869160"/>
            <a:ext cx="7361312" cy="1988840"/>
          </a:xfrm>
          <a:prstGeom prst="rightArrow">
            <a:avLst>
              <a:gd name="adj1" fmla="val 50000"/>
              <a:gd name="adj2" fmla="val 85714"/>
            </a:avLst>
          </a:prstGeom>
          <a:solidFill>
            <a:srgbClr val="99CCFF"/>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20000"/>
              </a:spcBef>
              <a:spcAft>
                <a:spcPct val="0"/>
              </a:spcAft>
              <a:buClrTx/>
              <a:buSzPct val="85000"/>
              <a:buFontTx/>
              <a:buNone/>
            </a:pPr>
            <a:r>
              <a:rPr lang="uz-Cyrl-UZ" altLang="ru-RU" sz="1600" dirty="0">
                <a:solidFill>
                  <a:prstClr val="black"/>
                </a:solidFill>
              </a:rPr>
              <a:t>Б</a:t>
            </a:r>
            <a:r>
              <a:rPr lang="ru-RU" altLang="ru-RU" sz="1600" dirty="0" err="1">
                <a:solidFill>
                  <a:prstClr val="black"/>
                </a:solidFill>
                <a:cs typeface="Times New Roman" pitchFamily="18" charset="0"/>
              </a:rPr>
              <a:t>орлиқ</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фалсафий</a:t>
            </a:r>
            <a:r>
              <a:rPr lang="ru-RU" altLang="ru-RU" sz="1600" dirty="0">
                <a:solidFill>
                  <a:prstClr val="black"/>
                </a:solidFill>
                <a:cs typeface="Times New Roman" pitchFamily="18" charset="0"/>
              </a:rPr>
              <a:t> категория </a:t>
            </a:r>
            <a:r>
              <a:rPr lang="ru-RU" altLang="ru-RU" sz="1600" dirty="0" err="1">
                <a:solidFill>
                  <a:prstClr val="black"/>
                </a:solidFill>
                <a:cs typeface="Times New Roman" pitchFamily="18" charset="0"/>
              </a:rPr>
              <a:t>сифатида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дунёни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унинг</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бутун</a:t>
            </a:r>
            <a:endParaRPr lang="ru-RU" altLang="ru-RU" sz="1600" dirty="0">
              <a:solidFill>
                <a:prstClr val="black"/>
              </a:solidFill>
            </a:endParaRPr>
          </a:p>
          <a:p>
            <a:pPr algn="ctr" eaLnBrk="1" fontAlgn="base" hangingPunct="1">
              <a:spcBef>
                <a:spcPct val="20000"/>
              </a:spcBef>
              <a:spcAft>
                <a:spcPct val="0"/>
              </a:spcAft>
              <a:buClrTx/>
              <a:buSzPct val="85000"/>
              <a:buFontTx/>
              <a:buNone/>
            </a:pPr>
            <a:r>
              <a:rPr lang="ru-RU" altLang="ru-RU" sz="1600" dirty="0">
                <a:solidFill>
                  <a:prstClr val="black"/>
                </a:solidFill>
                <a:cs typeface="Times New Roman" pitchFamily="18" charset="0"/>
              </a:rPr>
              <a:t> ранг-</a:t>
            </a:r>
            <a:r>
              <a:rPr lang="ru-RU" altLang="ru-RU" sz="1600" dirty="0" err="1">
                <a:solidFill>
                  <a:prstClr val="black"/>
                </a:solidFill>
                <a:cs typeface="Times New Roman" pitchFamily="18" charset="0"/>
              </a:rPr>
              <a:t>баранглиги</a:t>
            </a:r>
            <a:r>
              <a:rPr lang="ru-RU" altLang="ru-RU" sz="1600" dirty="0">
                <a:solidFill>
                  <a:prstClr val="black"/>
                </a:solidFill>
              </a:rPr>
              <a:t> </a:t>
            </a:r>
            <a:r>
              <a:rPr lang="ru-RU" altLang="ru-RU" sz="1600" dirty="0" err="1">
                <a:solidFill>
                  <a:prstClr val="black"/>
                </a:solidFill>
                <a:cs typeface="Times New Roman" pitchFamily="18" charset="0"/>
              </a:rPr>
              <a:t>ва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турли</a:t>
            </a:r>
            <a:r>
              <a:rPr lang="ru-RU" altLang="ru-RU" sz="1600" dirty="0">
                <a:solidFill>
                  <a:prstClr val="black"/>
                </a:solidFill>
                <a:cs typeface="Times New Roman" pitchFamily="18" charset="0"/>
              </a:rPr>
              <a:t>-туман </a:t>
            </a:r>
            <a:r>
              <a:rPr lang="ru-RU" altLang="ru-RU" sz="1600" dirty="0" err="1">
                <a:solidFill>
                  <a:prstClr val="black"/>
                </a:solidFill>
                <a:cs typeface="Times New Roman" pitchFamily="18" charset="0"/>
              </a:rPr>
              <a:t>намоён</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бўлиш</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шакллари</a:t>
            </a:r>
            <a:r>
              <a:rPr lang="ru-RU" altLang="ru-RU" sz="1600" dirty="0">
                <a:solidFill>
                  <a:prstClr val="black"/>
                </a:solidFill>
                <a:cs typeface="Times New Roman" pitchFamily="18" charset="0"/>
              </a:rPr>
              <a:t> </a:t>
            </a:r>
            <a:endParaRPr lang="ru-RU" altLang="ru-RU" sz="1600" dirty="0">
              <a:solidFill>
                <a:prstClr val="black"/>
              </a:solidFill>
            </a:endParaRPr>
          </a:p>
          <a:p>
            <a:pPr algn="ctr" eaLnBrk="1" fontAlgn="base" hangingPunct="1">
              <a:spcBef>
                <a:spcPct val="20000"/>
              </a:spcBef>
              <a:spcAft>
                <a:spcPct val="0"/>
              </a:spcAft>
              <a:buClrTx/>
              <a:buSzPct val="85000"/>
              <a:buFontTx/>
              <a:buNone/>
            </a:pPr>
            <a:r>
              <a:rPr lang="ru-RU" altLang="ru-RU" sz="1600" dirty="0" err="1">
                <a:solidFill>
                  <a:prstClr val="black"/>
                </a:solidFill>
                <a:cs typeface="Times New Roman" pitchFamily="18" charset="0"/>
              </a:rPr>
              <a:t>билан</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яхлит</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акс</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эттириш</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имконини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беради</a:t>
            </a:r>
            <a:r>
              <a:rPr lang="ru-RU" altLang="ru-RU" sz="1600" dirty="0">
                <a:solidFill>
                  <a:prstClr val="black"/>
                </a:solidFill>
                <a:cs typeface="Times New Roman" pitchFamily="18" charset="0"/>
              </a:rPr>
              <a:t>.</a:t>
            </a:r>
            <a:r>
              <a:rPr lang="ru-RU" altLang="ru-RU" sz="1600" dirty="0">
                <a:solidFill>
                  <a:prstClr val="black"/>
                </a:solidFill>
              </a:rPr>
              <a:t> </a:t>
            </a:r>
            <a:endParaRPr lang="uz-Cyrl-UZ" altLang="ru-RU" sz="1600" dirty="0">
              <a:solidFill>
                <a:prstClr val="black"/>
              </a:solidFill>
            </a:endParaRPr>
          </a:p>
          <a:p>
            <a:pPr algn="ctr" eaLnBrk="1" fontAlgn="base" hangingPunct="1">
              <a:spcBef>
                <a:spcPct val="0"/>
              </a:spcBef>
              <a:spcAft>
                <a:spcPct val="0"/>
              </a:spcAft>
              <a:buClrTx/>
              <a:buSzTx/>
              <a:buFontTx/>
              <a:buNone/>
            </a:pPr>
            <a:endParaRPr lang="ru-RU" altLang="ru-RU" sz="1600" dirty="0">
              <a:solidFill>
                <a:prstClr val="black"/>
              </a:solidFill>
            </a:endParaRPr>
          </a:p>
        </p:txBody>
      </p:sp>
      <p:sp>
        <p:nvSpPr>
          <p:cNvPr id="16390" name="AutoShape 6"/>
          <p:cNvSpPr>
            <a:spLocks noChangeArrowheads="1"/>
          </p:cNvSpPr>
          <p:nvPr/>
        </p:nvSpPr>
        <p:spPr bwMode="auto">
          <a:xfrm>
            <a:off x="304800" y="1143000"/>
            <a:ext cx="6629400" cy="1219200"/>
          </a:xfrm>
          <a:prstGeom prst="rightArrow">
            <a:avLst>
              <a:gd name="adj1" fmla="val 50000"/>
              <a:gd name="adj2" fmla="val 135938"/>
            </a:avLst>
          </a:prstGeom>
          <a:solidFill>
            <a:srgbClr val="99CCFF"/>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ru-RU" altLang="ru-RU" sz="1600" dirty="0" err="1">
                <a:solidFill>
                  <a:prstClr val="black"/>
                </a:solidFill>
                <a:cs typeface="Times New Roman" pitchFamily="18" charset="0"/>
              </a:rPr>
              <a:t>Борлиқ</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ва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йўқлик</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ўртасида</a:t>
            </a:r>
            <a:r>
              <a:rPr lang="ru-RU" altLang="ru-RU" sz="1600" dirty="0">
                <a:solidFill>
                  <a:prstClr val="black"/>
                </a:solidFill>
                <a:cs typeface="Times New Roman" pitchFamily="18" charset="0"/>
              </a:rPr>
              <a:t> диалектик </a:t>
            </a:r>
            <a:r>
              <a:rPr lang="ru-RU" altLang="ru-RU" sz="1600" dirty="0" err="1">
                <a:solidFill>
                  <a:prstClr val="black"/>
                </a:solidFill>
                <a:cs typeface="Times New Roman" pitchFamily="18" charset="0"/>
              </a:rPr>
              <a:t>ўзаро</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алоқа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мавжуд</a:t>
            </a:r>
            <a:r>
              <a:rPr lang="ru-RU" altLang="ru-RU" sz="1600" dirty="0">
                <a:solidFill>
                  <a:prstClr val="black"/>
                </a:solidFill>
                <a:cs typeface="Times New Roman" pitchFamily="18" charset="0"/>
              </a:rPr>
              <a:t>.</a:t>
            </a:r>
          </a:p>
        </p:txBody>
      </p:sp>
      <p:sp>
        <p:nvSpPr>
          <p:cNvPr id="16391" name="AutoShape 7"/>
          <p:cNvSpPr>
            <a:spLocks noChangeArrowheads="1"/>
          </p:cNvSpPr>
          <p:nvPr/>
        </p:nvSpPr>
        <p:spPr bwMode="auto">
          <a:xfrm>
            <a:off x="304800" y="3356992"/>
            <a:ext cx="7010400" cy="1748408"/>
          </a:xfrm>
          <a:prstGeom prst="rightArrow">
            <a:avLst>
              <a:gd name="adj1" fmla="val 50000"/>
              <a:gd name="adj2" fmla="val 86458"/>
            </a:avLst>
          </a:prstGeom>
          <a:solidFill>
            <a:srgbClr val="99CCFF"/>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600" dirty="0">
                <a:solidFill>
                  <a:prstClr val="black"/>
                </a:solidFill>
              </a:rPr>
              <a:t>Ў</a:t>
            </a:r>
            <a:r>
              <a:rPr lang="ru-RU" altLang="ru-RU" sz="1600" dirty="0" err="1">
                <a:solidFill>
                  <a:prstClr val="black"/>
                </a:solidFill>
                <a:cs typeface="Times New Roman" pitchFamily="18" charset="0"/>
              </a:rPr>
              <a:t>тган</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замондаги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борлиқ</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йўқликдир</a:t>
            </a:r>
            <a:r>
              <a:rPr lang="uz-Cyrl-UZ" altLang="ru-RU" sz="1600" dirty="0">
                <a:solidFill>
                  <a:prstClr val="black"/>
                </a:solidFill>
              </a:rPr>
              <a:t>.</a:t>
            </a:r>
          </a:p>
          <a:p>
            <a:pPr algn="ctr" eaLnBrk="1" fontAlgn="base" hangingPunct="1">
              <a:spcBef>
                <a:spcPct val="0"/>
              </a:spcBef>
              <a:spcAft>
                <a:spcPct val="0"/>
              </a:spcAft>
              <a:buClrTx/>
              <a:buSzTx/>
              <a:buFontTx/>
              <a:buNone/>
            </a:pP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Борлиқ</a:t>
            </a:r>
            <a:r>
              <a:rPr lang="ru-RU" altLang="ru-RU" sz="1600" dirty="0">
                <a:solidFill>
                  <a:prstClr val="black"/>
                </a:solidFill>
                <a:cs typeface="Times New Roman" pitchFamily="18" charset="0"/>
              </a:rPr>
              <a:t> доим </a:t>
            </a:r>
            <a:r>
              <a:rPr lang="ru-RU" altLang="ru-RU" sz="1600" dirty="0" err="1">
                <a:solidFill>
                  <a:prstClr val="black"/>
                </a:solidFill>
                <a:cs typeface="Times New Roman" pitchFamily="18" charset="0"/>
              </a:rPr>
              <a:t>ҳозирги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замонда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мавжуд</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бўлади</a:t>
            </a:r>
            <a:r>
              <a:rPr lang="ru-RU" altLang="ru-RU" sz="1600" dirty="0">
                <a:solidFill>
                  <a:prstClr val="black"/>
                </a:solidFill>
                <a:cs typeface="Times New Roman" pitchFamily="18" charset="0"/>
              </a:rPr>
              <a:t>, </a:t>
            </a:r>
            <a:endParaRPr lang="ru-RU" altLang="ru-RU" sz="1600" dirty="0">
              <a:solidFill>
                <a:prstClr val="black"/>
              </a:solidFill>
            </a:endParaRPr>
          </a:p>
          <a:p>
            <a:pPr algn="ctr" eaLnBrk="1" fontAlgn="base" hangingPunct="1">
              <a:spcBef>
                <a:spcPct val="0"/>
              </a:spcBef>
              <a:spcAft>
                <a:spcPct val="0"/>
              </a:spcAft>
              <a:buClrTx/>
              <a:buSzTx/>
              <a:buFontTx/>
              <a:buNone/>
            </a:pPr>
            <a:r>
              <a:rPr lang="ru-RU" altLang="ru-RU" sz="1600" dirty="0">
                <a:solidFill>
                  <a:prstClr val="black"/>
                </a:solidFill>
                <a:cs typeface="Times New Roman" pitchFamily="18" charset="0"/>
              </a:rPr>
              <a:t>у </a:t>
            </a:r>
            <a:r>
              <a:rPr lang="ru-RU" altLang="ru-RU" sz="1600" dirty="0" err="1">
                <a:solidFill>
                  <a:prstClr val="black"/>
                </a:solidFill>
                <a:cs typeface="Times New Roman" pitchFamily="18" charset="0"/>
              </a:rPr>
              <a:t>фақат</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ҳозирги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замонда</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ўзини</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намоён</a:t>
            </a:r>
            <a:r>
              <a:rPr lang="ru-RU" altLang="ru-RU" sz="1600" dirty="0">
                <a:solidFill>
                  <a:prstClr val="black"/>
                </a:solidFill>
                <a:cs typeface="Times New Roman" pitchFamily="18" charset="0"/>
              </a:rPr>
              <a:t> </a:t>
            </a:r>
            <a:r>
              <a:rPr lang="ru-RU" altLang="ru-RU" sz="1600" dirty="0" err="1">
                <a:solidFill>
                  <a:prstClr val="black"/>
                </a:solidFill>
                <a:cs typeface="Times New Roman" pitchFamily="18" charset="0"/>
              </a:rPr>
              <a:t>этади</a:t>
            </a:r>
            <a:r>
              <a:rPr lang="uz-Cyrl-UZ" altLang="ru-RU" sz="1600" dirty="0">
                <a:solidFill>
                  <a:prstClr val="black"/>
                </a:solidFill>
              </a:rPr>
              <a:t>.</a:t>
            </a:r>
            <a:endParaRPr lang="ru-RU" altLang="ru-RU" sz="1600" dirty="0">
              <a:solidFill>
                <a:prstClr val="black"/>
              </a:solidFill>
            </a:endParaRPr>
          </a:p>
        </p:txBody>
      </p:sp>
    </p:spTree>
    <p:extLst>
      <p:ext uri="{BB962C8B-B14F-4D97-AF65-F5344CB8AC3E}">
        <p14:creationId xmlns:p14="http://schemas.microsoft.com/office/powerpoint/2010/main" val="3951789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Номер слайда 15"/>
          <p:cNvSpPr>
            <a:spLocks noGrp="1"/>
          </p:cNvSpPr>
          <p:nvPr>
            <p:ph type="sldNum" sz="quarter" idx="12"/>
          </p:nvPr>
        </p:nvSpPr>
        <p:spPr/>
        <p:txBody>
          <a:bodyPr/>
          <a:lstStyle/>
          <a:p>
            <a:pPr>
              <a:defRPr/>
            </a:pPr>
            <a:fld id="{A83A971C-41FC-49F7-AD84-643A89FD5E33}" type="slidenum">
              <a:rPr lang="ru-RU">
                <a:solidFill>
                  <a:srgbClr val="B13F9A"/>
                </a:solidFill>
              </a:rPr>
              <a:pPr>
                <a:defRPr/>
              </a:pPr>
              <a:t>9</a:t>
            </a:fld>
            <a:endParaRPr lang="ru-RU">
              <a:solidFill>
                <a:srgbClr val="B13F9A"/>
              </a:solidFill>
            </a:endParaRPr>
          </a:p>
        </p:txBody>
      </p:sp>
      <p:sp>
        <p:nvSpPr>
          <p:cNvPr id="17411" name="Rectangle 2"/>
          <p:cNvSpPr>
            <a:spLocks noChangeArrowheads="1"/>
          </p:cNvSpPr>
          <p:nvPr/>
        </p:nvSpPr>
        <p:spPr bwMode="auto">
          <a:xfrm>
            <a:off x="2857501" y="685800"/>
            <a:ext cx="3086100" cy="1371600"/>
          </a:xfrm>
          <a:prstGeom prst="rect">
            <a:avLst/>
          </a:prstGeom>
          <a:solidFill>
            <a:srgbClr val="FFFF99"/>
          </a:solidFill>
          <a:ln w="9525">
            <a:solidFill>
              <a:schemeClr val="tx1"/>
            </a:solidFill>
            <a:miter lim="800000"/>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800" b="1" dirty="0">
                <a:solidFill>
                  <a:srgbClr val="002060"/>
                </a:solidFill>
                <a:latin typeface="Times New Roman" panose="02020603050405020304" pitchFamily="18" charset="0"/>
                <a:cs typeface="Times New Roman" panose="02020603050405020304" pitchFamily="18" charset="0"/>
              </a:rPr>
              <a:t>Борлиқ шакллари</a:t>
            </a:r>
            <a:endParaRPr lang="ru-RU" altLang="ru-RU" sz="2800" b="1" dirty="0">
              <a:solidFill>
                <a:srgbClr val="002060"/>
              </a:solidFill>
              <a:latin typeface="Times New Roman" panose="02020603050405020304" pitchFamily="18" charset="0"/>
              <a:cs typeface="Times New Roman" panose="02020603050405020304" pitchFamily="18" charset="0"/>
            </a:endParaRPr>
          </a:p>
        </p:txBody>
      </p:sp>
      <p:sp>
        <p:nvSpPr>
          <p:cNvPr id="17412" name="Oval 3"/>
          <p:cNvSpPr>
            <a:spLocks noChangeArrowheads="1"/>
          </p:cNvSpPr>
          <p:nvPr/>
        </p:nvSpPr>
        <p:spPr bwMode="auto">
          <a:xfrm>
            <a:off x="3027362" y="4076700"/>
            <a:ext cx="2120701" cy="2247900"/>
          </a:xfrm>
          <a:prstGeom prst="ellipse">
            <a:avLst/>
          </a:prstGeom>
          <a:solidFill>
            <a:srgbClr val="FFFF99"/>
          </a:solidFill>
          <a:ln w="9525">
            <a:solidFill>
              <a:schemeClr val="tx1"/>
            </a:solidFill>
            <a:round/>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800" b="1" dirty="0">
                <a:solidFill>
                  <a:srgbClr val="002060"/>
                </a:solidFill>
                <a:latin typeface="Times New Roman" panose="02020603050405020304" pitchFamily="18" charset="0"/>
                <a:cs typeface="Times New Roman" panose="02020603050405020304" pitchFamily="18" charset="0"/>
              </a:rPr>
              <a:t>Ижтимоий </a:t>
            </a:r>
          </a:p>
          <a:p>
            <a:pPr algn="ctr" eaLnBrk="1" fontAlgn="base" hangingPunct="1">
              <a:spcBef>
                <a:spcPct val="0"/>
              </a:spcBef>
              <a:spcAft>
                <a:spcPct val="0"/>
              </a:spcAft>
              <a:buClrTx/>
              <a:buSzTx/>
              <a:buFontTx/>
              <a:buNone/>
            </a:pPr>
            <a:r>
              <a:rPr lang="uz-Cyrl-UZ" altLang="ru-RU" sz="2800" b="1" dirty="0">
                <a:solidFill>
                  <a:srgbClr val="002060"/>
                </a:solidFill>
                <a:latin typeface="Times New Roman" panose="02020603050405020304" pitchFamily="18" charset="0"/>
                <a:cs typeface="Times New Roman" panose="02020603050405020304" pitchFamily="18" charset="0"/>
              </a:rPr>
              <a:t>борлиқ</a:t>
            </a:r>
            <a:r>
              <a:rPr lang="ru-RU" altLang="ru-RU" sz="2800" b="1" dirty="0">
                <a:solidFill>
                  <a:srgbClr val="002060"/>
                </a:solidFill>
                <a:latin typeface="Times New Roman" panose="02020603050405020304" pitchFamily="18" charset="0"/>
                <a:cs typeface="Times New Roman" panose="02020603050405020304" pitchFamily="18" charset="0"/>
              </a:rPr>
              <a:t> </a:t>
            </a:r>
          </a:p>
        </p:txBody>
      </p:sp>
      <p:sp>
        <p:nvSpPr>
          <p:cNvPr id="17413" name="Oval 5"/>
          <p:cNvSpPr>
            <a:spLocks noChangeArrowheads="1"/>
          </p:cNvSpPr>
          <p:nvPr/>
        </p:nvSpPr>
        <p:spPr bwMode="auto">
          <a:xfrm>
            <a:off x="6732240" y="2491172"/>
            <a:ext cx="2411760" cy="2233971"/>
          </a:xfrm>
          <a:prstGeom prst="ellipse">
            <a:avLst/>
          </a:prstGeom>
          <a:solidFill>
            <a:srgbClr val="FFFF99"/>
          </a:solidFill>
          <a:ln w="9525">
            <a:solidFill>
              <a:schemeClr val="tx1"/>
            </a:solidFill>
            <a:round/>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ru-RU" altLang="ru-RU" sz="2800" b="1" dirty="0" err="1">
                <a:solidFill>
                  <a:srgbClr val="002060"/>
                </a:solidFill>
                <a:latin typeface="Times New Roman" panose="02020603050405020304" pitchFamily="18" charset="0"/>
                <a:cs typeface="Times New Roman" panose="02020603050405020304" pitchFamily="18" charset="0"/>
              </a:rPr>
              <a:t>Инсон</a:t>
            </a:r>
            <a:r>
              <a:rPr lang="ru-RU" altLang="ru-RU" sz="2800" b="1" dirty="0">
                <a:solidFill>
                  <a:srgbClr val="002060"/>
                </a:solidFill>
                <a:latin typeface="Times New Roman" panose="02020603050405020304" pitchFamily="18" charset="0"/>
                <a:cs typeface="Times New Roman" panose="02020603050405020304" pitchFamily="18" charset="0"/>
              </a:rPr>
              <a:t> </a:t>
            </a:r>
          </a:p>
          <a:p>
            <a:pPr algn="ctr" eaLnBrk="1" fontAlgn="base" hangingPunct="1">
              <a:spcBef>
                <a:spcPct val="0"/>
              </a:spcBef>
              <a:spcAft>
                <a:spcPct val="0"/>
              </a:spcAft>
              <a:buClrTx/>
              <a:buSzTx/>
              <a:buFontTx/>
              <a:buNone/>
            </a:pPr>
            <a:r>
              <a:rPr lang="uz-Cyrl-UZ" altLang="ru-RU" sz="2800" b="1" dirty="0">
                <a:solidFill>
                  <a:srgbClr val="002060"/>
                </a:solidFill>
                <a:latin typeface="Times New Roman" panose="02020603050405020304" pitchFamily="18" charset="0"/>
                <a:cs typeface="Times New Roman" panose="02020603050405020304" pitchFamily="18" charset="0"/>
              </a:rPr>
              <a:t>борлиғи </a:t>
            </a:r>
            <a:endParaRPr lang="ru-RU" altLang="ru-RU" sz="2800" b="1" dirty="0">
              <a:solidFill>
                <a:srgbClr val="002060"/>
              </a:solidFill>
              <a:latin typeface="Times New Roman" panose="02020603050405020304" pitchFamily="18" charset="0"/>
              <a:cs typeface="Times New Roman" panose="02020603050405020304" pitchFamily="18" charset="0"/>
            </a:endParaRPr>
          </a:p>
        </p:txBody>
      </p:sp>
      <p:sp>
        <p:nvSpPr>
          <p:cNvPr id="17414" name="Oval 6"/>
          <p:cNvSpPr>
            <a:spLocks noChangeArrowheads="1"/>
          </p:cNvSpPr>
          <p:nvPr/>
        </p:nvSpPr>
        <p:spPr bwMode="auto">
          <a:xfrm>
            <a:off x="107950" y="2276474"/>
            <a:ext cx="2303810" cy="1800225"/>
          </a:xfrm>
          <a:prstGeom prst="ellipse">
            <a:avLst/>
          </a:prstGeom>
          <a:solidFill>
            <a:srgbClr val="FFFF99"/>
          </a:solidFill>
          <a:ln w="9525">
            <a:solidFill>
              <a:schemeClr val="tx1"/>
            </a:solidFill>
            <a:round/>
            <a:headEnd/>
            <a:tailEnd/>
          </a:ln>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1800" b="1" dirty="0">
                <a:solidFill>
                  <a:srgbClr val="0070C0"/>
                </a:solidFill>
                <a:latin typeface="Times New Roman" panose="02020603050405020304" pitchFamily="18" charset="0"/>
                <a:cs typeface="Times New Roman" panose="02020603050405020304" pitchFamily="18" charset="0"/>
              </a:rPr>
              <a:t>Т</a:t>
            </a:r>
            <a:r>
              <a:rPr lang="ru-RU" altLang="ru-RU" sz="1800" b="1" dirty="0" err="1">
                <a:solidFill>
                  <a:srgbClr val="0070C0"/>
                </a:solidFill>
                <a:latin typeface="Times New Roman" panose="02020603050405020304" pitchFamily="18" charset="0"/>
                <a:cs typeface="Times New Roman" panose="02020603050405020304" pitchFamily="18" charset="0"/>
              </a:rPr>
              <a:t>абиат</a:t>
            </a:r>
            <a:r>
              <a:rPr lang="uz-Cyrl-UZ" altLang="ru-RU" sz="1800" b="1" dirty="0">
                <a:solidFill>
                  <a:srgbClr val="0070C0"/>
                </a:solidFill>
                <a:latin typeface="Times New Roman" panose="02020603050405020304" pitchFamily="18" charset="0"/>
                <a:cs typeface="Times New Roman" panose="02020603050405020304" pitchFamily="18" charset="0"/>
              </a:rPr>
              <a:t> борлиғи</a:t>
            </a:r>
            <a:r>
              <a:rPr lang="ru-RU" altLang="ru-RU" sz="1800" b="1" dirty="0">
                <a:solidFill>
                  <a:srgbClr val="0070C0"/>
                </a:solidFill>
                <a:latin typeface="Times New Roman" panose="02020603050405020304" pitchFamily="18" charset="0"/>
                <a:cs typeface="Times New Roman" panose="02020603050405020304" pitchFamily="18" charset="0"/>
              </a:rPr>
              <a:t> </a:t>
            </a:r>
            <a:endParaRPr lang="uz-Cyrl-UZ" altLang="ru-RU" sz="1800" b="1" dirty="0">
              <a:solidFill>
                <a:srgbClr val="0070C0"/>
              </a:solidFill>
              <a:latin typeface="Times New Roman" panose="02020603050405020304" pitchFamily="18" charset="0"/>
              <a:cs typeface="Times New Roman" panose="02020603050405020304" pitchFamily="18" charset="0"/>
            </a:endParaRPr>
          </a:p>
          <a:p>
            <a:pPr algn="ctr" eaLnBrk="1" fontAlgn="base" hangingPunct="1">
              <a:spcBef>
                <a:spcPct val="0"/>
              </a:spcBef>
              <a:spcAft>
                <a:spcPct val="0"/>
              </a:spcAft>
              <a:buClrTx/>
              <a:buSzTx/>
              <a:buFontTx/>
              <a:buNone/>
            </a:pPr>
            <a:r>
              <a:rPr lang="uz-Cyrl-UZ" altLang="ru-RU" sz="1800" b="1" dirty="0">
                <a:solidFill>
                  <a:srgbClr val="0070C0"/>
                </a:solidFill>
                <a:latin typeface="Times New Roman" panose="02020603050405020304" pitchFamily="18" charset="0"/>
                <a:cs typeface="Times New Roman" panose="02020603050405020304" pitchFamily="18" charset="0"/>
              </a:rPr>
              <a:t>(Нотирик ва тирик </a:t>
            </a:r>
          </a:p>
          <a:p>
            <a:pPr algn="ctr" eaLnBrk="1" fontAlgn="base" hangingPunct="1">
              <a:spcBef>
                <a:spcPct val="0"/>
              </a:spcBef>
              <a:spcAft>
                <a:spcPct val="0"/>
              </a:spcAft>
              <a:buClrTx/>
              <a:buSzTx/>
              <a:buFontTx/>
              <a:buNone/>
            </a:pPr>
            <a:r>
              <a:rPr lang="uz-Cyrl-UZ" altLang="ru-RU" sz="1800" b="1" dirty="0">
                <a:solidFill>
                  <a:srgbClr val="0070C0"/>
                </a:solidFill>
                <a:latin typeface="Times New Roman" panose="02020603050405020304" pitchFamily="18" charset="0"/>
                <a:cs typeface="Times New Roman" panose="02020603050405020304" pitchFamily="18" charset="0"/>
              </a:rPr>
              <a:t>табиат  борлиғи)</a:t>
            </a:r>
            <a:endParaRPr lang="ru-RU" altLang="ru-RU" sz="1800" b="1" dirty="0">
              <a:solidFill>
                <a:srgbClr val="0070C0"/>
              </a:solidFill>
              <a:latin typeface="Times New Roman" panose="02020603050405020304" pitchFamily="18" charset="0"/>
              <a:cs typeface="Times New Roman" panose="02020603050405020304" pitchFamily="18" charset="0"/>
            </a:endParaRPr>
          </a:p>
        </p:txBody>
      </p:sp>
      <p:sp>
        <p:nvSpPr>
          <p:cNvPr id="17415" name="Line 7"/>
          <p:cNvSpPr>
            <a:spLocks noChangeShapeType="1"/>
          </p:cNvSpPr>
          <p:nvPr/>
        </p:nvSpPr>
        <p:spPr bwMode="auto">
          <a:xfrm flipH="1">
            <a:off x="2411760" y="2057400"/>
            <a:ext cx="1169640" cy="8675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17416" name="Line 8"/>
          <p:cNvSpPr>
            <a:spLocks noChangeShapeType="1"/>
          </p:cNvSpPr>
          <p:nvPr/>
        </p:nvSpPr>
        <p:spPr bwMode="auto">
          <a:xfrm flipH="1">
            <a:off x="3995738" y="2057400"/>
            <a:ext cx="195262" cy="20192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17417" name="Line 9"/>
          <p:cNvSpPr>
            <a:spLocks noChangeShapeType="1"/>
          </p:cNvSpPr>
          <p:nvPr/>
        </p:nvSpPr>
        <p:spPr bwMode="auto">
          <a:xfrm>
            <a:off x="5122170" y="2204639"/>
            <a:ext cx="821431" cy="19438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sp>
        <p:nvSpPr>
          <p:cNvPr id="17418" name="Line 10"/>
          <p:cNvSpPr>
            <a:spLocks noChangeShapeType="1"/>
          </p:cNvSpPr>
          <p:nvPr/>
        </p:nvSpPr>
        <p:spPr bwMode="auto">
          <a:xfrm>
            <a:off x="5859016" y="2057400"/>
            <a:ext cx="1017240" cy="111918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ru-RU">
              <a:solidFill>
                <a:prstClr val="black"/>
              </a:solidFill>
              <a:latin typeface="Arial" charset="0"/>
            </a:endParaRPr>
          </a:p>
        </p:txBody>
      </p:sp>
      <p:pic>
        <p:nvPicPr>
          <p:cNvPr id="17419" name="Picture 13" descr="Копия backdrop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4597400"/>
            <a:ext cx="2779713" cy="214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0" name="Picture 14" descr="5574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0"/>
            <a:ext cx="2700338"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Picture 15" descr="геродо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0"/>
            <a:ext cx="864096"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2" name="Picture 17" descr="менделеев"/>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8384" y="0"/>
            <a:ext cx="100811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Picture 18" descr="Навоий"/>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6600" y="0"/>
            <a:ext cx="94178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4" name="Picture 19" descr="Ибн Сино"/>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1" y="1341437"/>
            <a:ext cx="941782"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5" name="Picture 20" descr="сократ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84169" y="1341438"/>
            <a:ext cx="864096"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6" name="Picture 22" descr="Ньютон"/>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72400" y="1341437"/>
            <a:ext cx="864096"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7" name="Line 26"/>
          <p:cNvSpPr>
            <a:spLocks noChangeShapeType="1"/>
          </p:cNvSpPr>
          <p:nvPr/>
        </p:nvSpPr>
        <p:spPr bwMode="auto">
          <a:xfrm>
            <a:off x="1042988" y="4076700"/>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17428" name="Line 27"/>
          <p:cNvSpPr>
            <a:spLocks noChangeShapeType="1"/>
          </p:cNvSpPr>
          <p:nvPr/>
        </p:nvSpPr>
        <p:spPr bwMode="auto">
          <a:xfrm flipV="1">
            <a:off x="1042988" y="1989138"/>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ru-RU">
              <a:solidFill>
                <a:prstClr val="black"/>
              </a:solidFill>
              <a:latin typeface="Arial" charset="0"/>
            </a:endParaRPr>
          </a:p>
        </p:txBody>
      </p:sp>
      <p:sp>
        <p:nvSpPr>
          <p:cNvPr id="17429" name="Oval 28"/>
          <p:cNvSpPr>
            <a:spLocks noChangeArrowheads="1"/>
          </p:cNvSpPr>
          <p:nvPr/>
        </p:nvSpPr>
        <p:spPr bwMode="auto">
          <a:xfrm>
            <a:off x="5148063" y="4076699"/>
            <a:ext cx="2232225" cy="2247901"/>
          </a:xfrm>
          <a:prstGeom prst="ellipse">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600"/>
              </a:spcBef>
              <a:buClr>
                <a:schemeClr val="tx2"/>
              </a:buClr>
              <a:buSzPct val="73000"/>
              <a:buFont typeface="Wingdings 2" pitchFamily="18" charset="2"/>
              <a:buChar char=""/>
              <a:defRPr sz="2600">
                <a:solidFill>
                  <a:schemeClr val="tx1"/>
                </a:solidFill>
                <a:latin typeface="Trebuchet MS" pitchFamily="34" charset="0"/>
              </a:defRPr>
            </a:lvl1pPr>
            <a:lvl2pPr marL="742950" indent="-285750" eaLnBrk="0" hangingPunct="0">
              <a:spcBef>
                <a:spcPts val="500"/>
              </a:spcBef>
              <a:buClr>
                <a:srgbClr val="F9B639"/>
              </a:buClr>
              <a:buSzPct val="80000"/>
              <a:buFont typeface="Wingdings 2" pitchFamily="18" charset="2"/>
              <a:buChar char=""/>
              <a:defRPr sz="2300">
                <a:solidFill>
                  <a:srgbClr val="6C6C6C"/>
                </a:solidFill>
                <a:latin typeface="Trebuchet MS" pitchFamily="34" charset="0"/>
              </a:defRPr>
            </a:lvl2pPr>
            <a:lvl3pPr marL="1143000" indent="-228600" eaLnBrk="0" hangingPunct="0">
              <a:spcBef>
                <a:spcPts val="400"/>
              </a:spcBef>
              <a:buClr>
                <a:srgbClr val="F9B639"/>
              </a:buClr>
              <a:buSzPct val="60000"/>
              <a:buFont typeface="Wingdings" pitchFamily="2" charset="2"/>
              <a:buChar char=""/>
              <a:defRPr sz="2000">
                <a:solidFill>
                  <a:schemeClr val="tx1"/>
                </a:solidFill>
                <a:latin typeface="Trebuchet MS" pitchFamily="34" charset="0"/>
              </a:defRPr>
            </a:lvl3pPr>
            <a:lvl4pPr marL="1600200" indent="-228600" eaLnBrk="0" hangingPunct="0">
              <a:spcBef>
                <a:spcPct val="20000"/>
              </a:spcBef>
              <a:buClr>
                <a:srgbClr val="F9B639"/>
              </a:buClr>
              <a:buSzPct val="80000"/>
              <a:buFont typeface="Wingdings 2" pitchFamily="18" charset="2"/>
              <a:buChar char=""/>
              <a:defRPr sz="2000">
                <a:solidFill>
                  <a:srgbClr val="6C6C6C"/>
                </a:solidFill>
                <a:latin typeface="Trebuchet MS" pitchFamily="34" charset="0"/>
              </a:defRPr>
            </a:lvl4pPr>
            <a:lvl5pPr marL="2057400" indent="-228600" eaLnBrk="0" hangingPunct="0">
              <a:spcBef>
                <a:spcPts val="400"/>
              </a:spcBef>
              <a:buClr>
                <a:srgbClr val="F9B639"/>
              </a:buClr>
              <a:buSzPct val="70000"/>
              <a:buFont typeface="Wingdings" pitchFamily="2" charset="2"/>
              <a:buChar char=""/>
              <a:defRPr>
                <a:solidFill>
                  <a:schemeClr val="tx1"/>
                </a:solidFill>
                <a:latin typeface="Trebuchet MS" pitchFamily="34" charset="0"/>
              </a:defRPr>
            </a:lvl5pPr>
            <a:lvl6pPr marL="25146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6pPr>
            <a:lvl7pPr marL="29718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7pPr>
            <a:lvl8pPr marL="34290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8pPr>
            <a:lvl9pPr marL="3886200" indent="-228600" eaLnBrk="0" fontAlgn="base" hangingPunct="0">
              <a:spcBef>
                <a:spcPts val="400"/>
              </a:spcBef>
              <a:spcAft>
                <a:spcPct val="0"/>
              </a:spcAft>
              <a:buClr>
                <a:srgbClr val="F9B639"/>
              </a:buClr>
              <a:buSzPct val="70000"/>
              <a:buFont typeface="Wingdings" pitchFamily="2" charset="2"/>
              <a:buChar char=""/>
              <a:defRPr>
                <a:solidFill>
                  <a:schemeClr val="tx1"/>
                </a:solidFill>
                <a:latin typeface="Trebuchet MS" pitchFamily="34" charset="0"/>
              </a:defRPr>
            </a:lvl9pPr>
          </a:lstStyle>
          <a:p>
            <a:pPr algn="ctr" eaLnBrk="1" fontAlgn="base" hangingPunct="1">
              <a:spcBef>
                <a:spcPct val="0"/>
              </a:spcBef>
              <a:spcAft>
                <a:spcPct val="0"/>
              </a:spcAft>
              <a:buClrTx/>
              <a:buSzTx/>
              <a:buFontTx/>
              <a:buNone/>
            </a:pPr>
            <a:r>
              <a:rPr lang="uz-Cyrl-UZ" altLang="ru-RU" sz="2800" b="1" dirty="0">
                <a:solidFill>
                  <a:srgbClr val="7030A0"/>
                </a:solidFill>
                <a:latin typeface="Times New Roman" panose="02020603050405020304" pitchFamily="18" charset="0"/>
                <a:cs typeface="Times New Roman" panose="02020603050405020304" pitchFamily="18" charset="0"/>
              </a:rPr>
              <a:t>Маънавий</a:t>
            </a:r>
          </a:p>
          <a:p>
            <a:pPr algn="ctr" eaLnBrk="1" fontAlgn="base" hangingPunct="1">
              <a:spcBef>
                <a:spcPct val="0"/>
              </a:spcBef>
              <a:spcAft>
                <a:spcPct val="0"/>
              </a:spcAft>
              <a:buClrTx/>
              <a:buSzTx/>
              <a:buFontTx/>
              <a:buNone/>
            </a:pPr>
            <a:r>
              <a:rPr lang="uz-Cyrl-UZ" altLang="ru-RU" sz="2800" b="1" dirty="0">
                <a:solidFill>
                  <a:srgbClr val="7030A0"/>
                </a:solidFill>
                <a:latin typeface="Times New Roman" panose="02020603050405020304" pitchFamily="18" charset="0"/>
                <a:cs typeface="Times New Roman" panose="02020603050405020304" pitchFamily="18" charset="0"/>
              </a:rPr>
              <a:t> борлиқ</a:t>
            </a:r>
            <a:endParaRPr lang="ru-RU" altLang="ru-RU" sz="28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840267"/>
      </p:ext>
    </p:extLst>
  </p:cSld>
  <p:clrMapOvr>
    <a:masterClrMapping/>
  </p:clrMapOvr>
</p:sld>
</file>

<file path=ppt/theme/_rels/theme10.xml.rels><?xml version="1.0" encoding="UTF-8" standalone="yes"?>
<Relationships xmlns="http://schemas.openxmlformats.org/package/2006/relationships"><Relationship Id="rId1" Type="http://schemas.openxmlformats.org/officeDocument/2006/relationships/image" Target="../media/image1.jpeg" /></Relationships>
</file>

<file path=ppt/theme/_rels/theme11.xml.rels><?xml version="1.0" encoding="UTF-8" standalone="yes"?>
<Relationships xmlns="http://schemas.openxmlformats.org/package/2006/relationships"><Relationship Id="rId1" Type="http://schemas.openxmlformats.org/officeDocument/2006/relationships/image" Target="../media/image4.jpeg" /></Relationships>
</file>

<file path=ppt/theme/_rels/theme12.xml.rels><?xml version="1.0" encoding="UTF-8" standalone="yes"?>
<Relationships xmlns="http://schemas.openxmlformats.org/package/2006/relationships"><Relationship Id="rId1" Type="http://schemas.openxmlformats.org/officeDocument/2006/relationships/image" Target="../media/image4.jpeg" /></Relationships>
</file>

<file path=ppt/theme/_rels/theme13.xml.rels><?xml version="1.0" encoding="UTF-8" standalone="yes"?>
<Relationships xmlns="http://schemas.openxmlformats.org/package/2006/relationships"><Relationship Id="rId1" Type="http://schemas.openxmlformats.org/officeDocument/2006/relationships/image" Target="../media/image4.jpeg" /></Relationships>
</file>

<file path=ppt/theme/_rels/theme14.xml.rels><?xml version="1.0" encoding="UTF-8" standalone="yes"?>
<Relationships xmlns="http://schemas.openxmlformats.org/package/2006/relationships"><Relationship Id="rId1" Type="http://schemas.openxmlformats.org/officeDocument/2006/relationships/image" Target="../media/image4.jpeg" /></Relationships>
</file>

<file path=ppt/theme/_rels/theme15.xml.rels><?xml version="1.0" encoding="UTF-8" standalone="yes"?>
<Relationships xmlns="http://schemas.openxmlformats.org/package/2006/relationships"><Relationship Id="rId1" Type="http://schemas.openxmlformats.org/officeDocument/2006/relationships/image" Target="../media/image4.jpeg" /></Relationships>
</file>

<file path=ppt/theme/_rels/theme16.xml.rels><?xml version="1.0" encoding="UTF-8" standalone="yes"?>
<Relationships xmlns="http://schemas.openxmlformats.org/package/2006/relationships"><Relationship Id="rId1" Type="http://schemas.openxmlformats.org/officeDocument/2006/relationships/image" Target="../media/image4.jpeg" /></Relationships>
</file>

<file path=ppt/theme/_rels/theme17.xml.rels><?xml version="1.0" encoding="UTF-8" standalone="yes"?>
<Relationships xmlns="http://schemas.openxmlformats.org/package/2006/relationships"><Relationship Id="rId1" Type="http://schemas.openxmlformats.org/officeDocument/2006/relationships/image" Target="../media/image4.jpeg" /></Relationships>
</file>

<file path=ppt/theme/_rels/theme2.xml.rels><?xml version="1.0" encoding="UTF-8" standalone="yes"?>
<Relationships xmlns="http://schemas.openxmlformats.org/package/2006/relationships"><Relationship Id="rId1" Type="http://schemas.openxmlformats.org/officeDocument/2006/relationships/image" Target="../media/image1.jpeg" /></Relationships>
</file>

<file path=ppt/theme/_rels/theme22.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3.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4.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5.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6.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7.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8.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image" Target="../media/image7.jpeg" /></Relationships>
</file>

<file path=ppt/theme/_rels/theme29.xml.rels><?xml version="1.0" encoding="UTF-8" standalone="yes"?>
<Relationships xmlns="http://schemas.openxmlformats.org/package/2006/relationships"><Relationship Id="rId1" Type="http://schemas.openxmlformats.org/officeDocument/2006/relationships/image" Target="../media/image11.jpeg" /></Relationships>
</file>

<file path=ppt/theme/_rels/theme3.xml.rels><?xml version="1.0" encoding="UTF-8" standalone="yes"?>
<Relationships xmlns="http://schemas.openxmlformats.org/package/2006/relationships"><Relationship Id="rId1" Type="http://schemas.openxmlformats.org/officeDocument/2006/relationships/image" Target="../media/image1.jpeg" /></Relationships>
</file>

<file path=ppt/theme/_rels/theme30.xml.rels><?xml version="1.0" encoding="UTF-8" standalone="yes"?>
<Relationships xmlns="http://schemas.openxmlformats.org/package/2006/relationships"><Relationship Id="rId1" Type="http://schemas.openxmlformats.org/officeDocument/2006/relationships/image" Target="../media/image11.jpeg" /></Relationships>
</file>

<file path=ppt/theme/_rels/theme31.xml.rels><?xml version="1.0" encoding="UTF-8" standalone="yes"?>
<Relationships xmlns="http://schemas.openxmlformats.org/package/2006/relationships"><Relationship Id="rId1" Type="http://schemas.openxmlformats.org/officeDocument/2006/relationships/image" Target="../media/image11.jpeg" /></Relationships>
</file>

<file path=ppt/theme/_rels/theme32.xml.rels><?xml version="1.0" encoding="UTF-8" standalone="yes"?>
<Relationships xmlns="http://schemas.openxmlformats.org/package/2006/relationships"><Relationship Id="rId1" Type="http://schemas.openxmlformats.org/officeDocument/2006/relationships/image" Target="../media/image11.jpeg" /></Relationships>
</file>

<file path=ppt/theme/_rels/theme33.xml.rels><?xml version="1.0" encoding="UTF-8" standalone="yes"?>
<Relationships xmlns="http://schemas.openxmlformats.org/package/2006/relationships"><Relationship Id="rId1" Type="http://schemas.openxmlformats.org/officeDocument/2006/relationships/image" Target="../media/image11.jpeg" /></Relationships>
</file>

<file path=ppt/theme/_rels/theme34.xml.rels><?xml version="1.0" encoding="UTF-8" standalone="yes"?>
<Relationships xmlns="http://schemas.openxmlformats.org/package/2006/relationships"><Relationship Id="rId1" Type="http://schemas.openxmlformats.org/officeDocument/2006/relationships/image" Target="../media/image11.jpeg" /></Relationships>
</file>

<file path=ppt/theme/_rels/theme35.xml.rels><?xml version="1.0" encoding="UTF-8" standalone="yes"?>
<Relationships xmlns="http://schemas.openxmlformats.org/package/2006/relationships"><Relationship Id="rId1" Type="http://schemas.openxmlformats.org/officeDocument/2006/relationships/image" Target="../media/image11.jpeg" /></Relationships>
</file>

<file path=ppt/theme/_rels/theme36.xml.rels><?xml version="1.0" encoding="UTF-8" standalone="yes"?>
<Relationships xmlns="http://schemas.openxmlformats.org/package/2006/relationships"><Relationship Id="rId1" Type="http://schemas.openxmlformats.org/officeDocument/2006/relationships/image" Target="../media/image11.jpeg" /></Relationships>
</file>

<file path=ppt/theme/_rels/theme37.xml.rels><?xml version="1.0" encoding="UTF-8" standalone="yes"?>
<Relationships xmlns="http://schemas.openxmlformats.org/package/2006/relationships"><Relationship Id="rId1" Type="http://schemas.openxmlformats.org/officeDocument/2006/relationships/image" Target="../media/image11.jpeg" /></Relationships>
</file>

<file path=ppt/theme/_rels/theme38.xml.rels><?xml version="1.0" encoding="UTF-8" standalone="yes"?>
<Relationships xmlns="http://schemas.openxmlformats.org/package/2006/relationships"><Relationship Id="rId1" Type="http://schemas.openxmlformats.org/officeDocument/2006/relationships/image" Target="../media/image11.jpeg" /></Relationships>
</file>

<file path=ppt/theme/_rels/theme4.xml.rels><?xml version="1.0" encoding="UTF-8" standalone="yes"?>
<Relationships xmlns="http://schemas.openxmlformats.org/package/2006/relationships"><Relationship Id="rId1" Type="http://schemas.openxmlformats.org/officeDocument/2006/relationships/image" Target="../media/image1.jpeg" /></Relationships>
</file>

<file path=ppt/theme/_rels/theme5.xml.rels><?xml version="1.0" encoding="UTF-8" standalone="yes"?>
<Relationships xmlns="http://schemas.openxmlformats.org/package/2006/relationships"><Relationship Id="rId1" Type="http://schemas.openxmlformats.org/officeDocument/2006/relationships/image" Target="../media/image1.jpeg" /></Relationships>
</file>

<file path=ppt/theme/_rels/theme6.xml.rels><?xml version="1.0" encoding="UTF-8" standalone="yes"?>
<Relationships xmlns="http://schemas.openxmlformats.org/package/2006/relationships"><Relationship Id="rId1" Type="http://schemas.openxmlformats.org/officeDocument/2006/relationships/image" Target="../media/image1.jpeg" /></Relationships>
</file>

<file path=ppt/theme/_rels/theme7.xml.rels><?xml version="1.0" encoding="UTF-8" standalone="yes"?>
<Relationships xmlns="http://schemas.openxmlformats.org/package/2006/relationships"><Relationship Id="rId1" Type="http://schemas.openxmlformats.org/officeDocument/2006/relationships/image" Target="../media/image1.jpeg" /></Relationships>
</file>

<file path=ppt/theme/_rels/theme8.xml.rels><?xml version="1.0" encoding="UTF-8" standalone="yes"?>
<Relationships xmlns="http://schemas.openxmlformats.org/package/2006/relationships"><Relationship Id="rId1" Type="http://schemas.openxmlformats.org/officeDocument/2006/relationships/image" Target="../media/image1.jpeg" /></Relationships>
</file>

<file path=ppt/theme/_rels/theme9.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10.xml><?xml version="1.0" encoding="utf-8"?>
<a:theme xmlns:a="http://schemas.openxmlformats.org/drawingml/2006/main" name="8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1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2.xml><?xml version="1.0" encoding="utf-8"?>
<a:theme xmlns:a="http://schemas.openxmlformats.org/drawingml/2006/main" name="1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3.xml><?xml version="1.0" encoding="utf-8"?>
<a:theme xmlns:a="http://schemas.openxmlformats.org/drawingml/2006/main" name="2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4.xml><?xml version="1.0" encoding="utf-8"?>
<a:theme xmlns:a="http://schemas.openxmlformats.org/drawingml/2006/main" name="3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5.xml><?xml version="1.0" encoding="utf-8"?>
<a:theme xmlns:a="http://schemas.openxmlformats.org/drawingml/2006/main" name="4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6.xml><?xml version="1.0" encoding="utf-8"?>
<a:theme xmlns:a="http://schemas.openxmlformats.org/drawingml/2006/main" name="5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7.xml><?xml version="1.0" encoding="utf-8"?>
<a:theme xmlns:a="http://schemas.openxmlformats.org/drawingml/2006/main" name="6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8.xml><?xml version="1.0" encoding="utf-8"?>
<a:theme xmlns:a="http://schemas.openxmlformats.org/drawingml/2006/main" name="Стратегия">
  <a:themeElements>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Стратегия">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Стратегия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Стратегия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Стратегия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Стратегия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Стратегия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_Стратегия">
  <a:themeElements>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Стратегия">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Стратегия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Стратегия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Стратегия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Стратегия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Стратегия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0.xml><?xml version="1.0" encoding="utf-8"?>
<a:theme xmlns:a="http://schemas.openxmlformats.org/drawingml/2006/main" name="3_Стратегия">
  <a:themeElements>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Стратегия">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Стратегия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Стратегия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Стратегия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Стратегия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Стратегия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Стратегия">
  <a:themeElements>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Стратегия">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Стратегия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Стратегия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Стратегия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Стратегия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Стратегия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Стратегия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3.xml><?xml version="1.0" encoding="utf-8"?>
<a:theme xmlns:a="http://schemas.openxmlformats.org/drawingml/2006/main" name="1_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4.xml><?xml version="1.0" encoding="utf-8"?>
<a:theme xmlns:a="http://schemas.openxmlformats.org/drawingml/2006/main" name="2_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5.xml><?xml version="1.0" encoding="utf-8"?>
<a:theme xmlns:a="http://schemas.openxmlformats.org/drawingml/2006/main" name="3_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6.xml><?xml version="1.0" encoding="utf-8"?>
<a:theme xmlns:a="http://schemas.openxmlformats.org/drawingml/2006/main" name="4_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7.xml><?xml version="1.0" encoding="utf-8"?>
<a:theme xmlns:a="http://schemas.openxmlformats.org/drawingml/2006/main" name="5_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8.xml><?xml version="1.0" encoding="utf-8"?>
<a:theme xmlns:a="http://schemas.openxmlformats.org/drawingml/2006/main" name="6_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9.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1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30.xml><?xml version="1.0" encoding="utf-8"?>
<a:theme xmlns:a="http://schemas.openxmlformats.org/drawingml/2006/main" name="2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1.xml><?xml version="1.0" encoding="utf-8"?>
<a:theme xmlns:a="http://schemas.openxmlformats.org/drawingml/2006/main" name="3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2.xml><?xml version="1.0" encoding="utf-8"?>
<a:theme xmlns:a="http://schemas.openxmlformats.org/drawingml/2006/main" name="4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3.xml><?xml version="1.0" encoding="utf-8"?>
<a:theme xmlns:a="http://schemas.openxmlformats.org/drawingml/2006/main" name="1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4.xml><?xml version="1.0" encoding="utf-8"?>
<a:theme xmlns:a="http://schemas.openxmlformats.org/drawingml/2006/main" name="5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5.xml><?xml version="1.0" encoding="utf-8"?>
<a:theme xmlns:a="http://schemas.openxmlformats.org/drawingml/2006/main" name="6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6.xml><?xml version="1.0" encoding="utf-8"?>
<a:theme xmlns:a="http://schemas.openxmlformats.org/drawingml/2006/main" name="7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7.xml><?xml version="1.0" encoding="utf-8"?>
<a:theme xmlns:a="http://schemas.openxmlformats.org/drawingml/2006/main" name="8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8.xml><?xml version="1.0" encoding="utf-8"?>
<a:theme xmlns:a="http://schemas.openxmlformats.org/drawingml/2006/main" name="9_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2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3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4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5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8.xml><?xml version="1.0" encoding="utf-8"?>
<a:theme xmlns:a="http://schemas.openxmlformats.org/drawingml/2006/main" name="6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7_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10.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1.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2.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3.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4.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5.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16.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2.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3.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4.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5.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6.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7.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8.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9.xml><?xml version="1.0" encoding="utf-8"?>
<a:themeOverride xmlns:a="http://schemas.openxmlformats.org/drawingml/2006/main">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otalTime>806</TotalTime>
  <Words>3349</Words>
  <Application>Microsoft Office PowerPoint</Application>
  <PresentationFormat>Ekran Gösterisi (4:3)</PresentationFormat>
  <Paragraphs>753</Paragraphs>
  <Slides>39</Slides>
  <Notes>2</Notes>
  <HiddenSlides>0</HiddenSlides>
  <MMClips>0</MMClips>
  <ScaleCrop>false</ScaleCrop>
  <HeadingPairs>
    <vt:vector size="4" baseType="variant">
      <vt:variant>
        <vt:lpstr>Tema</vt:lpstr>
      </vt:variant>
      <vt:variant>
        <vt:i4>38</vt:i4>
      </vt:variant>
      <vt:variant>
        <vt:lpstr>Slayt Başlıkları</vt:lpstr>
      </vt:variant>
      <vt:variant>
        <vt:i4>39</vt:i4>
      </vt:variant>
    </vt:vector>
  </HeadingPairs>
  <TitlesOfParts>
    <vt:vector size="77" baseType="lpstr">
      <vt:lpstr>Тема Office</vt:lpstr>
      <vt:lpstr>Изящная</vt:lpstr>
      <vt:lpstr>1_Изящная</vt:lpstr>
      <vt:lpstr>2_Изящная</vt:lpstr>
      <vt:lpstr>3_Изящная</vt:lpstr>
      <vt:lpstr>4_Изящная</vt:lpstr>
      <vt:lpstr>5_Изящная</vt:lpstr>
      <vt:lpstr>6_Изящная</vt:lpstr>
      <vt:lpstr>7_Изящная</vt:lpstr>
      <vt:lpstr>8_Изящная</vt:lpstr>
      <vt:lpstr>Апекс</vt:lpstr>
      <vt:lpstr>1_Апекс</vt:lpstr>
      <vt:lpstr>2_Апекс</vt:lpstr>
      <vt:lpstr>3_Апекс</vt:lpstr>
      <vt:lpstr>4_Апекс</vt:lpstr>
      <vt:lpstr>5_Апекс</vt:lpstr>
      <vt:lpstr>6_Апекс</vt:lpstr>
      <vt:lpstr>Стратегия</vt:lpstr>
      <vt:lpstr>1_Стратегия</vt:lpstr>
      <vt:lpstr>3_Стратегия</vt:lpstr>
      <vt:lpstr>4_Стратегия</vt:lpstr>
      <vt:lpstr>Обычная</vt:lpstr>
      <vt:lpstr>1_Обычная</vt:lpstr>
      <vt:lpstr>2_Обычная</vt:lpstr>
      <vt:lpstr>3_Обычная</vt:lpstr>
      <vt:lpstr>4_Обычная</vt:lpstr>
      <vt:lpstr>5_Обычная</vt:lpstr>
      <vt:lpstr>6_Обычная</vt:lpstr>
      <vt:lpstr>Литейная</vt:lpstr>
      <vt:lpstr>2_Литейная</vt:lpstr>
      <vt:lpstr>3_Литейная</vt:lpstr>
      <vt:lpstr>4_Литейная</vt:lpstr>
      <vt:lpstr>1_Литейная</vt:lpstr>
      <vt:lpstr>5_Литейная</vt:lpstr>
      <vt:lpstr>6_Литейная</vt:lpstr>
      <vt:lpstr>7_Литейная</vt:lpstr>
      <vt:lpstr>8_Литейная</vt:lpstr>
      <vt:lpstr>9_Литейная</vt:lpstr>
      <vt:lpstr>   </vt:lpstr>
      <vt:lpstr>PowerPoint Sunusu</vt:lpstr>
      <vt:lpstr>Мавзу режаси:</vt:lpstr>
      <vt:lpstr>PowerPoint Sunusu</vt:lpstr>
      <vt:lpstr>PowerPoint Sunusu</vt:lpstr>
      <vt:lpstr>PowerPoint Sunusu</vt:lpstr>
      <vt:lpstr>PowerPoint Sunusu</vt:lpstr>
      <vt:lpstr>Борлиқ ва йўқлик диалектикаси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Хулоса</vt:lpstr>
      <vt:lpstr>PowerPoint Sunusu</vt:lpstr>
      <vt:lpstr>«Табиат» тушунчаси энг муҳим ва кенг қўлланиладиган фалсафий категориялардан биридир. Бу атама бир неча талқинга эга бўлиб, фалсафада кўпинча у кенг, тор ва махсус маънода ишлатилади. Мазкур маъноларнинг ҳар бири, ўзига хос хусусиятга эга.</vt:lpstr>
      <vt:lpstr>PowerPoint Sunusu</vt:lpstr>
      <vt:lpstr>PowerPoint Sunusu</vt:lpstr>
      <vt:lpstr>PowerPoint Sunusu</vt:lpstr>
      <vt:lpstr>PowerPoint Sunusu</vt:lpstr>
      <vt:lpstr>PowerPoint Sunusu</vt:lpstr>
      <vt:lpstr>PowerPoint Sunusu</vt:lpstr>
      <vt:lpstr>PowerPoint Sunusu</vt:lpstr>
      <vt:lpstr>       ХУЛОСА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Анвар</dc:creator>
  <cp:lastModifiedBy>eldorsharopov0@gmail.com</cp:lastModifiedBy>
  <cp:revision>50</cp:revision>
  <dcterms:created xsi:type="dcterms:W3CDTF">2015-05-09T11:36:16Z</dcterms:created>
  <dcterms:modified xsi:type="dcterms:W3CDTF">2024-03-27T15:11:11Z</dcterms:modified>
</cp:coreProperties>
</file>