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6" r:id="rId2"/>
    <p:sldId id="257" r:id="rId3"/>
    <p:sldId id="259" r:id="rId4"/>
    <p:sldId id="260" r:id="rId5"/>
    <p:sldId id="285" r:id="rId6"/>
    <p:sldId id="266" r:id="rId7"/>
    <p:sldId id="265" r:id="rId8"/>
    <p:sldId id="264" r:id="rId9"/>
    <p:sldId id="263" r:id="rId10"/>
    <p:sldId id="262" r:id="rId11"/>
    <p:sldId id="258" r:id="rId12"/>
    <p:sldId id="270" r:id="rId13"/>
    <p:sldId id="271" r:id="rId14"/>
    <p:sldId id="272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7" r:id="rId24"/>
    <p:sldId id="288" r:id="rId25"/>
    <p:sldId id="289" r:id="rId26"/>
    <p:sldId id="29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FF00-D7E5-4427-8BD3-99A37306D8F9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720D-216A-46D9-90CA-32098E3E1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651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FF00-D7E5-4427-8BD3-99A37306D8F9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720D-216A-46D9-90CA-32098E3E1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419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FF00-D7E5-4427-8BD3-99A37306D8F9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720D-216A-46D9-90CA-32098E3E1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945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FF00-D7E5-4427-8BD3-99A37306D8F9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720D-216A-46D9-90CA-32098E3E1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33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FF00-D7E5-4427-8BD3-99A37306D8F9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720D-216A-46D9-90CA-32098E3E1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03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FF00-D7E5-4427-8BD3-99A37306D8F9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720D-216A-46D9-90CA-32098E3E1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397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FF00-D7E5-4427-8BD3-99A37306D8F9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720D-216A-46D9-90CA-32098E3E1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531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FF00-D7E5-4427-8BD3-99A37306D8F9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720D-216A-46D9-90CA-32098E3E1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324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FF00-D7E5-4427-8BD3-99A37306D8F9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720D-216A-46D9-90CA-32098E3E1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226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FF00-D7E5-4427-8BD3-99A37306D8F9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720D-216A-46D9-90CA-32098E3E1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356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EFF00-D7E5-4427-8BD3-99A37306D8F9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24720D-216A-46D9-90CA-32098E3E1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921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EFF00-D7E5-4427-8BD3-99A37306D8F9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4720D-216A-46D9-90CA-32098E3E1B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59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9.pn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9.png"/><Relationship Id="rId9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Relationship Id="rId9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3.png"/><Relationship Id="rId9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3.png"/><Relationship Id="rId9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3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9.png"/><Relationship Id="rId2" Type="http://schemas.openxmlformats.org/officeDocument/2006/relationships/image" Target="../media/image8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7.png"/><Relationship Id="rId10" Type="http://schemas.openxmlformats.org/officeDocument/2006/relationships/image" Target="../media/image21.png"/><Relationship Id="rId4" Type="http://schemas.openxmlformats.org/officeDocument/2006/relationships/image" Target="../media/image13.png"/><Relationship Id="rId9" Type="http://schemas.openxmlformats.org/officeDocument/2006/relationships/image" Target="../media/image20.png"/><Relationship Id="rId1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30.png"/><Relationship Id="rId2" Type="http://schemas.openxmlformats.org/officeDocument/2006/relationships/image" Target="../media/image8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7.png"/><Relationship Id="rId10" Type="http://schemas.openxmlformats.org/officeDocument/2006/relationships/image" Target="../media/image21.png"/><Relationship Id="rId4" Type="http://schemas.openxmlformats.org/officeDocument/2006/relationships/image" Target="../media/image13.png"/><Relationship Id="rId9" Type="http://schemas.openxmlformats.org/officeDocument/2006/relationships/image" Target="../media/image20.png"/><Relationship Id="rId1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9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7.png"/><Relationship Id="rId10" Type="http://schemas.openxmlformats.org/officeDocument/2006/relationships/image" Target="../media/image21.png"/><Relationship Id="rId4" Type="http://schemas.openxmlformats.org/officeDocument/2006/relationships/image" Target="../media/image13.png"/><Relationship Id="rId9" Type="http://schemas.openxmlformats.org/officeDocument/2006/relationships/image" Target="../media/image20.png"/><Relationship Id="rId1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 anchor="ctr"/>
          <a:lstStyle/>
          <a:p>
            <a:r>
              <a:rPr lang="en-US" dirty="0" err="1"/>
              <a:t>Sfera</a:t>
            </a:r>
            <a:r>
              <a:rPr lang="en-US" dirty="0"/>
              <a:t> </a:t>
            </a:r>
            <a:r>
              <a:rPr lang="en-US" dirty="0" err="1"/>
              <a:t>usuli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0376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728754" y="1005842"/>
            <a:ext cx="52251" cy="566928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рапеция 9"/>
          <p:cNvSpPr/>
          <p:nvPr/>
        </p:nvSpPr>
        <p:spPr>
          <a:xfrm>
            <a:off x="3559628" y="940526"/>
            <a:ext cx="2390503" cy="2377440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550523" y="2129246"/>
            <a:ext cx="3549831" cy="5225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926080" y="1502229"/>
            <a:ext cx="167204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26080" y="1502229"/>
            <a:ext cx="0" cy="12542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937351" y="2743484"/>
            <a:ext cx="1645414" cy="259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550523" y="5003075"/>
            <a:ext cx="3860073" cy="1306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3559627" y="3840482"/>
            <a:ext cx="2390503" cy="2272935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144189" y="4362997"/>
            <a:ext cx="1221377" cy="122791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 flipV="1">
            <a:off x="2893423" y="4199708"/>
            <a:ext cx="1737361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893423" y="4199708"/>
            <a:ext cx="0" cy="155448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2893423" y="5754189"/>
            <a:ext cx="173736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4676498" y="2109651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5" idx="1"/>
          </p:cNvCxnSpPr>
          <p:nvPr/>
        </p:nvCxnSpPr>
        <p:spPr>
          <a:xfrm>
            <a:off x="3879669" y="1923504"/>
            <a:ext cx="812133" cy="19953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 rot="1022464">
            <a:off x="3906597" y="1810707"/>
            <a:ext cx="136689" cy="1315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879665" y="1306286"/>
            <a:ext cx="1737364" cy="16067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5577830" y="179356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3853365" y="1867990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23" y="2704872"/>
            <a:ext cx="115834" cy="103641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549" y="1244118"/>
            <a:ext cx="1866655" cy="1731066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483" y="2122628"/>
            <a:ext cx="115834" cy="103641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216" y="1149949"/>
            <a:ext cx="2061320" cy="1945358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635" y="1454534"/>
            <a:ext cx="115834" cy="10364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5087" y="951310"/>
            <a:ext cx="2499577" cy="2316681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3597293" y="1029333"/>
            <a:ext cx="2302107" cy="2144941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ёё</a:t>
            </a:r>
          </a:p>
        </p:txBody>
      </p:sp>
    </p:spTree>
    <p:extLst>
      <p:ext uri="{BB962C8B-B14F-4D97-AF65-F5344CB8AC3E}">
        <p14:creationId xmlns:p14="http://schemas.microsoft.com/office/powerpoint/2010/main" val="2286115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728754" y="1005842"/>
            <a:ext cx="52251" cy="566928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рапеция 9"/>
          <p:cNvSpPr/>
          <p:nvPr/>
        </p:nvSpPr>
        <p:spPr>
          <a:xfrm>
            <a:off x="3559628" y="940526"/>
            <a:ext cx="2390503" cy="2377440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550523" y="2129246"/>
            <a:ext cx="3549831" cy="5225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926080" y="1502229"/>
            <a:ext cx="167204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26080" y="1502229"/>
            <a:ext cx="0" cy="12542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937351" y="2743484"/>
            <a:ext cx="1645414" cy="259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550523" y="5003075"/>
            <a:ext cx="3860073" cy="1306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3559627" y="3840482"/>
            <a:ext cx="2390503" cy="2272935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144189" y="4362997"/>
            <a:ext cx="1221377" cy="122791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 flipV="1">
            <a:off x="2893423" y="4199708"/>
            <a:ext cx="1737361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893423" y="4199708"/>
            <a:ext cx="0" cy="155448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2893423" y="5754189"/>
            <a:ext cx="173736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4676498" y="2109651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5" idx="1"/>
          </p:cNvCxnSpPr>
          <p:nvPr/>
        </p:nvCxnSpPr>
        <p:spPr>
          <a:xfrm>
            <a:off x="3879669" y="1923504"/>
            <a:ext cx="812133" cy="19953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 rot="1022464">
            <a:off x="3906597" y="1810707"/>
            <a:ext cx="136689" cy="1315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879665" y="1306286"/>
            <a:ext cx="1737364" cy="16067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5577830" y="179356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3853365" y="1867990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23" y="2704872"/>
            <a:ext cx="115834" cy="103641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549" y="1244118"/>
            <a:ext cx="1866655" cy="1731066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483" y="2122628"/>
            <a:ext cx="115834" cy="103641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216" y="1149949"/>
            <a:ext cx="2061320" cy="1945358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635" y="1454534"/>
            <a:ext cx="115834" cy="103641"/>
          </a:xfrm>
          <a:prstGeom prst="rect">
            <a:avLst/>
          </a:prstGeom>
        </p:spPr>
      </p:pic>
      <p:cxnSp>
        <p:nvCxnSpPr>
          <p:cNvPr id="82" name="Прямая соединительная линия 81"/>
          <p:cNvCxnSpPr/>
          <p:nvPr/>
        </p:nvCxnSpPr>
        <p:spPr>
          <a:xfrm>
            <a:off x="3890317" y="1923504"/>
            <a:ext cx="1362355" cy="2345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4210621" y="1502229"/>
            <a:ext cx="0" cy="125421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Овал 113"/>
          <p:cNvSpPr/>
          <p:nvPr/>
        </p:nvSpPr>
        <p:spPr>
          <a:xfrm>
            <a:off x="4156899" y="1885551"/>
            <a:ext cx="91440" cy="7442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7" name="Рисунок 1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7828" y="1460114"/>
            <a:ext cx="103641" cy="85351"/>
          </a:xfrm>
          <a:prstGeom prst="rect">
            <a:avLst/>
          </a:prstGeom>
        </p:spPr>
      </p:pic>
      <p:pic>
        <p:nvPicPr>
          <p:cNvPr id="128" name="Рисунок 1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0006" y="1043542"/>
            <a:ext cx="2316681" cy="2158171"/>
          </a:xfrm>
          <a:prstGeom prst="rect">
            <a:avLst/>
          </a:prstGeom>
        </p:spPr>
      </p:pic>
      <p:pic>
        <p:nvPicPr>
          <p:cNvPr id="129" name="Рисунок 1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8557" y="964286"/>
            <a:ext cx="2499577" cy="231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529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728754" y="1005842"/>
            <a:ext cx="52251" cy="566928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рапеция 9"/>
          <p:cNvSpPr/>
          <p:nvPr/>
        </p:nvSpPr>
        <p:spPr>
          <a:xfrm>
            <a:off x="3559628" y="940526"/>
            <a:ext cx="2390503" cy="2377440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550523" y="2129246"/>
            <a:ext cx="3549831" cy="5225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926080" y="1502229"/>
            <a:ext cx="167204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26080" y="1502229"/>
            <a:ext cx="0" cy="12542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937351" y="2743484"/>
            <a:ext cx="1645414" cy="259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550523" y="5003075"/>
            <a:ext cx="3860073" cy="1306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3559627" y="3840482"/>
            <a:ext cx="2390503" cy="2272935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144189" y="4362997"/>
            <a:ext cx="1221377" cy="122791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 flipV="1">
            <a:off x="2893423" y="4199708"/>
            <a:ext cx="1737361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893423" y="4199708"/>
            <a:ext cx="0" cy="155448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2893423" y="5754189"/>
            <a:ext cx="173736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4676498" y="2109651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5" idx="1"/>
          </p:cNvCxnSpPr>
          <p:nvPr/>
        </p:nvCxnSpPr>
        <p:spPr>
          <a:xfrm>
            <a:off x="3879669" y="1923504"/>
            <a:ext cx="812133" cy="19953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 rot="1022464">
            <a:off x="3906597" y="1810707"/>
            <a:ext cx="136689" cy="1315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879665" y="1306286"/>
            <a:ext cx="1737364" cy="16067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5577830" y="179356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3853365" y="1867990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23" y="2704872"/>
            <a:ext cx="115834" cy="103641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549" y="1244118"/>
            <a:ext cx="1866655" cy="1731066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483" y="2122628"/>
            <a:ext cx="115834" cy="103641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216" y="1149949"/>
            <a:ext cx="2061320" cy="1945358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635" y="1454534"/>
            <a:ext cx="115834" cy="103641"/>
          </a:xfrm>
          <a:prstGeom prst="rect">
            <a:avLst/>
          </a:prstGeom>
        </p:spPr>
      </p:pic>
      <p:cxnSp>
        <p:nvCxnSpPr>
          <p:cNvPr id="82" name="Прямая соединительная линия 81"/>
          <p:cNvCxnSpPr/>
          <p:nvPr/>
        </p:nvCxnSpPr>
        <p:spPr>
          <a:xfrm>
            <a:off x="3890317" y="1923504"/>
            <a:ext cx="1362355" cy="2345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4210621" y="1502229"/>
            <a:ext cx="0" cy="125421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Овал 113"/>
          <p:cNvSpPr/>
          <p:nvPr/>
        </p:nvSpPr>
        <p:spPr>
          <a:xfrm>
            <a:off x="4156899" y="1885551"/>
            <a:ext cx="91440" cy="7442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7" name="Рисунок 1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7828" y="1460114"/>
            <a:ext cx="103641" cy="85351"/>
          </a:xfrm>
          <a:prstGeom prst="rect">
            <a:avLst/>
          </a:prstGeom>
        </p:spPr>
      </p:pic>
      <p:pic>
        <p:nvPicPr>
          <p:cNvPr id="128" name="Рисунок 1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0006" y="1043542"/>
            <a:ext cx="2316681" cy="2158171"/>
          </a:xfrm>
          <a:prstGeom prst="rect">
            <a:avLst/>
          </a:prstGeom>
        </p:spPr>
      </p:pic>
      <p:pic>
        <p:nvPicPr>
          <p:cNvPr id="129" name="Рисунок 1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8557" y="964286"/>
            <a:ext cx="2499577" cy="2316681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4144189" y="1502229"/>
            <a:ext cx="0" cy="126716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947828" y="1658983"/>
            <a:ext cx="2061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86758" y="1632168"/>
            <a:ext cx="105878" cy="914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90748" y="2120814"/>
            <a:ext cx="103641" cy="9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8222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728754" y="1005842"/>
            <a:ext cx="52251" cy="566928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рапеция 9"/>
          <p:cNvSpPr/>
          <p:nvPr/>
        </p:nvSpPr>
        <p:spPr>
          <a:xfrm>
            <a:off x="3559628" y="940526"/>
            <a:ext cx="2390503" cy="2377440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550523" y="2129246"/>
            <a:ext cx="3549831" cy="5225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926080" y="1502229"/>
            <a:ext cx="167204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26080" y="1502229"/>
            <a:ext cx="0" cy="12542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937351" y="2743484"/>
            <a:ext cx="1645414" cy="259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550523" y="5003075"/>
            <a:ext cx="3860073" cy="1306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3559627" y="3840482"/>
            <a:ext cx="2390503" cy="2272935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144189" y="4362997"/>
            <a:ext cx="1221377" cy="122791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 flipV="1">
            <a:off x="2893423" y="4199708"/>
            <a:ext cx="1737361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893423" y="4199708"/>
            <a:ext cx="0" cy="155448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2893423" y="5754189"/>
            <a:ext cx="173736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4676498" y="2109651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5" idx="1"/>
          </p:cNvCxnSpPr>
          <p:nvPr/>
        </p:nvCxnSpPr>
        <p:spPr>
          <a:xfrm>
            <a:off x="3879669" y="1923504"/>
            <a:ext cx="812133" cy="19953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 rot="1022464">
            <a:off x="3906597" y="1810707"/>
            <a:ext cx="136689" cy="1315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879665" y="1306286"/>
            <a:ext cx="1737364" cy="16067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5577830" y="179356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3853365" y="1867990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23" y="2704872"/>
            <a:ext cx="115834" cy="103641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549" y="1244118"/>
            <a:ext cx="1866655" cy="1731066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483" y="2122628"/>
            <a:ext cx="115834" cy="103641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216" y="1149949"/>
            <a:ext cx="2061320" cy="1945358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635" y="1454534"/>
            <a:ext cx="115834" cy="103641"/>
          </a:xfrm>
          <a:prstGeom prst="rect">
            <a:avLst/>
          </a:prstGeom>
        </p:spPr>
      </p:pic>
      <p:cxnSp>
        <p:nvCxnSpPr>
          <p:cNvPr id="82" name="Прямая соединительная линия 81"/>
          <p:cNvCxnSpPr/>
          <p:nvPr/>
        </p:nvCxnSpPr>
        <p:spPr>
          <a:xfrm>
            <a:off x="3890317" y="1923504"/>
            <a:ext cx="1362355" cy="23453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>
            <a:off x="4210621" y="1502229"/>
            <a:ext cx="0" cy="125421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Овал 113"/>
          <p:cNvSpPr/>
          <p:nvPr/>
        </p:nvSpPr>
        <p:spPr>
          <a:xfrm>
            <a:off x="4156899" y="1885551"/>
            <a:ext cx="91440" cy="7442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7" name="Рисунок 1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7828" y="1460114"/>
            <a:ext cx="103641" cy="85351"/>
          </a:xfrm>
          <a:prstGeom prst="rect">
            <a:avLst/>
          </a:prstGeom>
        </p:spPr>
      </p:pic>
      <p:pic>
        <p:nvPicPr>
          <p:cNvPr id="128" name="Рисунок 1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0006" y="1043542"/>
            <a:ext cx="2316681" cy="2158171"/>
          </a:xfrm>
          <a:prstGeom prst="rect">
            <a:avLst/>
          </a:prstGeom>
        </p:spPr>
      </p:pic>
      <p:pic>
        <p:nvPicPr>
          <p:cNvPr id="129" name="Рисунок 1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8557" y="964286"/>
            <a:ext cx="2499577" cy="2316681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/>
          <p:nvPr/>
        </p:nvCxnSpPr>
        <p:spPr>
          <a:xfrm>
            <a:off x="4144189" y="1502229"/>
            <a:ext cx="0" cy="126716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947828" y="1658983"/>
            <a:ext cx="2061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86758" y="1632168"/>
            <a:ext cx="105878" cy="914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90748" y="2120814"/>
            <a:ext cx="103641" cy="91448"/>
          </a:xfrm>
          <a:prstGeom prst="rect">
            <a:avLst/>
          </a:prstGeom>
        </p:spPr>
      </p:pic>
      <p:cxnSp>
        <p:nvCxnSpPr>
          <p:cNvPr id="14" name="Прямая соединительная линия 13"/>
          <p:cNvCxnSpPr/>
          <p:nvPr/>
        </p:nvCxnSpPr>
        <p:spPr>
          <a:xfrm flipH="1">
            <a:off x="3986755" y="1502229"/>
            <a:ext cx="10040" cy="126716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760058" y="2403566"/>
            <a:ext cx="720501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38683" y="2351630"/>
            <a:ext cx="109738" cy="91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5659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728754" y="1005842"/>
            <a:ext cx="52251" cy="566928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рапеция 9"/>
          <p:cNvSpPr/>
          <p:nvPr/>
        </p:nvSpPr>
        <p:spPr>
          <a:xfrm>
            <a:off x="3559628" y="940526"/>
            <a:ext cx="2390503" cy="2377440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550523" y="2129246"/>
            <a:ext cx="3549831" cy="5225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926080" y="1502229"/>
            <a:ext cx="167204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26080" y="1502229"/>
            <a:ext cx="0" cy="12542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937351" y="2743484"/>
            <a:ext cx="1645414" cy="259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550523" y="5003075"/>
            <a:ext cx="3860073" cy="1306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3559627" y="3840482"/>
            <a:ext cx="2390503" cy="2272935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144189" y="4362997"/>
            <a:ext cx="1221377" cy="122791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 flipV="1">
            <a:off x="2893423" y="4199708"/>
            <a:ext cx="1737361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893423" y="4199708"/>
            <a:ext cx="0" cy="155448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2893423" y="5754189"/>
            <a:ext cx="173736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4676498" y="2109651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5" idx="1"/>
          </p:cNvCxnSpPr>
          <p:nvPr/>
        </p:nvCxnSpPr>
        <p:spPr>
          <a:xfrm>
            <a:off x="3879669" y="1923504"/>
            <a:ext cx="812133" cy="19953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 rot="1022464">
            <a:off x="3906597" y="1810707"/>
            <a:ext cx="136689" cy="1315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5577830" y="179356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3853365" y="1867990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23" y="2704872"/>
            <a:ext cx="115834" cy="103641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4483" y="2122628"/>
            <a:ext cx="115834" cy="103641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635" y="1454534"/>
            <a:ext cx="115834" cy="103641"/>
          </a:xfrm>
          <a:prstGeom prst="rect">
            <a:avLst/>
          </a:prstGeom>
        </p:spPr>
      </p:pic>
      <p:sp>
        <p:nvSpPr>
          <p:cNvPr id="114" name="Овал 113"/>
          <p:cNvSpPr/>
          <p:nvPr/>
        </p:nvSpPr>
        <p:spPr>
          <a:xfrm>
            <a:off x="4156899" y="1885551"/>
            <a:ext cx="91440" cy="7442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7" name="Рисунок 1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828" y="1460114"/>
            <a:ext cx="103641" cy="8535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6758" y="1632168"/>
            <a:ext cx="105878" cy="914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0748" y="2120814"/>
            <a:ext cx="103641" cy="9144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8683" y="2351630"/>
            <a:ext cx="109738" cy="9144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2046" y="2562510"/>
            <a:ext cx="103641" cy="91448"/>
          </a:xfrm>
          <a:prstGeom prst="rect">
            <a:avLst/>
          </a:prstGeom>
        </p:spPr>
      </p:pic>
      <p:sp>
        <p:nvSpPr>
          <p:cNvPr id="31" name="Полилиния 30"/>
          <p:cNvSpPr/>
          <p:nvPr/>
        </p:nvSpPr>
        <p:spPr>
          <a:xfrm>
            <a:off x="3696789" y="1502229"/>
            <a:ext cx="509451" cy="1254034"/>
          </a:xfrm>
          <a:custGeom>
            <a:avLst/>
            <a:gdLst>
              <a:gd name="connsiteX0" fmla="*/ 326571 w 509451"/>
              <a:gd name="connsiteY0" fmla="*/ 0 h 1254034"/>
              <a:gd name="connsiteX1" fmla="*/ 457200 w 509451"/>
              <a:gd name="connsiteY1" fmla="*/ 156754 h 1254034"/>
              <a:gd name="connsiteX2" fmla="*/ 509451 w 509451"/>
              <a:gd name="connsiteY2" fmla="*/ 431074 h 1254034"/>
              <a:gd name="connsiteX3" fmla="*/ 457200 w 509451"/>
              <a:gd name="connsiteY3" fmla="*/ 653142 h 1254034"/>
              <a:gd name="connsiteX4" fmla="*/ 313508 w 509451"/>
              <a:gd name="connsiteY4" fmla="*/ 901337 h 1254034"/>
              <a:gd name="connsiteX5" fmla="*/ 130628 w 509451"/>
              <a:gd name="connsiteY5" fmla="*/ 1097280 h 1254034"/>
              <a:gd name="connsiteX6" fmla="*/ 0 w 509451"/>
              <a:gd name="connsiteY6" fmla="*/ 1254034 h 12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51" h="1254034">
                <a:moveTo>
                  <a:pt x="326571" y="0"/>
                </a:moveTo>
                <a:cubicBezTo>
                  <a:pt x="376645" y="42454"/>
                  <a:pt x="426720" y="84908"/>
                  <a:pt x="457200" y="156754"/>
                </a:cubicBezTo>
                <a:cubicBezTo>
                  <a:pt x="487680" y="228600"/>
                  <a:pt x="509451" y="348343"/>
                  <a:pt x="509451" y="431074"/>
                </a:cubicBezTo>
                <a:cubicBezTo>
                  <a:pt x="509451" y="513805"/>
                  <a:pt x="489857" y="574765"/>
                  <a:pt x="457200" y="653142"/>
                </a:cubicBezTo>
                <a:cubicBezTo>
                  <a:pt x="424543" y="731519"/>
                  <a:pt x="367937" y="827314"/>
                  <a:pt x="313508" y="901337"/>
                </a:cubicBezTo>
                <a:cubicBezTo>
                  <a:pt x="259079" y="975360"/>
                  <a:pt x="182879" y="1038497"/>
                  <a:pt x="130628" y="1097280"/>
                </a:cubicBezTo>
                <a:cubicBezTo>
                  <a:pt x="78377" y="1156063"/>
                  <a:pt x="65314" y="1182188"/>
                  <a:pt x="0" y="1254034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316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728754" y="1005842"/>
            <a:ext cx="52251" cy="566928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рапеция 9"/>
          <p:cNvSpPr/>
          <p:nvPr/>
        </p:nvSpPr>
        <p:spPr>
          <a:xfrm>
            <a:off x="3559628" y="940526"/>
            <a:ext cx="2390503" cy="2377440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550523" y="2129246"/>
            <a:ext cx="3549831" cy="5225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926080" y="1502229"/>
            <a:ext cx="167204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26080" y="1502229"/>
            <a:ext cx="0" cy="12542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937351" y="2743484"/>
            <a:ext cx="1645414" cy="259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550523" y="5003075"/>
            <a:ext cx="3860073" cy="1306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3559627" y="3840482"/>
            <a:ext cx="2390503" cy="2272935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144189" y="4362997"/>
            <a:ext cx="1221377" cy="122791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 flipV="1">
            <a:off x="2893423" y="4199708"/>
            <a:ext cx="1737361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893423" y="4199708"/>
            <a:ext cx="0" cy="155448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2893423" y="5754189"/>
            <a:ext cx="173736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4676498" y="2109651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5" idx="1"/>
          </p:cNvCxnSpPr>
          <p:nvPr/>
        </p:nvCxnSpPr>
        <p:spPr>
          <a:xfrm>
            <a:off x="3879669" y="1923504"/>
            <a:ext cx="812133" cy="19953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 rot="1022464">
            <a:off x="3906597" y="1810707"/>
            <a:ext cx="136689" cy="1315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5577830" y="179356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3853365" y="1867990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23" y="2704872"/>
            <a:ext cx="115834" cy="103641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4483" y="2122628"/>
            <a:ext cx="115834" cy="103641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635" y="1454534"/>
            <a:ext cx="115834" cy="103641"/>
          </a:xfrm>
          <a:prstGeom prst="rect">
            <a:avLst/>
          </a:prstGeom>
        </p:spPr>
      </p:pic>
      <p:sp>
        <p:nvSpPr>
          <p:cNvPr id="114" name="Овал 113"/>
          <p:cNvSpPr/>
          <p:nvPr/>
        </p:nvSpPr>
        <p:spPr>
          <a:xfrm>
            <a:off x="4156899" y="1885551"/>
            <a:ext cx="91440" cy="7442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7" name="Рисунок 1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828" y="1460114"/>
            <a:ext cx="103641" cy="8535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6758" y="1632168"/>
            <a:ext cx="105878" cy="914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0748" y="2120814"/>
            <a:ext cx="103641" cy="9144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8683" y="2351630"/>
            <a:ext cx="109738" cy="9144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2046" y="2562510"/>
            <a:ext cx="103641" cy="91448"/>
          </a:xfrm>
          <a:prstGeom prst="rect">
            <a:avLst/>
          </a:prstGeom>
        </p:spPr>
      </p:pic>
      <p:sp>
        <p:nvSpPr>
          <p:cNvPr id="31" name="Полилиния 30"/>
          <p:cNvSpPr/>
          <p:nvPr/>
        </p:nvSpPr>
        <p:spPr>
          <a:xfrm>
            <a:off x="3696789" y="1502229"/>
            <a:ext cx="509451" cy="1254034"/>
          </a:xfrm>
          <a:custGeom>
            <a:avLst/>
            <a:gdLst>
              <a:gd name="connsiteX0" fmla="*/ 326571 w 509451"/>
              <a:gd name="connsiteY0" fmla="*/ 0 h 1254034"/>
              <a:gd name="connsiteX1" fmla="*/ 457200 w 509451"/>
              <a:gd name="connsiteY1" fmla="*/ 156754 h 1254034"/>
              <a:gd name="connsiteX2" fmla="*/ 509451 w 509451"/>
              <a:gd name="connsiteY2" fmla="*/ 431074 h 1254034"/>
              <a:gd name="connsiteX3" fmla="*/ 457200 w 509451"/>
              <a:gd name="connsiteY3" fmla="*/ 653142 h 1254034"/>
              <a:gd name="connsiteX4" fmla="*/ 313508 w 509451"/>
              <a:gd name="connsiteY4" fmla="*/ 901337 h 1254034"/>
              <a:gd name="connsiteX5" fmla="*/ 130628 w 509451"/>
              <a:gd name="connsiteY5" fmla="*/ 1097280 h 1254034"/>
              <a:gd name="connsiteX6" fmla="*/ 0 w 509451"/>
              <a:gd name="connsiteY6" fmla="*/ 1254034 h 12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51" h="1254034">
                <a:moveTo>
                  <a:pt x="326571" y="0"/>
                </a:moveTo>
                <a:cubicBezTo>
                  <a:pt x="376645" y="42454"/>
                  <a:pt x="426720" y="84908"/>
                  <a:pt x="457200" y="156754"/>
                </a:cubicBezTo>
                <a:cubicBezTo>
                  <a:pt x="487680" y="228600"/>
                  <a:pt x="509451" y="348343"/>
                  <a:pt x="509451" y="431074"/>
                </a:cubicBezTo>
                <a:cubicBezTo>
                  <a:pt x="509451" y="513805"/>
                  <a:pt x="489857" y="574765"/>
                  <a:pt x="457200" y="653142"/>
                </a:cubicBezTo>
                <a:cubicBezTo>
                  <a:pt x="424543" y="731519"/>
                  <a:pt x="367937" y="827314"/>
                  <a:pt x="313508" y="901337"/>
                </a:cubicBezTo>
                <a:cubicBezTo>
                  <a:pt x="259079" y="975360"/>
                  <a:pt x="182879" y="1038497"/>
                  <a:pt x="130628" y="1097280"/>
                </a:cubicBezTo>
                <a:cubicBezTo>
                  <a:pt x="78377" y="1156063"/>
                  <a:pt x="65314" y="1182188"/>
                  <a:pt x="0" y="1254034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982113" y="1240357"/>
            <a:ext cx="480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1’’</a:t>
            </a:r>
            <a:endParaRPr lang="ru-RU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128975" y="1455679"/>
            <a:ext cx="599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2’’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180664" y="1688377"/>
            <a:ext cx="5480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3’’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115372" y="2066681"/>
            <a:ext cx="455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4’’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995789" y="2259045"/>
            <a:ext cx="589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5’’</a:t>
            </a:r>
            <a:endParaRPr lang="ru-RU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836128" y="2432557"/>
            <a:ext cx="626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6’’</a:t>
            </a:r>
            <a:endParaRPr lang="ru-RU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684576" y="2690150"/>
            <a:ext cx="488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7’’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338939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728754" y="1005842"/>
            <a:ext cx="52251" cy="566928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рапеция 9"/>
          <p:cNvSpPr/>
          <p:nvPr/>
        </p:nvSpPr>
        <p:spPr>
          <a:xfrm>
            <a:off x="3559628" y="940526"/>
            <a:ext cx="2390503" cy="2377440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550523" y="2129246"/>
            <a:ext cx="3549831" cy="5225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926080" y="1502229"/>
            <a:ext cx="167204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26080" y="1502229"/>
            <a:ext cx="0" cy="12542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937351" y="2743484"/>
            <a:ext cx="1645414" cy="259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550523" y="5003075"/>
            <a:ext cx="3860073" cy="1306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3559627" y="3840482"/>
            <a:ext cx="2390503" cy="2272935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144189" y="4362997"/>
            <a:ext cx="1221377" cy="122791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>
            <a:off x="2893424" y="4193111"/>
            <a:ext cx="1704702" cy="659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893423" y="4199708"/>
            <a:ext cx="0" cy="155448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2893423" y="5754189"/>
            <a:ext cx="173736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4676498" y="2109651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5" idx="1"/>
          </p:cNvCxnSpPr>
          <p:nvPr/>
        </p:nvCxnSpPr>
        <p:spPr>
          <a:xfrm>
            <a:off x="3879669" y="1923504"/>
            <a:ext cx="812133" cy="19953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 rot="1022464">
            <a:off x="3906597" y="1810707"/>
            <a:ext cx="136689" cy="1315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5577830" y="179356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3853365" y="1867990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23" y="2704872"/>
            <a:ext cx="115834" cy="103641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4483" y="2122628"/>
            <a:ext cx="115834" cy="103641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635" y="1454534"/>
            <a:ext cx="115834" cy="103641"/>
          </a:xfrm>
          <a:prstGeom prst="rect">
            <a:avLst/>
          </a:prstGeom>
        </p:spPr>
      </p:pic>
      <p:sp>
        <p:nvSpPr>
          <p:cNvPr id="114" name="Овал 113"/>
          <p:cNvSpPr/>
          <p:nvPr/>
        </p:nvSpPr>
        <p:spPr>
          <a:xfrm>
            <a:off x="4156899" y="1885551"/>
            <a:ext cx="91440" cy="7442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7" name="Рисунок 1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828" y="1460114"/>
            <a:ext cx="103641" cy="8535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6758" y="1632168"/>
            <a:ext cx="105878" cy="914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0748" y="2120814"/>
            <a:ext cx="103641" cy="9144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8683" y="2351630"/>
            <a:ext cx="109738" cy="9144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2046" y="2562510"/>
            <a:ext cx="103641" cy="91448"/>
          </a:xfrm>
          <a:prstGeom prst="rect">
            <a:avLst/>
          </a:prstGeom>
        </p:spPr>
      </p:pic>
      <p:sp>
        <p:nvSpPr>
          <p:cNvPr id="31" name="Полилиния 30"/>
          <p:cNvSpPr/>
          <p:nvPr/>
        </p:nvSpPr>
        <p:spPr>
          <a:xfrm>
            <a:off x="3696789" y="1502229"/>
            <a:ext cx="509451" cy="1254034"/>
          </a:xfrm>
          <a:custGeom>
            <a:avLst/>
            <a:gdLst>
              <a:gd name="connsiteX0" fmla="*/ 326571 w 509451"/>
              <a:gd name="connsiteY0" fmla="*/ 0 h 1254034"/>
              <a:gd name="connsiteX1" fmla="*/ 457200 w 509451"/>
              <a:gd name="connsiteY1" fmla="*/ 156754 h 1254034"/>
              <a:gd name="connsiteX2" fmla="*/ 509451 w 509451"/>
              <a:gd name="connsiteY2" fmla="*/ 431074 h 1254034"/>
              <a:gd name="connsiteX3" fmla="*/ 457200 w 509451"/>
              <a:gd name="connsiteY3" fmla="*/ 653142 h 1254034"/>
              <a:gd name="connsiteX4" fmla="*/ 313508 w 509451"/>
              <a:gd name="connsiteY4" fmla="*/ 901337 h 1254034"/>
              <a:gd name="connsiteX5" fmla="*/ 130628 w 509451"/>
              <a:gd name="connsiteY5" fmla="*/ 1097280 h 1254034"/>
              <a:gd name="connsiteX6" fmla="*/ 0 w 509451"/>
              <a:gd name="connsiteY6" fmla="*/ 1254034 h 12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51" h="1254034">
                <a:moveTo>
                  <a:pt x="326571" y="0"/>
                </a:moveTo>
                <a:cubicBezTo>
                  <a:pt x="376645" y="42454"/>
                  <a:pt x="426720" y="84908"/>
                  <a:pt x="457200" y="156754"/>
                </a:cubicBezTo>
                <a:cubicBezTo>
                  <a:pt x="487680" y="228600"/>
                  <a:pt x="509451" y="348343"/>
                  <a:pt x="509451" y="431074"/>
                </a:cubicBezTo>
                <a:cubicBezTo>
                  <a:pt x="509451" y="513805"/>
                  <a:pt x="489857" y="574765"/>
                  <a:pt x="457200" y="653142"/>
                </a:cubicBezTo>
                <a:cubicBezTo>
                  <a:pt x="424543" y="731519"/>
                  <a:pt x="367937" y="827314"/>
                  <a:pt x="313508" y="901337"/>
                </a:cubicBezTo>
                <a:cubicBezTo>
                  <a:pt x="259079" y="975360"/>
                  <a:pt x="182879" y="1038497"/>
                  <a:pt x="130628" y="1097280"/>
                </a:cubicBezTo>
                <a:cubicBezTo>
                  <a:pt x="78377" y="1156063"/>
                  <a:pt x="65314" y="1182188"/>
                  <a:pt x="0" y="1254034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982113" y="1240357"/>
            <a:ext cx="480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1’’</a:t>
            </a:r>
            <a:endParaRPr lang="ru-RU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128975" y="1455679"/>
            <a:ext cx="599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2’’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180664" y="1688377"/>
            <a:ext cx="5480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3’’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115372" y="2066681"/>
            <a:ext cx="455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4’’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995789" y="2259045"/>
            <a:ext cx="589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5’’</a:t>
            </a:r>
            <a:endParaRPr lang="ru-RU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836128" y="2432557"/>
            <a:ext cx="626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6’’</a:t>
            </a:r>
            <a:endParaRPr lang="ru-RU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684576" y="2690150"/>
            <a:ext cx="488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7’’</a:t>
            </a:r>
            <a:endParaRPr lang="ru-RU" sz="1400" b="1" dirty="0"/>
          </a:p>
        </p:txBody>
      </p:sp>
      <p:cxnSp>
        <p:nvCxnSpPr>
          <p:cNvPr id="11" name="Прямая соединительная линия 10"/>
          <p:cNvCxnSpPr>
            <a:stCxn id="3" idx="1"/>
          </p:cNvCxnSpPr>
          <p:nvPr/>
        </p:nvCxnSpPr>
        <p:spPr>
          <a:xfrm>
            <a:off x="3982113" y="1394246"/>
            <a:ext cx="15121" cy="35957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18" idx="1"/>
          </p:cNvCxnSpPr>
          <p:nvPr/>
        </p:nvCxnSpPr>
        <p:spPr>
          <a:xfrm>
            <a:off x="3684576" y="2844039"/>
            <a:ext cx="0" cy="21720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3629429" y="4981448"/>
            <a:ext cx="91440" cy="869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49158" y="4964747"/>
            <a:ext cx="103641" cy="10364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916634" y="4729215"/>
            <a:ext cx="533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1’</a:t>
            </a:r>
            <a:endParaRPr lang="ru-RU" sz="1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3625415" y="4741683"/>
            <a:ext cx="74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7’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557823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728754" y="1005842"/>
            <a:ext cx="52251" cy="566928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рапеция 9"/>
          <p:cNvSpPr/>
          <p:nvPr/>
        </p:nvSpPr>
        <p:spPr>
          <a:xfrm>
            <a:off x="3559628" y="940526"/>
            <a:ext cx="2390503" cy="2377440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550523" y="2129246"/>
            <a:ext cx="3549831" cy="5225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926080" y="1502229"/>
            <a:ext cx="167204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26080" y="1502229"/>
            <a:ext cx="0" cy="12542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937351" y="2743484"/>
            <a:ext cx="1645414" cy="259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550523" y="5003075"/>
            <a:ext cx="3860073" cy="1306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3559627" y="3840482"/>
            <a:ext cx="2390503" cy="2272935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144189" y="4362997"/>
            <a:ext cx="1221377" cy="122791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>
            <a:off x="2893424" y="4193111"/>
            <a:ext cx="1704702" cy="659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893423" y="4199708"/>
            <a:ext cx="0" cy="155448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2893423" y="5754189"/>
            <a:ext cx="173736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4676498" y="2109651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5" idx="1"/>
          </p:cNvCxnSpPr>
          <p:nvPr/>
        </p:nvCxnSpPr>
        <p:spPr>
          <a:xfrm>
            <a:off x="3879669" y="1923504"/>
            <a:ext cx="812133" cy="19953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 rot="1022464">
            <a:off x="3906597" y="1810707"/>
            <a:ext cx="136689" cy="1315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5577830" y="179356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3853365" y="1867990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23" y="2704872"/>
            <a:ext cx="115834" cy="103641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4483" y="2122628"/>
            <a:ext cx="115834" cy="103641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635" y="1454534"/>
            <a:ext cx="115834" cy="103641"/>
          </a:xfrm>
          <a:prstGeom prst="rect">
            <a:avLst/>
          </a:prstGeom>
        </p:spPr>
      </p:pic>
      <p:sp>
        <p:nvSpPr>
          <p:cNvPr id="114" name="Овал 113"/>
          <p:cNvSpPr/>
          <p:nvPr/>
        </p:nvSpPr>
        <p:spPr>
          <a:xfrm>
            <a:off x="4156899" y="1885551"/>
            <a:ext cx="91440" cy="7442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7" name="Рисунок 1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828" y="1460114"/>
            <a:ext cx="103641" cy="8535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6758" y="1632168"/>
            <a:ext cx="105878" cy="914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0748" y="2120814"/>
            <a:ext cx="103641" cy="9144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8683" y="2351630"/>
            <a:ext cx="109738" cy="9144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2046" y="2562510"/>
            <a:ext cx="103641" cy="91448"/>
          </a:xfrm>
          <a:prstGeom prst="rect">
            <a:avLst/>
          </a:prstGeom>
        </p:spPr>
      </p:pic>
      <p:sp>
        <p:nvSpPr>
          <p:cNvPr id="31" name="Полилиния 30"/>
          <p:cNvSpPr/>
          <p:nvPr/>
        </p:nvSpPr>
        <p:spPr>
          <a:xfrm>
            <a:off x="3696789" y="1502229"/>
            <a:ext cx="509451" cy="1254034"/>
          </a:xfrm>
          <a:custGeom>
            <a:avLst/>
            <a:gdLst>
              <a:gd name="connsiteX0" fmla="*/ 326571 w 509451"/>
              <a:gd name="connsiteY0" fmla="*/ 0 h 1254034"/>
              <a:gd name="connsiteX1" fmla="*/ 457200 w 509451"/>
              <a:gd name="connsiteY1" fmla="*/ 156754 h 1254034"/>
              <a:gd name="connsiteX2" fmla="*/ 509451 w 509451"/>
              <a:gd name="connsiteY2" fmla="*/ 431074 h 1254034"/>
              <a:gd name="connsiteX3" fmla="*/ 457200 w 509451"/>
              <a:gd name="connsiteY3" fmla="*/ 653142 h 1254034"/>
              <a:gd name="connsiteX4" fmla="*/ 313508 w 509451"/>
              <a:gd name="connsiteY4" fmla="*/ 901337 h 1254034"/>
              <a:gd name="connsiteX5" fmla="*/ 130628 w 509451"/>
              <a:gd name="connsiteY5" fmla="*/ 1097280 h 1254034"/>
              <a:gd name="connsiteX6" fmla="*/ 0 w 509451"/>
              <a:gd name="connsiteY6" fmla="*/ 1254034 h 12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51" h="1254034">
                <a:moveTo>
                  <a:pt x="326571" y="0"/>
                </a:moveTo>
                <a:cubicBezTo>
                  <a:pt x="376645" y="42454"/>
                  <a:pt x="426720" y="84908"/>
                  <a:pt x="457200" y="156754"/>
                </a:cubicBezTo>
                <a:cubicBezTo>
                  <a:pt x="487680" y="228600"/>
                  <a:pt x="509451" y="348343"/>
                  <a:pt x="509451" y="431074"/>
                </a:cubicBezTo>
                <a:cubicBezTo>
                  <a:pt x="509451" y="513805"/>
                  <a:pt x="489857" y="574765"/>
                  <a:pt x="457200" y="653142"/>
                </a:cubicBezTo>
                <a:cubicBezTo>
                  <a:pt x="424543" y="731519"/>
                  <a:pt x="367937" y="827314"/>
                  <a:pt x="313508" y="901337"/>
                </a:cubicBezTo>
                <a:cubicBezTo>
                  <a:pt x="259079" y="975360"/>
                  <a:pt x="182879" y="1038497"/>
                  <a:pt x="130628" y="1097280"/>
                </a:cubicBezTo>
                <a:cubicBezTo>
                  <a:pt x="78377" y="1156063"/>
                  <a:pt x="65314" y="1182188"/>
                  <a:pt x="0" y="1254034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982113" y="1240357"/>
            <a:ext cx="480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1’’</a:t>
            </a:r>
            <a:endParaRPr lang="ru-RU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128975" y="1455679"/>
            <a:ext cx="599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2’’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180664" y="1688377"/>
            <a:ext cx="5480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3’’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115372" y="2066681"/>
            <a:ext cx="455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4’’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995789" y="2259045"/>
            <a:ext cx="589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5’’</a:t>
            </a:r>
            <a:endParaRPr lang="ru-RU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836128" y="2432557"/>
            <a:ext cx="626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6’’</a:t>
            </a:r>
            <a:endParaRPr lang="ru-RU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684576" y="2690150"/>
            <a:ext cx="488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7’’</a:t>
            </a:r>
            <a:endParaRPr lang="ru-RU" sz="1400" b="1" dirty="0"/>
          </a:p>
        </p:txBody>
      </p:sp>
      <p:cxnSp>
        <p:nvCxnSpPr>
          <p:cNvPr id="11" name="Прямая соединительная линия 10"/>
          <p:cNvCxnSpPr>
            <a:stCxn id="3" idx="1"/>
          </p:cNvCxnSpPr>
          <p:nvPr/>
        </p:nvCxnSpPr>
        <p:spPr>
          <a:xfrm>
            <a:off x="3982113" y="1394246"/>
            <a:ext cx="15121" cy="35957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18" idx="1"/>
          </p:cNvCxnSpPr>
          <p:nvPr/>
        </p:nvCxnSpPr>
        <p:spPr>
          <a:xfrm>
            <a:off x="3684576" y="2844039"/>
            <a:ext cx="0" cy="21720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3629429" y="4981448"/>
            <a:ext cx="91440" cy="869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49158" y="4964747"/>
            <a:ext cx="103641" cy="10364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916634" y="4729215"/>
            <a:ext cx="533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1’</a:t>
            </a:r>
            <a:endParaRPr lang="ru-RU" sz="1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3625415" y="4741683"/>
            <a:ext cx="74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7’</a:t>
            </a:r>
            <a:endParaRPr lang="ru-RU" sz="1400" b="1" dirty="0"/>
          </a:p>
        </p:txBody>
      </p:sp>
      <p:sp>
        <p:nvSpPr>
          <p:cNvPr id="4" name="Овал 3"/>
          <p:cNvSpPr/>
          <p:nvPr/>
        </p:nvSpPr>
        <p:spPr>
          <a:xfrm>
            <a:off x="3974941" y="4232188"/>
            <a:ext cx="1540582" cy="149587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>
            <a:stCxn id="6" idx="1"/>
          </p:cNvCxnSpPr>
          <p:nvPr/>
        </p:nvCxnSpPr>
        <p:spPr>
          <a:xfrm>
            <a:off x="4128975" y="1609568"/>
            <a:ext cx="27924" cy="39813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4102287" y="4461101"/>
            <a:ext cx="78377" cy="842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01188" y="5403210"/>
            <a:ext cx="91448" cy="97544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4087940" y="4232188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2’</a:t>
            </a:r>
            <a:endParaRPr lang="ru-RU" sz="1400" b="1" dirty="0"/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48421" y="5146947"/>
            <a:ext cx="932769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5294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728754" y="1005842"/>
            <a:ext cx="52251" cy="566928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рапеция 9"/>
          <p:cNvSpPr/>
          <p:nvPr/>
        </p:nvSpPr>
        <p:spPr>
          <a:xfrm>
            <a:off x="3559628" y="940526"/>
            <a:ext cx="2390503" cy="2377440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550523" y="2129246"/>
            <a:ext cx="3549831" cy="5225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926080" y="1502229"/>
            <a:ext cx="167204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26080" y="1502229"/>
            <a:ext cx="0" cy="12542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937351" y="2743484"/>
            <a:ext cx="1645414" cy="259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550523" y="5003075"/>
            <a:ext cx="3860073" cy="1306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3559627" y="3840482"/>
            <a:ext cx="2390503" cy="2272935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144189" y="4362997"/>
            <a:ext cx="1221377" cy="122791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>
            <a:off x="2893424" y="4193111"/>
            <a:ext cx="1704702" cy="659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893423" y="4199708"/>
            <a:ext cx="0" cy="155448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2893423" y="5754189"/>
            <a:ext cx="173736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4676498" y="2109651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5" idx="1"/>
          </p:cNvCxnSpPr>
          <p:nvPr/>
        </p:nvCxnSpPr>
        <p:spPr>
          <a:xfrm>
            <a:off x="3879669" y="1923504"/>
            <a:ext cx="812133" cy="19953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 rot="1022464">
            <a:off x="3906597" y="1810707"/>
            <a:ext cx="136689" cy="1315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5577830" y="179356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3853365" y="1867990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23" y="2704872"/>
            <a:ext cx="115834" cy="103641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4483" y="2122628"/>
            <a:ext cx="115834" cy="103641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635" y="1454534"/>
            <a:ext cx="115834" cy="103641"/>
          </a:xfrm>
          <a:prstGeom prst="rect">
            <a:avLst/>
          </a:prstGeom>
        </p:spPr>
      </p:pic>
      <p:sp>
        <p:nvSpPr>
          <p:cNvPr id="114" name="Овал 113"/>
          <p:cNvSpPr/>
          <p:nvPr/>
        </p:nvSpPr>
        <p:spPr>
          <a:xfrm>
            <a:off x="4156899" y="1885551"/>
            <a:ext cx="91440" cy="7442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7" name="Рисунок 1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828" y="1460114"/>
            <a:ext cx="103641" cy="8535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6758" y="1632168"/>
            <a:ext cx="105878" cy="914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0748" y="2120814"/>
            <a:ext cx="103641" cy="9144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8683" y="2351630"/>
            <a:ext cx="109738" cy="9144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2046" y="2562510"/>
            <a:ext cx="103641" cy="91448"/>
          </a:xfrm>
          <a:prstGeom prst="rect">
            <a:avLst/>
          </a:prstGeom>
        </p:spPr>
      </p:pic>
      <p:sp>
        <p:nvSpPr>
          <p:cNvPr id="31" name="Полилиния 30"/>
          <p:cNvSpPr/>
          <p:nvPr/>
        </p:nvSpPr>
        <p:spPr>
          <a:xfrm>
            <a:off x="3696789" y="1502229"/>
            <a:ext cx="509451" cy="1254034"/>
          </a:xfrm>
          <a:custGeom>
            <a:avLst/>
            <a:gdLst>
              <a:gd name="connsiteX0" fmla="*/ 326571 w 509451"/>
              <a:gd name="connsiteY0" fmla="*/ 0 h 1254034"/>
              <a:gd name="connsiteX1" fmla="*/ 457200 w 509451"/>
              <a:gd name="connsiteY1" fmla="*/ 156754 h 1254034"/>
              <a:gd name="connsiteX2" fmla="*/ 509451 w 509451"/>
              <a:gd name="connsiteY2" fmla="*/ 431074 h 1254034"/>
              <a:gd name="connsiteX3" fmla="*/ 457200 w 509451"/>
              <a:gd name="connsiteY3" fmla="*/ 653142 h 1254034"/>
              <a:gd name="connsiteX4" fmla="*/ 313508 w 509451"/>
              <a:gd name="connsiteY4" fmla="*/ 901337 h 1254034"/>
              <a:gd name="connsiteX5" fmla="*/ 130628 w 509451"/>
              <a:gd name="connsiteY5" fmla="*/ 1097280 h 1254034"/>
              <a:gd name="connsiteX6" fmla="*/ 0 w 509451"/>
              <a:gd name="connsiteY6" fmla="*/ 1254034 h 12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51" h="1254034">
                <a:moveTo>
                  <a:pt x="326571" y="0"/>
                </a:moveTo>
                <a:cubicBezTo>
                  <a:pt x="376645" y="42454"/>
                  <a:pt x="426720" y="84908"/>
                  <a:pt x="457200" y="156754"/>
                </a:cubicBezTo>
                <a:cubicBezTo>
                  <a:pt x="487680" y="228600"/>
                  <a:pt x="509451" y="348343"/>
                  <a:pt x="509451" y="431074"/>
                </a:cubicBezTo>
                <a:cubicBezTo>
                  <a:pt x="509451" y="513805"/>
                  <a:pt x="489857" y="574765"/>
                  <a:pt x="457200" y="653142"/>
                </a:cubicBezTo>
                <a:cubicBezTo>
                  <a:pt x="424543" y="731519"/>
                  <a:pt x="367937" y="827314"/>
                  <a:pt x="313508" y="901337"/>
                </a:cubicBezTo>
                <a:cubicBezTo>
                  <a:pt x="259079" y="975360"/>
                  <a:pt x="182879" y="1038497"/>
                  <a:pt x="130628" y="1097280"/>
                </a:cubicBezTo>
                <a:cubicBezTo>
                  <a:pt x="78377" y="1156063"/>
                  <a:pt x="65314" y="1182188"/>
                  <a:pt x="0" y="1254034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982113" y="1240357"/>
            <a:ext cx="480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1’’</a:t>
            </a:r>
            <a:endParaRPr lang="ru-RU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128975" y="1455679"/>
            <a:ext cx="599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2’’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180664" y="1688377"/>
            <a:ext cx="5480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3’’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115372" y="2066681"/>
            <a:ext cx="455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4’’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995789" y="2259045"/>
            <a:ext cx="589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5’’</a:t>
            </a:r>
            <a:endParaRPr lang="ru-RU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836128" y="2432557"/>
            <a:ext cx="626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6’’</a:t>
            </a:r>
            <a:endParaRPr lang="ru-RU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684576" y="2690150"/>
            <a:ext cx="488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7’’</a:t>
            </a:r>
            <a:endParaRPr lang="ru-RU" sz="1400" b="1" dirty="0"/>
          </a:p>
        </p:txBody>
      </p:sp>
      <p:cxnSp>
        <p:nvCxnSpPr>
          <p:cNvPr id="11" name="Прямая соединительная линия 10"/>
          <p:cNvCxnSpPr>
            <a:stCxn id="3" idx="1"/>
          </p:cNvCxnSpPr>
          <p:nvPr/>
        </p:nvCxnSpPr>
        <p:spPr>
          <a:xfrm>
            <a:off x="3982113" y="1394246"/>
            <a:ext cx="15121" cy="35957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18" idx="1"/>
          </p:cNvCxnSpPr>
          <p:nvPr/>
        </p:nvCxnSpPr>
        <p:spPr>
          <a:xfrm>
            <a:off x="3684576" y="2844039"/>
            <a:ext cx="0" cy="217209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3629429" y="4981448"/>
            <a:ext cx="91440" cy="869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49158" y="4964747"/>
            <a:ext cx="103641" cy="10364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916634" y="4729215"/>
            <a:ext cx="533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1’</a:t>
            </a:r>
            <a:endParaRPr lang="ru-RU" sz="1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3625415" y="4741683"/>
            <a:ext cx="74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7’</a:t>
            </a:r>
            <a:endParaRPr lang="ru-RU" sz="1400" b="1" dirty="0"/>
          </a:p>
        </p:txBody>
      </p:sp>
      <p:cxnSp>
        <p:nvCxnSpPr>
          <p:cNvPr id="25" name="Прямая соединительная линия 24"/>
          <p:cNvCxnSpPr>
            <a:stCxn id="6" idx="1"/>
          </p:cNvCxnSpPr>
          <p:nvPr/>
        </p:nvCxnSpPr>
        <p:spPr>
          <a:xfrm>
            <a:off x="4128975" y="1609568"/>
            <a:ext cx="27924" cy="39813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4102287" y="4461101"/>
            <a:ext cx="78377" cy="842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01188" y="5403210"/>
            <a:ext cx="91448" cy="97544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4113735" y="437526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2’</a:t>
            </a:r>
            <a:endParaRPr lang="ru-RU" sz="1400" b="1" dirty="0"/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01188" y="5134122"/>
            <a:ext cx="932769" cy="377985"/>
          </a:xfrm>
          <a:prstGeom prst="rect">
            <a:avLst/>
          </a:prstGeom>
        </p:spPr>
      </p:pic>
      <p:cxnSp>
        <p:nvCxnSpPr>
          <p:cNvPr id="46" name="Прямая соединительная линия 45"/>
          <p:cNvCxnSpPr>
            <a:stCxn id="13" idx="1"/>
          </p:cNvCxnSpPr>
          <p:nvPr/>
        </p:nvCxnSpPr>
        <p:spPr>
          <a:xfrm>
            <a:off x="4180664" y="1842266"/>
            <a:ext cx="35914" cy="39119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Рисунок 4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62659" y="4294824"/>
            <a:ext cx="103641" cy="97544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72113" y="5558270"/>
            <a:ext cx="103641" cy="97544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4180664" y="4109473"/>
            <a:ext cx="135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3’</a:t>
            </a:r>
            <a:endParaRPr lang="ru-RU" sz="1400" b="1" dirty="0"/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79488" y="5486576"/>
            <a:ext cx="1377815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9853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728754" y="1005842"/>
            <a:ext cx="52251" cy="566928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рапеция 9"/>
          <p:cNvSpPr/>
          <p:nvPr/>
        </p:nvSpPr>
        <p:spPr>
          <a:xfrm>
            <a:off x="3559628" y="940526"/>
            <a:ext cx="2390503" cy="2377440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550523" y="2129246"/>
            <a:ext cx="3549831" cy="5225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926080" y="1502229"/>
            <a:ext cx="167204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26080" y="1502229"/>
            <a:ext cx="0" cy="12542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937351" y="2743484"/>
            <a:ext cx="1645414" cy="259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550523" y="5003075"/>
            <a:ext cx="3860073" cy="1306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3559627" y="3840482"/>
            <a:ext cx="2390503" cy="2272935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144189" y="4362997"/>
            <a:ext cx="1221377" cy="122791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>
            <a:off x="2893424" y="4218509"/>
            <a:ext cx="1382330" cy="1904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893423" y="4237550"/>
            <a:ext cx="1" cy="151663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2893423" y="5754189"/>
            <a:ext cx="144973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4676498" y="2109651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5" idx="1"/>
          </p:cNvCxnSpPr>
          <p:nvPr/>
        </p:nvCxnSpPr>
        <p:spPr>
          <a:xfrm>
            <a:off x="3879669" y="1923504"/>
            <a:ext cx="812133" cy="19953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 rot="1022464">
            <a:off x="3906597" y="1810707"/>
            <a:ext cx="136689" cy="1315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5577830" y="179356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3853365" y="1867990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23" y="2704872"/>
            <a:ext cx="115834" cy="103641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4483" y="2122628"/>
            <a:ext cx="115834" cy="103641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635" y="1454534"/>
            <a:ext cx="115834" cy="103641"/>
          </a:xfrm>
          <a:prstGeom prst="rect">
            <a:avLst/>
          </a:prstGeom>
        </p:spPr>
      </p:pic>
      <p:sp>
        <p:nvSpPr>
          <p:cNvPr id="114" name="Овал 113"/>
          <p:cNvSpPr/>
          <p:nvPr/>
        </p:nvSpPr>
        <p:spPr>
          <a:xfrm>
            <a:off x="4156899" y="1885551"/>
            <a:ext cx="91440" cy="7442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7" name="Рисунок 1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828" y="1460114"/>
            <a:ext cx="103641" cy="8535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6758" y="1632168"/>
            <a:ext cx="105878" cy="914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0748" y="2120814"/>
            <a:ext cx="103641" cy="9144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8683" y="2351630"/>
            <a:ext cx="109738" cy="9144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2046" y="2562510"/>
            <a:ext cx="103641" cy="91448"/>
          </a:xfrm>
          <a:prstGeom prst="rect">
            <a:avLst/>
          </a:prstGeom>
        </p:spPr>
      </p:pic>
      <p:sp>
        <p:nvSpPr>
          <p:cNvPr id="31" name="Полилиния 30"/>
          <p:cNvSpPr/>
          <p:nvPr/>
        </p:nvSpPr>
        <p:spPr>
          <a:xfrm>
            <a:off x="3696789" y="1502229"/>
            <a:ext cx="509451" cy="1254034"/>
          </a:xfrm>
          <a:custGeom>
            <a:avLst/>
            <a:gdLst>
              <a:gd name="connsiteX0" fmla="*/ 326571 w 509451"/>
              <a:gd name="connsiteY0" fmla="*/ 0 h 1254034"/>
              <a:gd name="connsiteX1" fmla="*/ 457200 w 509451"/>
              <a:gd name="connsiteY1" fmla="*/ 156754 h 1254034"/>
              <a:gd name="connsiteX2" fmla="*/ 509451 w 509451"/>
              <a:gd name="connsiteY2" fmla="*/ 431074 h 1254034"/>
              <a:gd name="connsiteX3" fmla="*/ 457200 w 509451"/>
              <a:gd name="connsiteY3" fmla="*/ 653142 h 1254034"/>
              <a:gd name="connsiteX4" fmla="*/ 313508 w 509451"/>
              <a:gd name="connsiteY4" fmla="*/ 901337 h 1254034"/>
              <a:gd name="connsiteX5" fmla="*/ 130628 w 509451"/>
              <a:gd name="connsiteY5" fmla="*/ 1097280 h 1254034"/>
              <a:gd name="connsiteX6" fmla="*/ 0 w 509451"/>
              <a:gd name="connsiteY6" fmla="*/ 1254034 h 12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51" h="1254034">
                <a:moveTo>
                  <a:pt x="326571" y="0"/>
                </a:moveTo>
                <a:cubicBezTo>
                  <a:pt x="376645" y="42454"/>
                  <a:pt x="426720" y="84908"/>
                  <a:pt x="457200" y="156754"/>
                </a:cubicBezTo>
                <a:cubicBezTo>
                  <a:pt x="487680" y="228600"/>
                  <a:pt x="509451" y="348343"/>
                  <a:pt x="509451" y="431074"/>
                </a:cubicBezTo>
                <a:cubicBezTo>
                  <a:pt x="509451" y="513805"/>
                  <a:pt x="489857" y="574765"/>
                  <a:pt x="457200" y="653142"/>
                </a:cubicBezTo>
                <a:cubicBezTo>
                  <a:pt x="424543" y="731519"/>
                  <a:pt x="367937" y="827314"/>
                  <a:pt x="313508" y="901337"/>
                </a:cubicBezTo>
                <a:cubicBezTo>
                  <a:pt x="259079" y="975360"/>
                  <a:pt x="182879" y="1038497"/>
                  <a:pt x="130628" y="1097280"/>
                </a:cubicBezTo>
                <a:cubicBezTo>
                  <a:pt x="78377" y="1156063"/>
                  <a:pt x="65314" y="1182188"/>
                  <a:pt x="0" y="1254034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982113" y="1240357"/>
            <a:ext cx="480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1’’</a:t>
            </a:r>
            <a:endParaRPr lang="ru-RU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128975" y="1455679"/>
            <a:ext cx="599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2’’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180664" y="1688377"/>
            <a:ext cx="5480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3’’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115372" y="2066681"/>
            <a:ext cx="455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4’’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995789" y="2259045"/>
            <a:ext cx="589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5’’</a:t>
            </a:r>
            <a:endParaRPr lang="ru-RU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836128" y="2432557"/>
            <a:ext cx="626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6’’</a:t>
            </a:r>
            <a:endParaRPr lang="ru-RU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684576" y="2690150"/>
            <a:ext cx="488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7’’</a:t>
            </a:r>
            <a:endParaRPr lang="ru-RU" sz="1400" b="1" dirty="0"/>
          </a:p>
        </p:txBody>
      </p:sp>
      <p:sp>
        <p:nvSpPr>
          <p:cNvPr id="32" name="Овал 31"/>
          <p:cNvSpPr/>
          <p:nvPr/>
        </p:nvSpPr>
        <p:spPr>
          <a:xfrm>
            <a:off x="3629429" y="4981448"/>
            <a:ext cx="91440" cy="869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49158" y="4964747"/>
            <a:ext cx="103641" cy="10364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916634" y="4729215"/>
            <a:ext cx="533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1’</a:t>
            </a:r>
            <a:endParaRPr lang="ru-RU" sz="1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3625415" y="4741683"/>
            <a:ext cx="74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7’</a:t>
            </a:r>
            <a:endParaRPr lang="ru-RU" sz="1400" b="1" dirty="0"/>
          </a:p>
        </p:txBody>
      </p:sp>
      <p:sp>
        <p:nvSpPr>
          <p:cNvPr id="33" name="Овал 32"/>
          <p:cNvSpPr/>
          <p:nvPr/>
        </p:nvSpPr>
        <p:spPr>
          <a:xfrm>
            <a:off x="4102287" y="4461101"/>
            <a:ext cx="78377" cy="842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01188" y="5403210"/>
            <a:ext cx="91448" cy="97544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4113735" y="437526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2’</a:t>
            </a:r>
            <a:endParaRPr lang="ru-RU" sz="1400" b="1" dirty="0"/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86758" y="5170478"/>
            <a:ext cx="932769" cy="377985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62659" y="4294824"/>
            <a:ext cx="103641" cy="97544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72113" y="5558270"/>
            <a:ext cx="103641" cy="97544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4206575" y="4186219"/>
            <a:ext cx="135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3’</a:t>
            </a:r>
            <a:endParaRPr lang="ru-RU" sz="1400" b="1" dirty="0"/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92636" y="5423541"/>
            <a:ext cx="1377815" cy="37798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32400" y="4085853"/>
            <a:ext cx="1855032" cy="1762029"/>
          </a:xfrm>
          <a:prstGeom prst="rect">
            <a:avLst/>
          </a:prstGeom>
        </p:spPr>
      </p:pic>
      <p:cxnSp>
        <p:nvCxnSpPr>
          <p:cNvPr id="42" name="Прямая соединительная линия 41"/>
          <p:cNvCxnSpPr>
            <a:stCxn id="14" idx="1"/>
          </p:cNvCxnSpPr>
          <p:nvPr/>
        </p:nvCxnSpPr>
        <p:spPr>
          <a:xfrm>
            <a:off x="4115372" y="2220570"/>
            <a:ext cx="56741" cy="40887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Овал 49"/>
          <p:cNvSpPr/>
          <p:nvPr/>
        </p:nvSpPr>
        <p:spPr>
          <a:xfrm>
            <a:off x="4271716" y="5711925"/>
            <a:ext cx="78377" cy="739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22320" y="4183954"/>
            <a:ext cx="91448" cy="85351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4113735" y="3944603"/>
            <a:ext cx="1554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4’</a:t>
            </a:r>
            <a:endParaRPr lang="ru-RU" sz="1400" b="1" dirty="0"/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079690" y="5748191"/>
            <a:ext cx="1572904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130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>
            <a:stCxn id="30" idx="0"/>
          </p:cNvCxnSpPr>
          <p:nvPr/>
        </p:nvCxnSpPr>
        <p:spPr>
          <a:xfrm flipH="1">
            <a:off x="1730828" y="731635"/>
            <a:ext cx="1" cy="2416514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328263" y="666206"/>
            <a:ext cx="0" cy="2194560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323806" y="3513909"/>
            <a:ext cx="26125" cy="2468880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>
            <a:off x="8804366" y="3357154"/>
            <a:ext cx="26125" cy="2455817"/>
          </a:xfrm>
          <a:prstGeom prst="line">
            <a:avLst/>
          </a:prstGeom>
          <a:ln w="28575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1162594" y="953589"/>
            <a:ext cx="0" cy="1815737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Дуга 23"/>
          <p:cNvSpPr/>
          <p:nvPr/>
        </p:nvSpPr>
        <p:spPr>
          <a:xfrm rot="8018702">
            <a:off x="868303" y="-923033"/>
            <a:ext cx="1633613" cy="163706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H="1">
            <a:off x="2116183" y="444137"/>
            <a:ext cx="169817" cy="391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2286000" y="444137"/>
            <a:ext cx="0" cy="1306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Овал 28"/>
          <p:cNvSpPr/>
          <p:nvPr/>
        </p:nvSpPr>
        <p:spPr>
          <a:xfrm>
            <a:off x="1162594" y="2521018"/>
            <a:ext cx="1123406" cy="47026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1175657" y="731635"/>
            <a:ext cx="1110343" cy="47026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>
            <a:stCxn id="30" idx="6"/>
            <a:endCxn id="29" idx="6"/>
          </p:cNvCxnSpPr>
          <p:nvPr/>
        </p:nvCxnSpPr>
        <p:spPr>
          <a:xfrm>
            <a:off x="2286000" y="966766"/>
            <a:ext cx="0" cy="1789383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6531429" y="666206"/>
            <a:ext cx="796834" cy="1854812"/>
          </a:xfrm>
          <a:prstGeom prst="line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/>
          <p:cNvSpPr/>
          <p:nvPr/>
        </p:nvSpPr>
        <p:spPr>
          <a:xfrm>
            <a:off x="6531428" y="2325247"/>
            <a:ext cx="1606732" cy="47026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>
            <a:endCxn id="41" idx="6"/>
          </p:cNvCxnSpPr>
          <p:nvPr/>
        </p:nvCxnSpPr>
        <p:spPr>
          <a:xfrm>
            <a:off x="7328263" y="666206"/>
            <a:ext cx="809897" cy="1894172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6" name="Рисунок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043" y="2077095"/>
            <a:ext cx="1164437" cy="335309"/>
          </a:xfrm>
          <a:prstGeom prst="rect">
            <a:avLst/>
          </a:prstGeom>
        </p:spPr>
      </p:pic>
      <p:cxnSp>
        <p:nvCxnSpPr>
          <p:cNvPr id="48" name="Прямая соединительная линия 47"/>
          <p:cNvCxnSpPr/>
          <p:nvPr/>
        </p:nvCxnSpPr>
        <p:spPr>
          <a:xfrm flipH="1">
            <a:off x="7733211" y="2077095"/>
            <a:ext cx="1772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>
            <a:endCxn id="46" idx="3"/>
          </p:cNvCxnSpPr>
          <p:nvPr/>
        </p:nvCxnSpPr>
        <p:spPr>
          <a:xfrm>
            <a:off x="7910480" y="2077095"/>
            <a:ext cx="0" cy="1676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Дуга 50"/>
          <p:cNvSpPr/>
          <p:nvPr/>
        </p:nvSpPr>
        <p:spPr>
          <a:xfrm rot="11802768">
            <a:off x="3553902" y="3953546"/>
            <a:ext cx="1592058" cy="1589605"/>
          </a:xfrm>
          <a:prstGeom prst="arc">
            <a:avLst>
              <a:gd name="adj1" fmla="val 15200469"/>
              <a:gd name="adj2" fmla="val 4307392"/>
            </a:avLst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3533502" y="3931920"/>
            <a:ext cx="1632858" cy="1619794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7596972" y="4147455"/>
            <a:ext cx="1032854" cy="1012373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1515" y="4627516"/>
            <a:ext cx="1164437" cy="335309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5209" y="4574162"/>
            <a:ext cx="1164437" cy="335309"/>
          </a:xfrm>
          <a:prstGeom prst="rect">
            <a:avLst/>
          </a:prstGeom>
        </p:spPr>
      </p:pic>
      <p:cxnSp>
        <p:nvCxnSpPr>
          <p:cNvPr id="58" name="Прямая соединительная линия 57"/>
          <p:cNvCxnSpPr/>
          <p:nvPr/>
        </p:nvCxnSpPr>
        <p:spPr>
          <a:xfrm flipH="1">
            <a:off x="4715691" y="4627516"/>
            <a:ext cx="130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>
            <a:endCxn id="55" idx="3"/>
          </p:cNvCxnSpPr>
          <p:nvPr/>
        </p:nvCxnSpPr>
        <p:spPr>
          <a:xfrm>
            <a:off x="4845952" y="4627516"/>
            <a:ext cx="0" cy="1676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H="1">
            <a:off x="9261566" y="4574162"/>
            <a:ext cx="138080" cy="109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>
            <a:endCxn id="56" idx="3"/>
          </p:cNvCxnSpPr>
          <p:nvPr/>
        </p:nvCxnSpPr>
        <p:spPr>
          <a:xfrm>
            <a:off x="9399646" y="4574162"/>
            <a:ext cx="0" cy="1676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Рисунок 6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6836" y="4147455"/>
            <a:ext cx="1054699" cy="1030313"/>
          </a:xfrm>
          <a:prstGeom prst="rect">
            <a:avLst/>
          </a:prstGeom>
        </p:spPr>
      </p:pic>
      <p:cxnSp>
        <p:nvCxnSpPr>
          <p:cNvPr id="68" name="Прямая соединительная линия 67"/>
          <p:cNvCxnSpPr>
            <a:stCxn id="54" idx="0"/>
            <a:endCxn id="66" idx="0"/>
          </p:cNvCxnSpPr>
          <p:nvPr/>
        </p:nvCxnSpPr>
        <p:spPr>
          <a:xfrm>
            <a:off x="8113399" y="4147455"/>
            <a:ext cx="1460787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>
            <a:stCxn id="54" idx="4"/>
            <a:endCxn id="66" idx="2"/>
          </p:cNvCxnSpPr>
          <p:nvPr/>
        </p:nvCxnSpPr>
        <p:spPr>
          <a:xfrm>
            <a:off x="8113399" y="5159828"/>
            <a:ext cx="1460787" cy="1794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16880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728754" y="1005842"/>
            <a:ext cx="52251" cy="566928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рапеция 9"/>
          <p:cNvSpPr/>
          <p:nvPr/>
        </p:nvSpPr>
        <p:spPr>
          <a:xfrm>
            <a:off x="3559628" y="940526"/>
            <a:ext cx="2390503" cy="2377440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550523" y="2129246"/>
            <a:ext cx="3549831" cy="5225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926080" y="1502229"/>
            <a:ext cx="167204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26080" y="1502229"/>
            <a:ext cx="0" cy="12542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937351" y="2743484"/>
            <a:ext cx="1645414" cy="259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550523" y="5003075"/>
            <a:ext cx="3860073" cy="1306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3559627" y="3840482"/>
            <a:ext cx="2390503" cy="2272935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144189" y="4362997"/>
            <a:ext cx="1221377" cy="122791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>
            <a:off x="2893424" y="4218509"/>
            <a:ext cx="1382330" cy="1904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893423" y="4237550"/>
            <a:ext cx="1" cy="151663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2893423" y="5754189"/>
            <a:ext cx="144973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4676498" y="2109651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5" idx="1"/>
          </p:cNvCxnSpPr>
          <p:nvPr/>
        </p:nvCxnSpPr>
        <p:spPr>
          <a:xfrm>
            <a:off x="3879669" y="1923504"/>
            <a:ext cx="812133" cy="19953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 rot="1022464">
            <a:off x="3906597" y="1810707"/>
            <a:ext cx="136689" cy="1315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5577830" y="179356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3853365" y="1867990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23" y="2704872"/>
            <a:ext cx="115834" cy="103641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4483" y="2122628"/>
            <a:ext cx="115834" cy="103641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635" y="1454534"/>
            <a:ext cx="115834" cy="103641"/>
          </a:xfrm>
          <a:prstGeom prst="rect">
            <a:avLst/>
          </a:prstGeom>
        </p:spPr>
      </p:pic>
      <p:sp>
        <p:nvSpPr>
          <p:cNvPr id="114" name="Овал 113"/>
          <p:cNvSpPr/>
          <p:nvPr/>
        </p:nvSpPr>
        <p:spPr>
          <a:xfrm>
            <a:off x="4156899" y="1885551"/>
            <a:ext cx="91440" cy="7442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7" name="Рисунок 1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828" y="1460114"/>
            <a:ext cx="103641" cy="8535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6758" y="1632168"/>
            <a:ext cx="105878" cy="914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0748" y="2120814"/>
            <a:ext cx="103641" cy="9144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8683" y="2351630"/>
            <a:ext cx="109738" cy="9144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2046" y="2562510"/>
            <a:ext cx="103641" cy="91448"/>
          </a:xfrm>
          <a:prstGeom prst="rect">
            <a:avLst/>
          </a:prstGeom>
        </p:spPr>
      </p:pic>
      <p:sp>
        <p:nvSpPr>
          <p:cNvPr id="31" name="Полилиния 30"/>
          <p:cNvSpPr/>
          <p:nvPr/>
        </p:nvSpPr>
        <p:spPr>
          <a:xfrm>
            <a:off x="3696789" y="1502229"/>
            <a:ext cx="509451" cy="1254034"/>
          </a:xfrm>
          <a:custGeom>
            <a:avLst/>
            <a:gdLst>
              <a:gd name="connsiteX0" fmla="*/ 326571 w 509451"/>
              <a:gd name="connsiteY0" fmla="*/ 0 h 1254034"/>
              <a:gd name="connsiteX1" fmla="*/ 457200 w 509451"/>
              <a:gd name="connsiteY1" fmla="*/ 156754 h 1254034"/>
              <a:gd name="connsiteX2" fmla="*/ 509451 w 509451"/>
              <a:gd name="connsiteY2" fmla="*/ 431074 h 1254034"/>
              <a:gd name="connsiteX3" fmla="*/ 457200 w 509451"/>
              <a:gd name="connsiteY3" fmla="*/ 653142 h 1254034"/>
              <a:gd name="connsiteX4" fmla="*/ 313508 w 509451"/>
              <a:gd name="connsiteY4" fmla="*/ 901337 h 1254034"/>
              <a:gd name="connsiteX5" fmla="*/ 130628 w 509451"/>
              <a:gd name="connsiteY5" fmla="*/ 1097280 h 1254034"/>
              <a:gd name="connsiteX6" fmla="*/ 0 w 509451"/>
              <a:gd name="connsiteY6" fmla="*/ 1254034 h 12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51" h="1254034">
                <a:moveTo>
                  <a:pt x="326571" y="0"/>
                </a:moveTo>
                <a:cubicBezTo>
                  <a:pt x="376645" y="42454"/>
                  <a:pt x="426720" y="84908"/>
                  <a:pt x="457200" y="156754"/>
                </a:cubicBezTo>
                <a:cubicBezTo>
                  <a:pt x="487680" y="228600"/>
                  <a:pt x="509451" y="348343"/>
                  <a:pt x="509451" y="431074"/>
                </a:cubicBezTo>
                <a:cubicBezTo>
                  <a:pt x="509451" y="513805"/>
                  <a:pt x="489857" y="574765"/>
                  <a:pt x="457200" y="653142"/>
                </a:cubicBezTo>
                <a:cubicBezTo>
                  <a:pt x="424543" y="731519"/>
                  <a:pt x="367937" y="827314"/>
                  <a:pt x="313508" y="901337"/>
                </a:cubicBezTo>
                <a:cubicBezTo>
                  <a:pt x="259079" y="975360"/>
                  <a:pt x="182879" y="1038497"/>
                  <a:pt x="130628" y="1097280"/>
                </a:cubicBezTo>
                <a:cubicBezTo>
                  <a:pt x="78377" y="1156063"/>
                  <a:pt x="65314" y="1182188"/>
                  <a:pt x="0" y="1254034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982113" y="1240357"/>
            <a:ext cx="480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1’’</a:t>
            </a:r>
            <a:endParaRPr lang="ru-RU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128975" y="1455679"/>
            <a:ext cx="599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2’’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180664" y="1688377"/>
            <a:ext cx="5480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3’’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115372" y="2066681"/>
            <a:ext cx="455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4’’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995789" y="2259045"/>
            <a:ext cx="589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5’’</a:t>
            </a:r>
            <a:endParaRPr lang="ru-RU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836128" y="2432557"/>
            <a:ext cx="626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6’’</a:t>
            </a:r>
            <a:endParaRPr lang="ru-RU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684576" y="2690150"/>
            <a:ext cx="488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7’’</a:t>
            </a:r>
            <a:endParaRPr lang="ru-RU" sz="1400" b="1" dirty="0"/>
          </a:p>
        </p:txBody>
      </p:sp>
      <p:sp>
        <p:nvSpPr>
          <p:cNvPr id="32" name="Овал 31"/>
          <p:cNvSpPr/>
          <p:nvPr/>
        </p:nvSpPr>
        <p:spPr>
          <a:xfrm>
            <a:off x="3629429" y="4981448"/>
            <a:ext cx="91440" cy="869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49158" y="4964747"/>
            <a:ext cx="103641" cy="10364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916634" y="4729215"/>
            <a:ext cx="533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1’</a:t>
            </a:r>
            <a:endParaRPr lang="ru-RU" sz="1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3625415" y="4741683"/>
            <a:ext cx="74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7’</a:t>
            </a:r>
            <a:endParaRPr lang="ru-RU" sz="1400" b="1" dirty="0"/>
          </a:p>
        </p:txBody>
      </p:sp>
      <p:sp>
        <p:nvSpPr>
          <p:cNvPr id="33" name="Овал 32"/>
          <p:cNvSpPr/>
          <p:nvPr/>
        </p:nvSpPr>
        <p:spPr>
          <a:xfrm>
            <a:off x="4102287" y="4461101"/>
            <a:ext cx="78377" cy="842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01188" y="5403210"/>
            <a:ext cx="91448" cy="97544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4113735" y="437526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2’</a:t>
            </a:r>
            <a:endParaRPr lang="ru-RU" sz="1400" b="1" dirty="0"/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86758" y="5170478"/>
            <a:ext cx="932769" cy="377985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62659" y="4294824"/>
            <a:ext cx="103641" cy="97544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72113" y="5558270"/>
            <a:ext cx="103641" cy="97544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4206575" y="4186219"/>
            <a:ext cx="135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3’</a:t>
            </a:r>
            <a:endParaRPr lang="ru-RU" sz="1400" b="1" dirty="0"/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92636" y="5423541"/>
            <a:ext cx="1377815" cy="377985"/>
          </a:xfrm>
          <a:prstGeom prst="rect">
            <a:avLst/>
          </a:prstGeom>
        </p:spPr>
      </p:pic>
      <p:sp>
        <p:nvSpPr>
          <p:cNvPr id="50" name="Овал 49"/>
          <p:cNvSpPr/>
          <p:nvPr/>
        </p:nvSpPr>
        <p:spPr>
          <a:xfrm>
            <a:off x="4271716" y="5711925"/>
            <a:ext cx="78377" cy="739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22320" y="4183954"/>
            <a:ext cx="91448" cy="85351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4113735" y="3944603"/>
            <a:ext cx="1554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4’</a:t>
            </a:r>
            <a:endParaRPr lang="ru-RU" sz="1400" b="1" dirty="0"/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79690" y="5748191"/>
            <a:ext cx="1572904" cy="3779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42871" y="4039717"/>
            <a:ext cx="1971755" cy="1874464"/>
          </a:xfrm>
          <a:prstGeom prst="rect">
            <a:avLst/>
          </a:prstGeom>
        </p:spPr>
      </p:pic>
      <p:cxnSp>
        <p:nvCxnSpPr>
          <p:cNvPr id="25" name="Прямая соединительная линия 24"/>
          <p:cNvCxnSpPr>
            <a:stCxn id="15" idx="1"/>
          </p:cNvCxnSpPr>
          <p:nvPr/>
        </p:nvCxnSpPr>
        <p:spPr>
          <a:xfrm>
            <a:off x="3995789" y="2412934"/>
            <a:ext cx="1758" cy="37132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Рисунок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40915" y="5523204"/>
            <a:ext cx="103641" cy="9754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49283" y="4329465"/>
            <a:ext cx="103641" cy="97544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3836055" y="5267602"/>
            <a:ext cx="1227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5’</a:t>
            </a:r>
            <a:endParaRPr lang="ru-RU" sz="1400" b="1" dirty="0"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25115" y="4375589"/>
            <a:ext cx="1249788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741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728754" y="1005842"/>
            <a:ext cx="52251" cy="566928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рапеция 9"/>
          <p:cNvSpPr/>
          <p:nvPr/>
        </p:nvSpPr>
        <p:spPr>
          <a:xfrm>
            <a:off x="3559628" y="940526"/>
            <a:ext cx="2390503" cy="2377440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550523" y="2129246"/>
            <a:ext cx="3549831" cy="5225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926080" y="1502229"/>
            <a:ext cx="167204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26080" y="1502229"/>
            <a:ext cx="0" cy="12542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937351" y="2743484"/>
            <a:ext cx="1645414" cy="259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550523" y="5003075"/>
            <a:ext cx="3860073" cy="1306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3559627" y="3840482"/>
            <a:ext cx="2390503" cy="2272935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144189" y="4362997"/>
            <a:ext cx="1221377" cy="122791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>
            <a:off x="2893424" y="4218509"/>
            <a:ext cx="1382330" cy="1904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893423" y="4237550"/>
            <a:ext cx="1" cy="151663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2893423" y="5754189"/>
            <a:ext cx="144973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4676498" y="2109651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5" idx="1"/>
          </p:cNvCxnSpPr>
          <p:nvPr/>
        </p:nvCxnSpPr>
        <p:spPr>
          <a:xfrm>
            <a:off x="3879669" y="1923504"/>
            <a:ext cx="812133" cy="19953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 rot="1022464">
            <a:off x="3906597" y="1810707"/>
            <a:ext cx="136689" cy="1315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5577830" y="179356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3853365" y="1867990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23" y="2704872"/>
            <a:ext cx="115834" cy="103641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4483" y="2122628"/>
            <a:ext cx="115834" cy="103641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635" y="1454534"/>
            <a:ext cx="115834" cy="103641"/>
          </a:xfrm>
          <a:prstGeom prst="rect">
            <a:avLst/>
          </a:prstGeom>
        </p:spPr>
      </p:pic>
      <p:sp>
        <p:nvSpPr>
          <p:cNvPr id="114" name="Овал 113"/>
          <p:cNvSpPr/>
          <p:nvPr/>
        </p:nvSpPr>
        <p:spPr>
          <a:xfrm>
            <a:off x="4156899" y="1885551"/>
            <a:ext cx="91440" cy="7442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7" name="Рисунок 1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828" y="1460114"/>
            <a:ext cx="103641" cy="8535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6758" y="1632168"/>
            <a:ext cx="105878" cy="914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0748" y="2120814"/>
            <a:ext cx="103641" cy="9144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8683" y="2351630"/>
            <a:ext cx="109738" cy="9144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2046" y="2562510"/>
            <a:ext cx="103641" cy="91448"/>
          </a:xfrm>
          <a:prstGeom prst="rect">
            <a:avLst/>
          </a:prstGeom>
        </p:spPr>
      </p:pic>
      <p:sp>
        <p:nvSpPr>
          <p:cNvPr id="31" name="Полилиния 30"/>
          <p:cNvSpPr/>
          <p:nvPr/>
        </p:nvSpPr>
        <p:spPr>
          <a:xfrm>
            <a:off x="3696789" y="1502229"/>
            <a:ext cx="509451" cy="1254034"/>
          </a:xfrm>
          <a:custGeom>
            <a:avLst/>
            <a:gdLst>
              <a:gd name="connsiteX0" fmla="*/ 326571 w 509451"/>
              <a:gd name="connsiteY0" fmla="*/ 0 h 1254034"/>
              <a:gd name="connsiteX1" fmla="*/ 457200 w 509451"/>
              <a:gd name="connsiteY1" fmla="*/ 156754 h 1254034"/>
              <a:gd name="connsiteX2" fmla="*/ 509451 w 509451"/>
              <a:gd name="connsiteY2" fmla="*/ 431074 h 1254034"/>
              <a:gd name="connsiteX3" fmla="*/ 457200 w 509451"/>
              <a:gd name="connsiteY3" fmla="*/ 653142 h 1254034"/>
              <a:gd name="connsiteX4" fmla="*/ 313508 w 509451"/>
              <a:gd name="connsiteY4" fmla="*/ 901337 h 1254034"/>
              <a:gd name="connsiteX5" fmla="*/ 130628 w 509451"/>
              <a:gd name="connsiteY5" fmla="*/ 1097280 h 1254034"/>
              <a:gd name="connsiteX6" fmla="*/ 0 w 509451"/>
              <a:gd name="connsiteY6" fmla="*/ 1254034 h 12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51" h="1254034">
                <a:moveTo>
                  <a:pt x="326571" y="0"/>
                </a:moveTo>
                <a:cubicBezTo>
                  <a:pt x="376645" y="42454"/>
                  <a:pt x="426720" y="84908"/>
                  <a:pt x="457200" y="156754"/>
                </a:cubicBezTo>
                <a:cubicBezTo>
                  <a:pt x="487680" y="228600"/>
                  <a:pt x="509451" y="348343"/>
                  <a:pt x="509451" y="431074"/>
                </a:cubicBezTo>
                <a:cubicBezTo>
                  <a:pt x="509451" y="513805"/>
                  <a:pt x="489857" y="574765"/>
                  <a:pt x="457200" y="653142"/>
                </a:cubicBezTo>
                <a:cubicBezTo>
                  <a:pt x="424543" y="731519"/>
                  <a:pt x="367937" y="827314"/>
                  <a:pt x="313508" y="901337"/>
                </a:cubicBezTo>
                <a:cubicBezTo>
                  <a:pt x="259079" y="975360"/>
                  <a:pt x="182879" y="1038497"/>
                  <a:pt x="130628" y="1097280"/>
                </a:cubicBezTo>
                <a:cubicBezTo>
                  <a:pt x="78377" y="1156063"/>
                  <a:pt x="65314" y="1182188"/>
                  <a:pt x="0" y="1254034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982113" y="1240357"/>
            <a:ext cx="480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1’’</a:t>
            </a:r>
            <a:endParaRPr lang="ru-RU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128975" y="1455679"/>
            <a:ext cx="599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2’’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180664" y="1688377"/>
            <a:ext cx="5480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3’’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115372" y="2066681"/>
            <a:ext cx="455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4’’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995789" y="2259045"/>
            <a:ext cx="589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5’’</a:t>
            </a:r>
            <a:endParaRPr lang="ru-RU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836128" y="2432557"/>
            <a:ext cx="626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6’’</a:t>
            </a:r>
            <a:endParaRPr lang="ru-RU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684576" y="2690150"/>
            <a:ext cx="488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7’’</a:t>
            </a:r>
            <a:endParaRPr lang="ru-RU" sz="1400" b="1" dirty="0"/>
          </a:p>
        </p:txBody>
      </p:sp>
      <p:sp>
        <p:nvSpPr>
          <p:cNvPr id="32" name="Овал 31"/>
          <p:cNvSpPr/>
          <p:nvPr/>
        </p:nvSpPr>
        <p:spPr>
          <a:xfrm>
            <a:off x="3629429" y="4981448"/>
            <a:ext cx="91440" cy="869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49158" y="4964747"/>
            <a:ext cx="103641" cy="10364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916634" y="4729215"/>
            <a:ext cx="533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1’</a:t>
            </a:r>
            <a:endParaRPr lang="ru-RU" sz="1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3625415" y="4741683"/>
            <a:ext cx="74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7’</a:t>
            </a:r>
            <a:endParaRPr lang="ru-RU" sz="1400" b="1" dirty="0"/>
          </a:p>
        </p:txBody>
      </p:sp>
      <p:sp>
        <p:nvSpPr>
          <p:cNvPr id="33" name="Овал 32"/>
          <p:cNvSpPr/>
          <p:nvPr/>
        </p:nvSpPr>
        <p:spPr>
          <a:xfrm>
            <a:off x="4102287" y="4461101"/>
            <a:ext cx="78377" cy="842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01188" y="5403210"/>
            <a:ext cx="91448" cy="97544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4113735" y="437526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2’</a:t>
            </a:r>
            <a:endParaRPr lang="ru-RU" sz="1400" b="1" dirty="0"/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86758" y="5170478"/>
            <a:ext cx="932769" cy="377985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62659" y="4294824"/>
            <a:ext cx="103641" cy="97544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72113" y="5558270"/>
            <a:ext cx="103641" cy="97544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4206575" y="4186219"/>
            <a:ext cx="135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3’</a:t>
            </a:r>
            <a:endParaRPr lang="ru-RU" sz="1400" b="1" dirty="0"/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92636" y="5423541"/>
            <a:ext cx="1377815" cy="377985"/>
          </a:xfrm>
          <a:prstGeom prst="rect">
            <a:avLst/>
          </a:prstGeom>
        </p:spPr>
      </p:pic>
      <p:sp>
        <p:nvSpPr>
          <p:cNvPr id="50" name="Овал 49"/>
          <p:cNvSpPr/>
          <p:nvPr/>
        </p:nvSpPr>
        <p:spPr>
          <a:xfrm>
            <a:off x="4271716" y="5711925"/>
            <a:ext cx="78377" cy="739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22320" y="4183954"/>
            <a:ext cx="91448" cy="85351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4113735" y="3944603"/>
            <a:ext cx="1554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4’</a:t>
            </a:r>
            <a:endParaRPr lang="ru-RU" sz="1400" b="1" dirty="0"/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79690" y="5748191"/>
            <a:ext cx="1572904" cy="377985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40915" y="5523204"/>
            <a:ext cx="103641" cy="9754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49283" y="4329465"/>
            <a:ext cx="103641" cy="97544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3836055" y="5267602"/>
            <a:ext cx="1227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5’</a:t>
            </a:r>
            <a:endParaRPr lang="ru-RU" sz="1400" b="1" dirty="0"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25115" y="4375589"/>
            <a:ext cx="1249788" cy="3779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722961" y="4007013"/>
            <a:ext cx="2063831" cy="1961597"/>
          </a:xfrm>
          <a:prstGeom prst="rect">
            <a:avLst/>
          </a:prstGeom>
        </p:spPr>
      </p:pic>
      <p:cxnSp>
        <p:nvCxnSpPr>
          <p:cNvPr id="26" name="Прямая соединительная линия 25"/>
          <p:cNvCxnSpPr>
            <a:stCxn id="16" idx="1"/>
          </p:cNvCxnSpPr>
          <p:nvPr/>
        </p:nvCxnSpPr>
        <p:spPr>
          <a:xfrm flipH="1">
            <a:off x="3836055" y="2586446"/>
            <a:ext cx="73" cy="35269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Рисунок 4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83933" y="5377992"/>
            <a:ext cx="103641" cy="97544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93418" y="4511874"/>
            <a:ext cx="103641" cy="9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235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Дуга 75"/>
          <p:cNvSpPr/>
          <p:nvPr/>
        </p:nvSpPr>
        <p:spPr>
          <a:xfrm rot="16557479">
            <a:off x="3554300" y="4307405"/>
            <a:ext cx="2450458" cy="1549767"/>
          </a:xfrm>
          <a:prstGeom prst="arc">
            <a:avLst>
              <a:gd name="adj1" fmla="val 16147622"/>
              <a:gd name="adj2" fmla="val 193617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Дуга 52"/>
          <p:cNvSpPr/>
          <p:nvPr/>
        </p:nvSpPr>
        <p:spPr>
          <a:xfrm rot="14130454">
            <a:off x="3706700" y="4529655"/>
            <a:ext cx="2450458" cy="1549767"/>
          </a:xfrm>
          <a:prstGeom prst="arc">
            <a:avLst>
              <a:gd name="adj1" fmla="val 16147622"/>
              <a:gd name="adj2" fmla="val 19361700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6" name="Группа 45"/>
          <p:cNvGrpSpPr/>
          <p:nvPr/>
        </p:nvGrpSpPr>
        <p:grpSpPr>
          <a:xfrm>
            <a:off x="3609976" y="4107898"/>
            <a:ext cx="1698932" cy="1696587"/>
            <a:chOff x="3609976" y="4107898"/>
            <a:chExt cx="1698932" cy="1696587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3612321" y="4130953"/>
              <a:ext cx="1696587" cy="1485377"/>
              <a:chOff x="3612321" y="4130953"/>
              <a:chExt cx="1696587" cy="1485377"/>
            </a:xfrm>
          </p:grpSpPr>
          <p:sp>
            <p:nvSpPr>
              <p:cNvPr id="25" name="Дуга 24"/>
              <p:cNvSpPr/>
              <p:nvPr/>
            </p:nvSpPr>
            <p:spPr>
              <a:xfrm rot="12605873">
                <a:off x="3730202" y="4130953"/>
                <a:ext cx="1122242" cy="1485377"/>
              </a:xfrm>
              <a:prstGeom prst="arc">
                <a:avLst>
                  <a:gd name="adj1" fmla="val 18884466"/>
                  <a:gd name="adj2" fmla="val 330646"/>
                </a:avLst>
              </a:prstGeom>
              <a:ln w="28575"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5" name="Дуга 64"/>
              <p:cNvSpPr/>
              <p:nvPr/>
            </p:nvSpPr>
            <p:spPr>
              <a:xfrm rot="14425405">
                <a:off x="3899494" y="3894463"/>
                <a:ext cx="1122242" cy="1696587"/>
              </a:xfrm>
              <a:prstGeom prst="arc">
                <a:avLst>
                  <a:gd name="adj1" fmla="val 18884466"/>
                  <a:gd name="adj2" fmla="val 330646"/>
                </a:avLst>
              </a:prstGeom>
              <a:ln w="28575"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6" name="Группа 65"/>
            <p:cNvGrpSpPr/>
            <p:nvPr/>
          </p:nvGrpSpPr>
          <p:grpSpPr>
            <a:xfrm rot="16875793">
              <a:off x="3504371" y="4213503"/>
              <a:ext cx="1696587" cy="1485377"/>
              <a:chOff x="3612321" y="4130953"/>
              <a:chExt cx="1696587" cy="1485377"/>
            </a:xfrm>
          </p:grpSpPr>
          <p:sp>
            <p:nvSpPr>
              <p:cNvPr id="67" name="Дуга 66"/>
              <p:cNvSpPr/>
              <p:nvPr/>
            </p:nvSpPr>
            <p:spPr>
              <a:xfrm rot="12605873">
                <a:off x="3730202" y="4130953"/>
                <a:ext cx="1122242" cy="1485377"/>
              </a:xfrm>
              <a:prstGeom prst="arc">
                <a:avLst>
                  <a:gd name="adj1" fmla="val 18884466"/>
                  <a:gd name="adj2" fmla="val 330646"/>
                </a:avLst>
              </a:prstGeom>
              <a:ln w="28575"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9" name="Дуга 68"/>
              <p:cNvSpPr/>
              <p:nvPr/>
            </p:nvSpPr>
            <p:spPr>
              <a:xfrm rot="14425405">
                <a:off x="3899494" y="3894463"/>
                <a:ext cx="1122242" cy="1696587"/>
              </a:xfrm>
              <a:prstGeom prst="arc">
                <a:avLst>
                  <a:gd name="adj1" fmla="val 18884466"/>
                  <a:gd name="adj2" fmla="val 330646"/>
                </a:avLst>
              </a:prstGeom>
              <a:ln w="28575">
                <a:solidFill>
                  <a:srgbClr val="FF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cxnSp>
        <p:nvCxnSpPr>
          <p:cNvPr id="7" name="Прямая соединительная линия 6"/>
          <p:cNvCxnSpPr/>
          <p:nvPr/>
        </p:nvCxnSpPr>
        <p:spPr>
          <a:xfrm>
            <a:off x="4728754" y="1005842"/>
            <a:ext cx="52251" cy="566928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рапеция 9"/>
          <p:cNvSpPr/>
          <p:nvPr/>
        </p:nvSpPr>
        <p:spPr>
          <a:xfrm>
            <a:off x="3559628" y="940526"/>
            <a:ext cx="2390503" cy="2377440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550523" y="2129246"/>
            <a:ext cx="3549831" cy="5225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117" idx="1"/>
          </p:cNvCxnSpPr>
          <p:nvPr/>
        </p:nvCxnSpPr>
        <p:spPr>
          <a:xfrm>
            <a:off x="2926080" y="1502229"/>
            <a:ext cx="1021748" cy="5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26080" y="1502229"/>
            <a:ext cx="0" cy="12542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2937351" y="2740334"/>
            <a:ext cx="783518" cy="315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550523" y="5003075"/>
            <a:ext cx="3860073" cy="1306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3559627" y="3840482"/>
            <a:ext cx="2390503" cy="2272935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144189" y="4362997"/>
            <a:ext cx="1221377" cy="122791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>
            <a:off x="2893424" y="4218509"/>
            <a:ext cx="1382330" cy="1904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893423" y="4237550"/>
            <a:ext cx="1" cy="151663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2893423" y="5754189"/>
            <a:ext cx="144973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4676498" y="2109651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5" idx="1"/>
          </p:cNvCxnSpPr>
          <p:nvPr/>
        </p:nvCxnSpPr>
        <p:spPr>
          <a:xfrm>
            <a:off x="3879669" y="1923504"/>
            <a:ext cx="812133" cy="19953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 rot="1022464">
            <a:off x="3906597" y="1810707"/>
            <a:ext cx="136689" cy="1315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5577830" y="179356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3853365" y="1867990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23" y="2704872"/>
            <a:ext cx="115834" cy="103641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4483" y="2122628"/>
            <a:ext cx="115834" cy="103641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5635" y="1454534"/>
            <a:ext cx="115834" cy="103641"/>
          </a:xfrm>
          <a:prstGeom prst="rect">
            <a:avLst/>
          </a:prstGeom>
        </p:spPr>
      </p:pic>
      <p:sp>
        <p:nvSpPr>
          <p:cNvPr id="114" name="Овал 113"/>
          <p:cNvSpPr/>
          <p:nvPr/>
        </p:nvSpPr>
        <p:spPr>
          <a:xfrm>
            <a:off x="4156899" y="1885551"/>
            <a:ext cx="91440" cy="7442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7" name="Рисунок 1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828" y="1460114"/>
            <a:ext cx="103641" cy="8535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6758" y="1632168"/>
            <a:ext cx="105878" cy="9144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0748" y="2120814"/>
            <a:ext cx="103641" cy="9144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8683" y="2351630"/>
            <a:ext cx="109738" cy="9144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2046" y="2562510"/>
            <a:ext cx="103641" cy="91448"/>
          </a:xfrm>
          <a:prstGeom prst="rect">
            <a:avLst/>
          </a:prstGeom>
        </p:spPr>
      </p:pic>
      <p:sp>
        <p:nvSpPr>
          <p:cNvPr id="31" name="Полилиния 30"/>
          <p:cNvSpPr/>
          <p:nvPr/>
        </p:nvSpPr>
        <p:spPr>
          <a:xfrm>
            <a:off x="3696789" y="1502229"/>
            <a:ext cx="509451" cy="1254034"/>
          </a:xfrm>
          <a:custGeom>
            <a:avLst/>
            <a:gdLst>
              <a:gd name="connsiteX0" fmla="*/ 326571 w 509451"/>
              <a:gd name="connsiteY0" fmla="*/ 0 h 1254034"/>
              <a:gd name="connsiteX1" fmla="*/ 457200 w 509451"/>
              <a:gd name="connsiteY1" fmla="*/ 156754 h 1254034"/>
              <a:gd name="connsiteX2" fmla="*/ 509451 w 509451"/>
              <a:gd name="connsiteY2" fmla="*/ 431074 h 1254034"/>
              <a:gd name="connsiteX3" fmla="*/ 457200 w 509451"/>
              <a:gd name="connsiteY3" fmla="*/ 653142 h 1254034"/>
              <a:gd name="connsiteX4" fmla="*/ 313508 w 509451"/>
              <a:gd name="connsiteY4" fmla="*/ 901337 h 1254034"/>
              <a:gd name="connsiteX5" fmla="*/ 130628 w 509451"/>
              <a:gd name="connsiteY5" fmla="*/ 1097280 h 1254034"/>
              <a:gd name="connsiteX6" fmla="*/ 0 w 509451"/>
              <a:gd name="connsiteY6" fmla="*/ 1254034 h 1254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51" h="1254034">
                <a:moveTo>
                  <a:pt x="326571" y="0"/>
                </a:moveTo>
                <a:cubicBezTo>
                  <a:pt x="376645" y="42454"/>
                  <a:pt x="426720" y="84908"/>
                  <a:pt x="457200" y="156754"/>
                </a:cubicBezTo>
                <a:cubicBezTo>
                  <a:pt x="487680" y="228600"/>
                  <a:pt x="509451" y="348343"/>
                  <a:pt x="509451" y="431074"/>
                </a:cubicBezTo>
                <a:cubicBezTo>
                  <a:pt x="509451" y="513805"/>
                  <a:pt x="489857" y="574765"/>
                  <a:pt x="457200" y="653142"/>
                </a:cubicBezTo>
                <a:cubicBezTo>
                  <a:pt x="424543" y="731519"/>
                  <a:pt x="367937" y="827314"/>
                  <a:pt x="313508" y="901337"/>
                </a:cubicBezTo>
                <a:cubicBezTo>
                  <a:pt x="259079" y="975360"/>
                  <a:pt x="182879" y="1038497"/>
                  <a:pt x="130628" y="1097280"/>
                </a:cubicBezTo>
                <a:cubicBezTo>
                  <a:pt x="78377" y="1156063"/>
                  <a:pt x="65314" y="1182188"/>
                  <a:pt x="0" y="1254034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982113" y="1240357"/>
            <a:ext cx="4804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1’’</a:t>
            </a:r>
            <a:endParaRPr lang="ru-RU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128975" y="1455679"/>
            <a:ext cx="5997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2’’</a:t>
            </a:r>
            <a:endParaRPr lang="ru-RU" sz="1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180664" y="1688377"/>
            <a:ext cx="5480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3’’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115372" y="2066681"/>
            <a:ext cx="4555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4’’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995789" y="2259045"/>
            <a:ext cx="5890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5’’</a:t>
            </a:r>
            <a:endParaRPr lang="ru-RU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836128" y="2432557"/>
            <a:ext cx="6261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6’’</a:t>
            </a:r>
            <a:endParaRPr lang="ru-RU" sz="1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684576" y="2690150"/>
            <a:ext cx="4882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7’’</a:t>
            </a:r>
            <a:endParaRPr lang="ru-RU" sz="1400" b="1" dirty="0"/>
          </a:p>
        </p:txBody>
      </p:sp>
      <p:sp>
        <p:nvSpPr>
          <p:cNvPr id="32" name="Овал 31"/>
          <p:cNvSpPr/>
          <p:nvPr/>
        </p:nvSpPr>
        <p:spPr>
          <a:xfrm>
            <a:off x="3629429" y="4981448"/>
            <a:ext cx="91440" cy="869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5508" y="4952047"/>
            <a:ext cx="103641" cy="10364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3954734" y="4741915"/>
            <a:ext cx="533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1’</a:t>
            </a:r>
            <a:endParaRPr lang="ru-RU" sz="14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3162338" y="4550539"/>
            <a:ext cx="7445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7’</a:t>
            </a:r>
            <a:endParaRPr lang="ru-RU" sz="1400" b="1" dirty="0"/>
          </a:p>
        </p:txBody>
      </p:sp>
      <p:sp>
        <p:nvSpPr>
          <p:cNvPr id="33" name="Овал 32"/>
          <p:cNvSpPr/>
          <p:nvPr/>
        </p:nvSpPr>
        <p:spPr>
          <a:xfrm>
            <a:off x="4102287" y="4461101"/>
            <a:ext cx="78377" cy="842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01188" y="5403210"/>
            <a:ext cx="91448" cy="97544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4113735" y="4375260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2’</a:t>
            </a:r>
            <a:endParaRPr lang="ru-RU" sz="1400" b="1" dirty="0"/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86758" y="5170478"/>
            <a:ext cx="932769" cy="377985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62659" y="4294824"/>
            <a:ext cx="103641" cy="97544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72113" y="5558270"/>
            <a:ext cx="103641" cy="97544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4206575" y="4186219"/>
            <a:ext cx="13585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3’</a:t>
            </a:r>
            <a:endParaRPr lang="ru-RU" sz="1400" b="1" dirty="0"/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92636" y="5423541"/>
            <a:ext cx="1377815" cy="377985"/>
          </a:xfrm>
          <a:prstGeom prst="rect">
            <a:avLst/>
          </a:prstGeom>
        </p:spPr>
      </p:pic>
      <p:sp>
        <p:nvSpPr>
          <p:cNvPr id="50" name="Овал 49"/>
          <p:cNvSpPr/>
          <p:nvPr/>
        </p:nvSpPr>
        <p:spPr>
          <a:xfrm>
            <a:off x="4271716" y="5711925"/>
            <a:ext cx="78377" cy="739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222320" y="4183954"/>
            <a:ext cx="91448" cy="85351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4113735" y="3944603"/>
            <a:ext cx="15544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4’</a:t>
            </a:r>
            <a:endParaRPr lang="ru-RU" sz="1400" b="1" dirty="0"/>
          </a:p>
        </p:txBody>
      </p:sp>
      <p:pic>
        <p:nvPicPr>
          <p:cNvPr id="63" name="Рисунок 6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079690" y="5748191"/>
            <a:ext cx="1572904" cy="377985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40915" y="5523204"/>
            <a:ext cx="103641" cy="9754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49283" y="4329465"/>
            <a:ext cx="103641" cy="97544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3836055" y="5267602"/>
            <a:ext cx="12279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5’</a:t>
            </a:r>
            <a:endParaRPr lang="ru-RU" sz="1400" b="1" dirty="0"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796232" y="4401665"/>
            <a:ext cx="1249788" cy="377985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83933" y="5377992"/>
            <a:ext cx="103641" cy="97544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793418" y="4511874"/>
            <a:ext cx="103641" cy="9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1594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873805" y="812800"/>
            <a:ext cx="3710895" cy="5343708"/>
            <a:chOff x="3705905" y="398826"/>
            <a:chExt cx="4014244" cy="5732282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18967" y="398826"/>
              <a:ext cx="3974513" cy="3271837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/>
            <a:srcRect t="3870"/>
            <a:stretch/>
          </p:blipFill>
          <p:spPr>
            <a:xfrm>
              <a:off x="3705905" y="3814354"/>
              <a:ext cx="4014244" cy="2316754"/>
            </a:xfrm>
            <a:prstGeom prst="rect">
              <a:avLst/>
            </a:prstGeom>
          </p:spPr>
        </p:pic>
      </p:grpSp>
      <p:sp>
        <p:nvSpPr>
          <p:cNvPr id="5" name="Прямоугольник 4"/>
          <p:cNvSpPr/>
          <p:nvPr/>
        </p:nvSpPr>
        <p:spPr>
          <a:xfrm>
            <a:off x="0" y="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latin typeface="Open Sans"/>
              </a:rPr>
              <a:t>Построение линии пересечения конусов методом концентрических сфер</a:t>
            </a:r>
            <a:endParaRPr lang="ru-RU" b="0" i="0" dirty="0">
              <a:solidFill>
                <a:srgbClr val="FF0000"/>
              </a:solidFill>
              <a:effectLst/>
              <a:latin typeface="Open San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7500" y="112703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solidFill>
                  <a:srgbClr val="444444"/>
                </a:solidFill>
                <a:latin typeface="Open Sans"/>
              </a:rPr>
              <a:t>  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На рисунке ниже изображены два конуса вращения. Их оси i</a:t>
            </a:r>
            <a:r>
              <a:rPr lang="ru-RU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1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 и i</a:t>
            </a:r>
            <a:r>
              <a:rPr lang="ru-RU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2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, пересекаясь в точке O, образуют плоскость α(i</a:t>
            </a:r>
            <a:r>
              <a:rPr lang="ru-RU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1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∩i</a:t>
            </a:r>
            <a:r>
              <a:rPr lang="ru-RU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2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), которая параллельна фронтальной плоскости проекций π</a:t>
            </a:r>
            <a:r>
              <a:rPr lang="ru-RU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2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35600" y="2908300"/>
            <a:ext cx="6197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     Для построения линии пересечения конусов, показанных на рисунке, целесообразно использовать метод концентрических сфер. Применение данного метода возможно в результате выполнения следующих условий: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пересекаются поверхности вращения (в частности, конус с конусом, конус с тором или цилиндром и т.д.);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оси поверхностей, пересекаясь между собой, образуют плоскость, которая параллельна одной из плоскостей проекций (в рассматриваемом примере пл. α(i</a:t>
            </a:r>
            <a:r>
              <a:rPr lang="ru-RU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1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∩i</a:t>
            </a:r>
            <a:r>
              <a:rPr lang="ru-RU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2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)∥π</a:t>
            </a:r>
            <a:r>
              <a:rPr lang="ru-RU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2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).</a:t>
            </a:r>
            <a:endParaRPr lang="ru-RU" b="0" i="0" dirty="0">
              <a:solidFill>
                <a:schemeClr val="accent5">
                  <a:lumMod val="50000"/>
                </a:schemeClr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1621805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002483" y="470319"/>
            <a:ext cx="3971533" cy="5555966"/>
            <a:chOff x="3885383" y="292519"/>
            <a:chExt cx="3971533" cy="5555966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85383" y="292519"/>
              <a:ext cx="3926205" cy="3259490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85260" y="3546219"/>
              <a:ext cx="3871656" cy="2302266"/>
            </a:xfrm>
            <a:prstGeom prst="rect">
              <a:avLst/>
            </a:prstGeom>
          </p:spPr>
        </p:pic>
      </p:grpSp>
      <p:sp>
        <p:nvSpPr>
          <p:cNvPr id="5" name="Прямоугольник 4"/>
          <p:cNvSpPr/>
          <p:nvPr/>
        </p:nvSpPr>
        <p:spPr>
          <a:xfrm>
            <a:off x="5410200" y="426641"/>
            <a:ext cx="6096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>
                <a:solidFill>
                  <a:srgbClr val="444444"/>
                </a:solidFill>
                <a:latin typeface="Open Sans"/>
              </a:rPr>
              <a:t>        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Алгоритм построения линии пересечения</a:t>
            </a:r>
          </a:p>
          <a:p>
            <a:pPr algn="just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    Построение линии пересечения начинают с нахождения характерных точек, которые определяют ее границы и видимость относительно плоскостей проекций.</a:t>
            </a:r>
          </a:p>
          <a:p>
            <a:pPr algn="just"/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                   Определение характерных точек</a:t>
            </a:r>
          </a:p>
          <a:p>
            <a:pPr algn="just"/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    Плоскость α, образованная пересекающимися осями i</a:t>
            </a:r>
            <a:r>
              <a:rPr lang="ru-RU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1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 и i</a:t>
            </a:r>
            <a:r>
              <a:rPr lang="ru-RU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2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, является общей плоскостью симметрии двух конусов. На рисунке показан ее горизонтальный след h</a:t>
            </a:r>
            <a:r>
              <a:rPr lang="ru-RU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0α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. Пересечение пл. α с конусами происходит по образующим S</a:t>
            </a:r>
            <a:r>
              <a:rPr lang="ru-RU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2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A, S</a:t>
            </a:r>
            <a:r>
              <a:rPr lang="ru-RU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2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B и S</a:t>
            </a:r>
            <a:r>
              <a:rPr lang="ru-RU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1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C, S</a:t>
            </a:r>
            <a:r>
              <a:rPr lang="ru-RU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1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D. Данные образующие ещё называют очерковыми, так как они очерчивают границы поверхностей (на фронтальной проекции).</a:t>
            </a:r>
            <a:endParaRPr lang="ru-RU" b="0" i="0" dirty="0">
              <a:solidFill>
                <a:schemeClr val="accent5">
                  <a:lumMod val="50000"/>
                </a:schemeClr>
              </a:solidFill>
              <a:effectLst/>
              <a:latin typeface="Open San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24500" y="440603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solidFill>
                  <a:srgbClr val="444444"/>
                </a:solidFill>
                <a:latin typeface="Open Sans"/>
              </a:rPr>
              <a:t>    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Точки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F’’, E’’, G’’, K’’,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в которых пресекаются прямые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S’’</a:t>
            </a:r>
            <a:r>
              <a:rPr lang="en-US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2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A’’, S’’</a:t>
            </a:r>
            <a:r>
              <a:rPr lang="en-US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2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B’’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с прямыми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S’’</a:t>
            </a:r>
            <a:r>
              <a:rPr lang="en-US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1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C’’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и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S’’</a:t>
            </a:r>
            <a:r>
              <a:rPr lang="en-US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1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D’’,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определяют границы линии пересечения конусов в её проекции на плоскость </a:t>
            </a:r>
            <a:r>
              <a:rPr lang="el-GR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π</a:t>
            </a:r>
            <a:r>
              <a:rPr lang="el-GR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2</a:t>
            </a:r>
            <a:r>
              <a:rPr lang="el-GR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.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Для нахождения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F’, E’, G’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и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K’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проводят линии связи из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F’’, E’’, G’’, K’’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до горизонтального следа 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h</a:t>
            </a:r>
            <a:r>
              <a:rPr lang="en-US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0</a:t>
            </a:r>
            <a:r>
              <a:rPr lang="el-GR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α</a:t>
            </a:r>
            <a:r>
              <a:rPr lang="el-GR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8702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569911" y="0"/>
            <a:ext cx="5098977" cy="6477000"/>
            <a:chOff x="3389311" y="203200"/>
            <a:chExt cx="5098977" cy="6477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89311" y="203200"/>
              <a:ext cx="5098977" cy="3779839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66858" y="3967023"/>
              <a:ext cx="4826242" cy="2713177"/>
            </a:xfrm>
            <a:prstGeom prst="rect">
              <a:avLst/>
            </a:prstGeom>
          </p:spPr>
        </p:pic>
      </p:grpSp>
      <p:sp>
        <p:nvSpPr>
          <p:cNvPr id="5" name="Прямоугольник 4"/>
          <p:cNvSpPr/>
          <p:nvPr/>
        </p:nvSpPr>
        <p:spPr>
          <a:xfrm>
            <a:off x="5156200" y="787400"/>
            <a:ext cx="6477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    Рассмотрим построение точек 1, 2, 3 и 4. Сфера радиусом </a:t>
            </a:r>
            <a:r>
              <a:rPr lang="ru-RU" sz="14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R</a:t>
            </a:r>
            <a:r>
              <a:rPr lang="ru-RU" sz="1400" baseline="-250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min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 пересекается с конусом, в которой она вписана, по окружности. Данная окружность проецируется на фронтальную плоскость проекций в виде отрезка P’’H’’. Кроме того, сфера радиусом </a:t>
            </a:r>
            <a:r>
              <a:rPr lang="ru-RU" sz="14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R</a:t>
            </a:r>
            <a:r>
              <a:rPr lang="ru-RU" sz="1400" baseline="-250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min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 пересекается со вторым конусом по двум окружностям, диаметры которых соответственно равны длинам отрезков M’’N’’ и T’’L’’. Таким образом, на поверхности сферы лежат три окружности, которые пересекаются в общих для двух конусов точках 1, 2, 3 и 4.</a:t>
            </a:r>
          </a:p>
          <a:p>
            <a:pPr algn="just"/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      Фронтальные проекции 1’’, 2’’, 3’’, 4’’ находятся на пересечении отрезков M’’N’’, T’’L’’ с P’’H’’. Для нахождения горизонтальных проекций 1’, 2’, 3’, 4’ точек 1, 2, 3, 4 на плоскости проекций π</a:t>
            </a:r>
            <a:r>
              <a:rPr lang="ru-RU" sz="1400" baseline="-250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1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 из центра O’ проводим две окружности с диаметрами M’’N’’ и T’’L’’. Учитывая принадлежность точек соответствующим окружностям, по линиям связи определяем их горизонтальные проекции, как это показано на рисунке выше.</a:t>
            </a:r>
          </a:p>
          <a:p>
            <a:pPr algn="just"/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     С помощью вспомогательной сферы радиусом </a:t>
            </a:r>
            <a:r>
              <a:rPr lang="ru-RU" sz="14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R</a:t>
            </a:r>
            <a:r>
              <a:rPr lang="ru-RU" sz="1400" baseline="-250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var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, где </a:t>
            </a:r>
            <a:r>
              <a:rPr lang="ru-RU" sz="14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R</a:t>
            </a:r>
            <a:r>
              <a:rPr lang="ru-RU" sz="1400" baseline="-250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min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 ≤ </a:t>
            </a:r>
            <a:r>
              <a:rPr lang="ru-RU" sz="14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R</a:t>
            </a:r>
            <a:r>
              <a:rPr lang="ru-RU" sz="1400" baseline="-250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var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 ≤ </a:t>
            </a:r>
            <a:r>
              <a:rPr lang="ru-RU" sz="14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R</a:t>
            </a:r>
            <a:r>
              <a:rPr lang="ru-RU" sz="1400" baseline="-25000" dirty="0" err="1">
                <a:solidFill>
                  <a:schemeClr val="accent5">
                    <a:lumMod val="50000"/>
                  </a:schemeClr>
                </a:solidFill>
                <a:latin typeface="Open Sans"/>
              </a:rPr>
              <a:t>max</a:t>
            </a:r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, найдены точки 5 и 6. Как видно из построений, они находятся на пересечении двух окружностей, которые проецируются на фронтальную плоскость в виде отрезков W’’U’’ и Q’’V’’.</a:t>
            </a:r>
          </a:p>
          <a:p>
            <a:pPr algn="just"/>
            <a:r>
              <a:rPr lang="ru-RU" sz="1400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      В описываемом способе решения каждая сфера играет роль посредника, содержащего на своей поверхности кривые (окружности), принадлежащие пересекающимся конусам. Действуя в соответствии с приведенным выше алгоритмом, необходимо найти такое количество точек, которое позволит определить геометрическую форму линии пересечения на каждой из проекций.</a:t>
            </a:r>
            <a:endParaRPr lang="ru-RU" sz="1400" b="0" i="0" dirty="0">
              <a:solidFill>
                <a:schemeClr val="accent5">
                  <a:lumMod val="50000"/>
                </a:schemeClr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6702446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328612" y="0"/>
            <a:ext cx="5333254" cy="6858000"/>
            <a:chOff x="3249612" y="0"/>
            <a:chExt cx="5333254" cy="6858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/>
            <a:srcRect t="2375" b="3490"/>
            <a:stretch/>
          </p:blipFill>
          <p:spPr>
            <a:xfrm>
              <a:off x="3249612" y="0"/>
              <a:ext cx="5210175" cy="4025901"/>
            </a:xfrm>
            <a:prstGeom prst="rect">
              <a:avLst/>
            </a:prstGeom>
          </p:spPr>
        </p:pic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/>
            <a:srcRect t="3994"/>
            <a:stretch/>
          </p:blipFill>
          <p:spPr>
            <a:xfrm>
              <a:off x="3371850" y="4000500"/>
              <a:ext cx="5211016" cy="2857500"/>
            </a:xfrm>
            <a:prstGeom prst="rect">
              <a:avLst/>
            </a:prstGeom>
          </p:spPr>
        </p:pic>
      </p:grpSp>
      <p:sp>
        <p:nvSpPr>
          <p:cNvPr id="5" name="Прямоугольник 4"/>
          <p:cNvSpPr/>
          <p:nvPr/>
        </p:nvSpPr>
        <p:spPr>
          <a:xfrm>
            <a:off x="5664200" y="68253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solidFill>
                  <a:srgbClr val="444444"/>
                </a:solidFill>
                <a:latin typeface="Open Sans"/>
              </a:rPr>
              <a:t>    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Open Sans"/>
              </a:rPr>
              <a:t>Найденные точки соединяем плавными кривыми с учетом их видимости. Как видно на рисунке, в результате пересечения конусов образовались две замкнутые линии. Они показаны красным цветом.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2167" y="2695340"/>
            <a:ext cx="4386334" cy="311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05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 flipH="1">
            <a:off x="3043645" y="992777"/>
            <a:ext cx="1" cy="446177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408126" y="1169933"/>
            <a:ext cx="13063" cy="4284617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Равнобедренный треугольник 7"/>
          <p:cNvSpPr/>
          <p:nvPr/>
        </p:nvSpPr>
        <p:spPr>
          <a:xfrm>
            <a:off x="1658982" y="1169933"/>
            <a:ext cx="2769326" cy="3879669"/>
          </a:xfrm>
          <a:prstGeom prst="triangl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H="1">
            <a:off x="940524" y="3325303"/>
            <a:ext cx="4206240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 flipH="1">
            <a:off x="2997922" y="3276720"/>
            <a:ext cx="91442" cy="9716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025596" y="1782645"/>
            <a:ext cx="2241709" cy="3130662"/>
          </a:xfrm>
          <a:prstGeom prst="rect">
            <a:avLst/>
          </a:prstGeom>
        </p:spPr>
      </p:pic>
      <p:sp>
        <p:nvSpPr>
          <p:cNvPr id="22" name="Овал 21"/>
          <p:cNvSpPr/>
          <p:nvPr/>
        </p:nvSpPr>
        <p:spPr>
          <a:xfrm rot="20942011">
            <a:off x="6383559" y="2618515"/>
            <a:ext cx="1013710" cy="1746795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>
            <a:stCxn id="22" idx="0"/>
            <a:endCxn id="31" idx="0"/>
          </p:cNvCxnSpPr>
          <p:nvPr/>
        </p:nvCxnSpPr>
        <p:spPr>
          <a:xfrm flipV="1">
            <a:off x="6724263" y="2325189"/>
            <a:ext cx="1113451" cy="309275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7093767" y="4010298"/>
            <a:ext cx="1057456" cy="321312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олилиния 30"/>
          <p:cNvSpPr/>
          <p:nvPr/>
        </p:nvSpPr>
        <p:spPr>
          <a:xfrm>
            <a:off x="7837714" y="2298310"/>
            <a:ext cx="444254" cy="1698924"/>
          </a:xfrm>
          <a:custGeom>
            <a:avLst/>
            <a:gdLst>
              <a:gd name="connsiteX0" fmla="*/ 0 w 444254"/>
              <a:gd name="connsiteY0" fmla="*/ 26879 h 1698924"/>
              <a:gd name="connsiteX1" fmla="*/ 209006 w 444254"/>
              <a:gd name="connsiteY1" fmla="*/ 13816 h 1698924"/>
              <a:gd name="connsiteX2" fmla="*/ 378823 w 444254"/>
              <a:gd name="connsiteY2" fmla="*/ 196696 h 1698924"/>
              <a:gd name="connsiteX3" fmla="*/ 444137 w 444254"/>
              <a:gd name="connsiteY3" fmla="*/ 719210 h 1698924"/>
              <a:gd name="connsiteX4" fmla="*/ 365760 w 444254"/>
              <a:gd name="connsiteY4" fmla="*/ 1215599 h 1698924"/>
              <a:gd name="connsiteX5" fmla="*/ 404949 w 444254"/>
              <a:gd name="connsiteY5" fmla="*/ 1698924 h 1698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44254" h="1698924">
                <a:moveTo>
                  <a:pt x="0" y="26879"/>
                </a:moveTo>
                <a:cubicBezTo>
                  <a:pt x="72934" y="6196"/>
                  <a:pt x="145869" y="-14487"/>
                  <a:pt x="209006" y="13816"/>
                </a:cubicBezTo>
                <a:cubicBezTo>
                  <a:pt x="272143" y="42119"/>
                  <a:pt x="339635" y="79130"/>
                  <a:pt x="378823" y="196696"/>
                </a:cubicBezTo>
                <a:cubicBezTo>
                  <a:pt x="418012" y="314262"/>
                  <a:pt x="446314" y="549393"/>
                  <a:pt x="444137" y="719210"/>
                </a:cubicBezTo>
                <a:cubicBezTo>
                  <a:pt x="441960" y="889027"/>
                  <a:pt x="372291" y="1052313"/>
                  <a:pt x="365760" y="1215599"/>
                </a:cubicBezTo>
                <a:cubicBezTo>
                  <a:pt x="359229" y="1378885"/>
                  <a:pt x="398418" y="1618370"/>
                  <a:pt x="404949" y="1698924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>
            <a:endCxn id="31" idx="5"/>
          </p:cNvCxnSpPr>
          <p:nvPr/>
        </p:nvCxnSpPr>
        <p:spPr>
          <a:xfrm flipV="1">
            <a:off x="8151223" y="3997234"/>
            <a:ext cx="91440" cy="13064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7414084" y="1267096"/>
            <a:ext cx="259257" cy="1151763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9144000" y="1267096"/>
            <a:ext cx="733697" cy="346165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flipV="1">
            <a:off x="6965125" y="4331613"/>
            <a:ext cx="73804" cy="45747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>
            <a:endCxn id="22" idx="4"/>
          </p:cNvCxnSpPr>
          <p:nvPr/>
        </p:nvCxnSpPr>
        <p:spPr>
          <a:xfrm flipH="1">
            <a:off x="7056565" y="2445738"/>
            <a:ext cx="371847" cy="1903623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 flipV="1">
            <a:off x="6134538" y="3197322"/>
            <a:ext cx="2404794" cy="50550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/>
          <p:cNvCxnSpPr/>
          <p:nvPr/>
        </p:nvCxnSpPr>
        <p:spPr>
          <a:xfrm>
            <a:off x="6644506" y="2479826"/>
            <a:ext cx="518225" cy="2251045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Овал 97"/>
          <p:cNvSpPr/>
          <p:nvPr/>
        </p:nvSpPr>
        <p:spPr>
          <a:xfrm>
            <a:off x="7673340" y="1077189"/>
            <a:ext cx="1470660" cy="444138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0" name="Дуга 99"/>
          <p:cNvSpPr/>
          <p:nvPr/>
        </p:nvSpPr>
        <p:spPr>
          <a:xfrm>
            <a:off x="6975566" y="4310743"/>
            <a:ext cx="2902131" cy="937630"/>
          </a:xfrm>
          <a:prstGeom prst="arc">
            <a:avLst>
              <a:gd name="adj1" fmla="val 10877244"/>
              <a:gd name="adj2" fmla="val 21408632"/>
            </a:avLst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1" name="Рисунок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6950529" y="4714227"/>
            <a:ext cx="2962811" cy="51474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1140" y="126187"/>
            <a:ext cx="75765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Точка пересечения осей заданных поверхностей принимается за </a:t>
            </a:r>
            <a:r>
              <a:rPr lang="ru-RU" sz="2400" b="1" dirty="0">
                <a:solidFill>
                  <a:srgbClr val="7030A0"/>
                </a:solidFill>
              </a:rPr>
              <a:t>центр</a:t>
            </a:r>
            <a:r>
              <a:rPr lang="ru-RU" sz="2400" dirty="0"/>
              <a:t> вспомогательных секущих поверхностей - сфер</a:t>
            </a:r>
          </a:p>
        </p:txBody>
      </p:sp>
    </p:spTree>
    <p:extLst>
      <p:ext uri="{BB962C8B-B14F-4D97-AF65-F5344CB8AC3E}">
        <p14:creationId xmlns:p14="http://schemas.microsoft.com/office/powerpoint/2010/main" val="750097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Прямая соединительная линия 4"/>
          <p:cNvCxnSpPr/>
          <p:nvPr/>
        </p:nvCxnSpPr>
        <p:spPr>
          <a:xfrm>
            <a:off x="2860766" y="1201783"/>
            <a:ext cx="13063" cy="407561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7245532" y="1201782"/>
            <a:ext cx="13063" cy="407561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Равнобедренный треугольник 7"/>
          <p:cNvSpPr/>
          <p:nvPr/>
        </p:nvSpPr>
        <p:spPr>
          <a:xfrm>
            <a:off x="1541417" y="1201781"/>
            <a:ext cx="2638697" cy="4075611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2860766" y="888271"/>
            <a:ext cx="13063" cy="5434152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3440" y="1168332"/>
            <a:ext cx="2664183" cy="4109060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7232789" y="888271"/>
            <a:ext cx="25806" cy="470263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1763486" y="1073229"/>
            <a:ext cx="2220686" cy="2149633"/>
          </a:xfrm>
          <a:prstGeom prst="ellipse">
            <a:avLst/>
          </a:prstGeom>
          <a:solidFill>
            <a:schemeClr val="accent4">
              <a:lumMod val="60000"/>
              <a:lumOff val="40000"/>
              <a:alpha val="2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263140" y="2704011"/>
            <a:ext cx="1185454" cy="703808"/>
          </a:xfrm>
          <a:prstGeom prst="ellipse">
            <a:avLst/>
          </a:prstGeom>
          <a:solidFill>
            <a:srgbClr val="FFC000">
              <a:alpha val="25000"/>
            </a:srgb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818" y="1058594"/>
            <a:ext cx="2237426" cy="2164268"/>
          </a:xfrm>
          <a:prstGeom prst="rect">
            <a:avLst/>
          </a:prstGeom>
        </p:spPr>
      </p:pic>
      <p:cxnSp>
        <p:nvCxnSpPr>
          <p:cNvPr id="38" name="Прямая соединительная линия 37"/>
          <p:cNvCxnSpPr/>
          <p:nvPr/>
        </p:nvCxnSpPr>
        <p:spPr>
          <a:xfrm flipV="1">
            <a:off x="1469570" y="2145176"/>
            <a:ext cx="2782388" cy="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Овал 47"/>
          <p:cNvSpPr/>
          <p:nvPr/>
        </p:nvSpPr>
        <p:spPr>
          <a:xfrm>
            <a:off x="1554479" y="4663440"/>
            <a:ext cx="2625635" cy="1312021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6004561" y="3055915"/>
            <a:ext cx="2508068" cy="0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Овал 57"/>
          <p:cNvSpPr/>
          <p:nvPr/>
        </p:nvSpPr>
        <p:spPr>
          <a:xfrm>
            <a:off x="5527766" y="515388"/>
            <a:ext cx="3435532" cy="3259576"/>
          </a:xfrm>
          <a:prstGeom prst="ellipse">
            <a:avLst/>
          </a:prstGeom>
          <a:solidFill>
            <a:srgbClr val="FFFF0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>
            <a:off x="5885296" y="3603760"/>
            <a:ext cx="2784407" cy="1587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8082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728754" y="1005842"/>
            <a:ext cx="52251" cy="566928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рапеция 9"/>
          <p:cNvSpPr/>
          <p:nvPr/>
        </p:nvSpPr>
        <p:spPr>
          <a:xfrm>
            <a:off x="3559628" y="940526"/>
            <a:ext cx="2390503" cy="2377440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291840" y="2129246"/>
            <a:ext cx="2808514" cy="0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926080" y="1502229"/>
            <a:ext cx="167204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26080" y="1502229"/>
            <a:ext cx="0" cy="141078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926080" y="2913017"/>
            <a:ext cx="167204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550523" y="5003075"/>
            <a:ext cx="3860073" cy="1306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3559627" y="3840482"/>
            <a:ext cx="2390503" cy="2272935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144189" y="4362997"/>
            <a:ext cx="1221377" cy="122791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>
            <a:off x="2926080" y="4199709"/>
            <a:ext cx="170470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893423" y="4199709"/>
            <a:ext cx="0" cy="15544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2893423" y="5754189"/>
            <a:ext cx="173736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4229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728754" y="1005842"/>
            <a:ext cx="52251" cy="566928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рапеция 9"/>
          <p:cNvSpPr/>
          <p:nvPr/>
        </p:nvSpPr>
        <p:spPr>
          <a:xfrm>
            <a:off x="3559628" y="940526"/>
            <a:ext cx="2390503" cy="2377440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550523" y="2129246"/>
            <a:ext cx="3549831" cy="5225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926080" y="1502229"/>
            <a:ext cx="167204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26080" y="1502229"/>
            <a:ext cx="0" cy="12542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937351" y="2743484"/>
            <a:ext cx="1645414" cy="259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550523" y="5003075"/>
            <a:ext cx="3860073" cy="1306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3559627" y="3840482"/>
            <a:ext cx="2390503" cy="2272935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144189" y="4362997"/>
            <a:ext cx="1221377" cy="122791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 flipV="1">
            <a:off x="2893423" y="4199708"/>
            <a:ext cx="1737361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893423" y="4199708"/>
            <a:ext cx="0" cy="155448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2893423" y="5754189"/>
            <a:ext cx="173736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4676498" y="2109651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5" idx="1"/>
          </p:cNvCxnSpPr>
          <p:nvPr/>
        </p:nvCxnSpPr>
        <p:spPr>
          <a:xfrm>
            <a:off x="3879669" y="1923504"/>
            <a:ext cx="812133" cy="19953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 rot="1022464">
            <a:off x="3906597" y="1810707"/>
            <a:ext cx="136689" cy="1315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879665" y="1306286"/>
            <a:ext cx="1737364" cy="16067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5577830" y="179356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3853365" y="1867990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7119257" y="1867990"/>
            <a:ext cx="437605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rgbClr val="7030A0"/>
                </a:solidFill>
              </a:rPr>
              <a:t>Сфера с минимальным радиусом- это сфера, касательная к большей поверхности</a:t>
            </a:r>
          </a:p>
        </p:txBody>
      </p:sp>
    </p:spTree>
    <p:extLst>
      <p:ext uri="{BB962C8B-B14F-4D97-AF65-F5344CB8AC3E}">
        <p14:creationId xmlns:p14="http://schemas.microsoft.com/office/powerpoint/2010/main" val="4167745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728754" y="1005842"/>
            <a:ext cx="52251" cy="566928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рапеция 9"/>
          <p:cNvSpPr/>
          <p:nvPr/>
        </p:nvSpPr>
        <p:spPr>
          <a:xfrm>
            <a:off x="3559628" y="940526"/>
            <a:ext cx="2390503" cy="2377440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550523" y="2129246"/>
            <a:ext cx="3549831" cy="5225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926080" y="1502229"/>
            <a:ext cx="167204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26080" y="1502229"/>
            <a:ext cx="0" cy="12542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937351" y="2743484"/>
            <a:ext cx="1645414" cy="259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550523" y="5003075"/>
            <a:ext cx="3860073" cy="1306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3559627" y="3840482"/>
            <a:ext cx="2390503" cy="2272935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144189" y="4362997"/>
            <a:ext cx="1221377" cy="122791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 flipV="1">
            <a:off x="2893423" y="4199708"/>
            <a:ext cx="1737361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893423" y="4199708"/>
            <a:ext cx="0" cy="155448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2893423" y="5754189"/>
            <a:ext cx="173736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4676498" y="2109651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5" idx="1"/>
          </p:cNvCxnSpPr>
          <p:nvPr/>
        </p:nvCxnSpPr>
        <p:spPr>
          <a:xfrm>
            <a:off x="3879669" y="1923504"/>
            <a:ext cx="812133" cy="19953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 rot="1022464">
            <a:off x="3906597" y="1810707"/>
            <a:ext cx="136689" cy="1315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879665" y="1306286"/>
            <a:ext cx="1737364" cy="16067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5577830" y="179356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3853365" y="1867990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23" y="2704872"/>
            <a:ext cx="115834" cy="103641"/>
          </a:xfrm>
          <a:prstGeom prst="rect">
            <a:avLst/>
          </a:prstGeom>
        </p:spPr>
      </p:pic>
      <p:pic>
        <p:nvPicPr>
          <p:cNvPr id="74" name="Рисунок 7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010" y="2705187"/>
            <a:ext cx="115834" cy="1036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6391" y="949302"/>
            <a:ext cx="2503911" cy="232069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119256" y="1502229"/>
            <a:ext cx="441524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Максимальный радиус сферы- расстояние от точки пересечения осей до наиболее удаленной общей точки поверхностей</a:t>
            </a:r>
          </a:p>
        </p:txBody>
      </p:sp>
    </p:spTree>
    <p:extLst>
      <p:ext uri="{BB962C8B-B14F-4D97-AF65-F5344CB8AC3E}">
        <p14:creationId xmlns:p14="http://schemas.microsoft.com/office/powerpoint/2010/main" val="1339151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728754" y="1005842"/>
            <a:ext cx="52251" cy="566928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рапеция 9"/>
          <p:cNvSpPr/>
          <p:nvPr/>
        </p:nvSpPr>
        <p:spPr>
          <a:xfrm>
            <a:off x="3559628" y="940526"/>
            <a:ext cx="2390503" cy="2377440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550523" y="2129246"/>
            <a:ext cx="3549831" cy="5225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926080" y="1502229"/>
            <a:ext cx="167204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26080" y="1502229"/>
            <a:ext cx="0" cy="12542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937351" y="2743484"/>
            <a:ext cx="1645414" cy="259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550523" y="5003075"/>
            <a:ext cx="3860073" cy="1306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3559627" y="3840482"/>
            <a:ext cx="2390503" cy="2272935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144189" y="4362997"/>
            <a:ext cx="1221377" cy="122791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 flipV="1">
            <a:off x="2893423" y="4199708"/>
            <a:ext cx="1737361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893423" y="4199708"/>
            <a:ext cx="0" cy="155448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2893423" y="5754189"/>
            <a:ext cx="173736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4676498" y="2109651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5" idx="1"/>
          </p:cNvCxnSpPr>
          <p:nvPr/>
        </p:nvCxnSpPr>
        <p:spPr>
          <a:xfrm>
            <a:off x="3879669" y="1923504"/>
            <a:ext cx="812133" cy="19953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 rot="1022464">
            <a:off x="3906597" y="1810707"/>
            <a:ext cx="136689" cy="1315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879665" y="1306286"/>
            <a:ext cx="1737364" cy="16067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5577830" y="179356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3853365" y="1867990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23" y="2704872"/>
            <a:ext cx="115834" cy="103641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549" y="1244118"/>
            <a:ext cx="1866655" cy="1731066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483" y="2122628"/>
            <a:ext cx="115834" cy="10364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8960" y="951310"/>
            <a:ext cx="2499577" cy="231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4992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4728754" y="1005842"/>
            <a:ext cx="52251" cy="5669280"/>
          </a:xfrm>
          <a:prstGeom prst="line">
            <a:avLst/>
          </a:prstGeom>
          <a:ln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Трапеция 9"/>
          <p:cNvSpPr/>
          <p:nvPr/>
        </p:nvSpPr>
        <p:spPr>
          <a:xfrm>
            <a:off x="3559628" y="940526"/>
            <a:ext cx="2390503" cy="2377440"/>
          </a:xfrm>
          <a:prstGeom prst="trapezoid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550523" y="2129246"/>
            <a:ext cx="3549831" cy="52251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2926080" y="1502229"/>
            <a:ext cx="167204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926080" y="1502229"/>
            <a:ext cx="0" cy="12542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2937351" y="2743484"/>
            <a:ext cx="1645414" cy="2591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550523" y="5003075"/>
            <a:ext cx="3860073" cy="13063"/>
          </a:xfrm>
          <a:prstGeom prst="line">
            <a:avLst/>
          </a:prstGeom>
          <a:ln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вал 27"/>
          <p:cNvSpPr/>
          <p:nvPr/>
        </p:nvSpPr>
        <p:spPr>
          <a:xfrm>
            <a:off x="3559627" y="3840482"/>
            <a:ext cx="2390503" cy="2272935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144189" y="4362997"/>
            <a:ext cx="1221377" cy="1227910"/>
          </a:xfrm>
          <a:prstGeom prst="ellipse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единительная линия 88"/>
          <p:cNvCxnSpPr/>
          <p:nvPr/>
        </p:nvCxnSpPr>
        <p:spPr>
          <a:xfrm flipH="1" flipV="1">
            <a:off x="2893423" y="4199708"/>
            <a:ext cx="1737361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893423" y="4199708"/>
            <a:ext cx="0" cy="155448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>
            <a:off x="2893423" y="5754189"/>
            <a:ext cx="173736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Овал 4"/>
          <p:cNvSpPr/>
          <p:nvPr/>
        </p:nvSpPr>
        <p:spPr>
          <a:xfrm>
            <a:off x="4676498" y="2109651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>
            <a:endCxn id="5" idx="1"/>
          </p:cNvCxnSpPr>
          <p:nvPr/>
        </p:nvCxnSpPr>
        <p:spPr>
          <a:xfrm>
            <a:off x="3879669" y="1923504"/>
            <a:ext cx="812133" cy="199538"/>
          </a:xfrm>
          <a:prstGeom prst="line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 rot="1022464">
            <a:off x="3906597" y="1810707"/>
            <a:ext cx="136689" cy="13158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3879665" y="1306286"/>
            <a:ext cx="1737364" cy="16067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5577830" y="179356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3853365" y="1867990"/>
            <a:ext cx="104503" cy="9144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8" name="Рисунок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023" y="2704872"/>
            <a:ext cx="115834" cy="103641"/>
          </a:xfrm>
          <a:prstGeom prst="rect">
            <a:avLst/>
          </a:prstGeom>
        </p:spPr>
      </p:pic>
      <p:pic>
        <p:nvPicPr>
          <p:cNvPr id="73" name="Рисунок 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1549" y="1244118"/>
            <a:ext cx="1866655" cy="1731066"/>
          </a:xfrm>
          <a:prstGeom prst="rect">
            <a:avLst/>
          </a:prstGeom>
        </p:spPr>
      </p:pic>
      <p:pic>
        <p:nvPicPr>
          <p:cNvPr id="75" name="Рисунок 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4483" y="2122628"/>
            <a:ext cx="115834" cy="103641"/>
          </a:xfrm>
          <a:prstGeom prst="rect">
            <a:avLst/>
          </a:prstGeom>
        </p:spPr>
      </p:pic>
      <p:pic>
        <p:nvPicPr>
          <p:cNvPr id="76" name="Рисунок 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216" y="1149949"/>
            <a:ext cx="2061320" cy="1945358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635" y="1454534"/>
            <a:ext cx="115834" cy="10364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8558" y="964287"/>
            <a:ext cx="2499577" cy="231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5488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817</Words>
  <Application>Microsoft Office PowerPoint</Application>
  <PresentationFormat>Широкоэкранный</PresentationFormat>
  <Paragraphs>108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Open Sans</vt:lpstr>
      <vt:lpstr>Тема Office</vt:lpstr>
      <vt:lpstr>Sfera usuli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Marat</dc:creator>
  <cp:lastModifiedBy>Nig'monxo'ja Najimov</cp:lastModifiedBy>
  <cp:revision>45</cp:revision>
  <dcterms:created xsi:type="dcterms:W3CDTF">2022-01-29T18:41:16Z</dcterms:created>
  <dcterms:modified xsi:type="dcterms:W3CDTF">2024-03-27T16:56:17Z</dcterms:modified>
</cp:coreProperties>
</file>