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71"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C8597F6-DA41-4577-A9F0-871A081FD48A}">
          <p14:sldIdLst/>
        </p14:section>
        <p14:section name="Раздел без заголовка" id="{321E510E-C305-483B-BCB5-36F163EC3EA2}">
          <p14:sldIdLst>
            <p14:sldId id="257"/>
            <p14:sldId id="258"/>
            <p14:sldId id="259"/>
            <p14:sldId id="260"/>
            <p14:sldId id="261"/>
            <p14:sldId id="262"/>
            <p14:sldId id="264"/>
            <p14:sldId id="265"/>
            <p14:sldId id="266"/>
            <p14:sldId id="267"/>
            <p14:sldId id="271"/>
            <p14:sldId id="268"/>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37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143000" y="1320087"/>
            <a:ext cx="9905999" cy="4217826"/>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800" b="1" dirty="0" err="1">
                <a:solidFill>
                  <a:srgbClr val="5F5F5F"/>
                </a:solidFill>
                <a:effectLst>
                  <a:outerShdw blurRad="38100" dist="38100" dir="2700000" algn="tl">
                    <a:srgbClr val="000000">
                      <a:alpha val="43137"/>
                    </a:srgbClr>
                  </a:outerShdw>
                </a:effectLst>
              </a:rPr>
              <a:t>Mavzu</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Qurilish</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sohasiga</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oid</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kasblarni</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o’rganib</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professiografik</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tadqiqotlar</a:t>
            </a:r>
            <a:r>
              <a:rPr lang="en-US" sz="2800" b="1" dirty="0">
                <a:solidFill>
                  <a:srgbClr val="5F5F5F"/>
                </a:solidFill>
                <a:effectLst>
                  <a:outerShdw blurRad="38100" dist="38100" dir="2700000" algn="tl">
                    <a:srgbClr val="000000">
                      <a:alpha val="43137"/>
                    </a:srgbClr>
                  </a:outerShdw>
                </a:effectLst>
              </a:rPr>
              <a:t> </a:t>
            </a:r>
            <a:r>
              <a:rPr lang="en-US" sz="2800" b="1" dirty="0" err="1">
                <a:solidFill>
                  <a:srgbClr val="5F5F5F"/>
                </a:solidFill>
                <a:effectLst>
                  <a:outerShdw blurRad="38100" dist="38100" dir="2700000" algn="tl">
                    <a:srgbClr val="000000">
                      <a:alpha val="43137"/>
                    </a:srgbClr>
                  </a:outerShdw>
                </a:effectLst>
              </a:rPr>
              <a:t>o’tkazish</a:t>
            </a:r>
            <a:endParaRPr lang="en-US" sz="2800" b="1" dirty="0">
              <a:solidFill>
                <a:srgbClr val="5F5F5F"/>
              </a:solidFill>
              <a:effectLst>
                <a:outerShdw blurRad="38100" dist="38100" dir="2700000" algn="tl">
                  <a:srgbClr val="000000">
                    <a:alpha val="43137"/>
                  </a:srgbClr>
                </a:outerShdw>
              </a:effectLst>
            </a:endParaRPr>
          </a:p>
          <a:p>
            <a:pPr marL="0" indent="0">
              <a:buNone/>
            </a:pPr>
            <a:endParaRPr lang="en-US" dirty="0"/>
          </a:p>
          <a:p>
            <a:pPr marL="0" indent="0" algn="ctr">
              <a:buNone/>
            </a:pPr>
            <a:r>
              <a:rPr lang="en-US" dirty="0" err="1"/>
              <a:t>Reja</a:t>
            </a:r>
            <a:r>
              <a:rPr lang="en-US" dirty="0"/>
              <a:t>:</a:t>
            </a:r>
          </a:p>
          <a:p>
            <a:pPr marL="457200" indent="-457200">
              <a:buFont typeface="+mj-lt"/>
              <a:buAutoNum type="arabicPeriod"/>
            </a:pPr>
            <a:r>
              <a:rPr lang="en-US" dirty="0" err="1"/>
              <a:t>Kasbiy</a:t>
            </a:r>
            <a:r>
              <a:rPr lang="en-US" dirty="0"/>
              <a:t> </a:t>
            </a:r>
            <a:r>
              <a:rPr lang="en-US" dirty="0" err="1"/>
              <a:t>psixologiyaga</a:t>
            </a:r>
            <a:r>
              <a:rPr lang="en-US" dirty="0"/>
              <a:t> </a:t>
            </a:r>
            <a:r>
              <a:rPr lang="en-US" dirty="0" err="1"/>
              <a:t>kirish</a:t>
            </a:r>
            <a:r>
              <a:rPr lang="en-US" dirty="0"/>
              <a:t> </a:t>
            </a:r>
            <a:r>
              <a:rPr lang="en-US" dirty="0" err="1"/>
              <a:t>va</a:t>
            </a:r>
            <a:r>
              <a:rPr lang="en-US" dirty="0"/>
              <a:t> </a:t>
            </a:r>
            <a:r>
              <a:rPr lang="en-US" dirty="0" err="1"/>
              <a:t>uning</a:t>
            </a:r>
            <a:r>
              <a:rPr lang="en-US" dirty="0"/>
              <a:t> </a:t>
            </a:r>
            <a:r>
              <a:rPr lang="en-US" dirty="0" err="1"/>
              <a:t>jamiyatdagi</a:t>
            </a:r>
            <a:r>
              <a:rPr lang="en-US" dirty="0"/>
              <a:t> </a:t>
            </a:r>
            <a:r>
              <a:rPr lang="en-US" dirty="0" err="1"/>
              <a:t>o’rni</a:t>
            </a:r>
            <a:endParaRPr lang="en-US" dirty="0"/>
          </a:p>
          <a:p>
            <a:pPr marL="457200" indent="-457200">
              <a:buFont typeface="+mj-lt"/>
              <a:buAutoNum type="arabicPeriod"/>
            </a:pPr>
            <a:r>
              <a:rPr lang="en-US" dirty="0" err="1"/>
              <a:t>Professiografiya</a:t>
            </a:r>
            <a:r>
              <a:rPr lang="en-US" dirty="0"/>
              <a:t> </a:t>
            </a:r>
            <a:r>
              <a:rPr lang="en-US" dirty="0" err="1"/>
              <a:t>haqida</a:t>
            </a:r>
            <a:r>
              <a:rPr lang="en-US" dirty="0"/>
              <a:t> </a:t>
            </a:r>
            <a:r>
              <a:rPr lang="en-US" dirty="0" err="1"/>
              <a:t>tushuncha</a:t>
            </a:r>
            <a:endParaRPr lang="en-US" dirty="0"/>
          </a:p>
          <a:p>
            <a:pPr marL="457200" indent="-457200">
              <a:buFont typeface="+mj-lt"/>
              <a:buAutoNum type="arabicPeriod"/>
            </a:pPr>
            <a:r>
              <a:rPr lang="en-US" dirty="0" err="1"/>
              <a:t>Muhandislik</a:t>
            </a:r>
            <a:r>
              <a:rPr lang="en-US" dirty="0"/>
              <a:t> </a:t>
            </a:r>
            <a:r>
              <a:rPr lang="en-US" dirty="0" err="1"/>
              <a:t>professiogrammasi</a:t>
            </a:r>
            <a:endParaRPr lang="en-US" dirty="0"/>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lgn="ctr">
              <a:buNone/>
            </a:pPr>
            <a:endParaRPr lang="ru-RU" dirty="0"/>
          </a:p>
        </p:txBody>
      </p:sp>
    </p:spTree>
    <p:extLst>
      <p:ext uri="{BB962C8B-B14F-4D97-AF65-F5344CB8AC3E}">
        <p14:creationId xmlns:p14="http://schemas.microsoft.com/office/powerpoint/2010/main" val="3547968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12"/>
          <p:cNvSpPr>
            <a:spLocks noGrp="1"/>
          </p:cNvSpPr>
          <p:nvPr>
            <p:ph type="body" sz="half" idx="2"/>
          </p:nvPr>
        </p:nvSpPr>
        <p:spPr>
          <a:xfrm>
            <a:off x="1030514" y="486137"/>
            <a:ext cx="5347137" cy="5613721"/>
          </a:xfrm>
        </p:spPr>
        <p:txBody>
          <a:bodyPr>
            <a:noAutofit/>
          </a:bodyPr>
          <a:lstStyle/>
          <a:p>
            <a:r>
              <a:rPr lang="en-US" sz="1800" dirty="0"/>
              <a:t>. </a:t>
            </a:r>
            <a:r>
              <a:rPr lang="en-US" sz="1800" dirty="0" err="1"/>
              <a:t>Ichki</a:t>
            </a:r>
            <a:r>
              <a:rPr lang="en-US" sz="1800" dirty="0"/>
              <a:t> </a:t>
            </a:r>
            <a:r>
              <a:rPr lang="en-US" sz="1800" dirty="0" err="1"/>
              <a:t>dizayn</a:t>
            </a:r>
            <a:r>
              <a:rPr lang="en-US" sz="1800" dirty="0"/>
              <a:t> </a:t>
            </a:r>
            <a:r>
              <a:rPr lang="en-US" sz="1800" dirty="0" err="1"/>
              <a:t>xonaning</a:t>
            </a:r>
            <a:r>
              <a:rPr lang="en-US" sz="1800" dirty="0"/>
              <a:t> </a:t>
            </a:r>
            <a:r>
              <a:rPr lang="en-US" sz="1800" dirty="0" err="1"/>
              <a:t>dizayni</a:t>
            </a:r>
            <a:r>
              <a:rPr lang="en-US" sz="1800" dirty="0"/>
              <a:t> </a:t>
            </a:r>
            <a:r>
              <a:rPr lang="en-US" sz="1800" dirty="0" err="1"/>
              <a:t>uchun</a:t>
            </a:r>
            <a:r>
              <a:rPr lang="en-US" sz="1800" dirty="0"/>
              <a:t> </a:t>
            </a:r>
            <a:r>
              <a:rPr lang="en-US" sz="1800" dirty="0" err="1"/>
              <a:t>o'ziga</a:t>
            </a:r>
            <a:r>
              <a:rPr lang="en-US" sz="1800" dirty="0"/>
              <a:t> </a:t>
            </a:r>
            <a:r>
              <a:rPr lang="en-US" sz="1800" dirty="0" err="1"/>
              <a:t>xos</a:t>
            </a:r>
            <a:r>
              <a:rPr lang="en-US" sz="1800" dirty="0"/>
              <a:t> </a:t>
            </a:r>
            <a:r>
              <a:rPr lang="en-US" sz="1800" dirty="0" err="1"/>
              <a:t>echimdir</a:t>
            </a:r>
            <a:r>
              <a:rPr lang="en-US" sz="1800" dirty="0"/>
              <a:t>. </a:t>
            </a:r>
            <a:r>
              <a:rPr lang="en-US" sz="1800" dirty="0" err="1"/>
              <a:t>Dizaynni</a:t>
            </a:r>
            <a:r>
              <a:rPr lang="en-US" sz="1800" dirty="0"/>
              <a:t> </a:t>
            </a:r>
            <a:r>
              <a:rPr lang="en-US" sz="1800" dirty="0" err="1"/>
              <a:t>batafsil</a:t>
            </a:r>
            <a:r>
              <a:rPr lang="en-US" sz="1800" dirty="0"/>
              <a:t> </a:t>
            </a:r>
            <a:r>
              <a:rPr lang="en-US" sz="1800" dirty="0" err="1"/>
              <a:t>ishlab</a:t>
            </a:r>
            <a:r>
              <a:rPr lang="en-US" sz="1800" dirty="0"/>
              <a:t> </a:t>
            </a:r>
            <a:r>
              <a:rPr lang="en-US" sz="1800" dirty="0" err="1"/>
              <a:t>chiqish</a:t>
            </a:r>
            <a:r>
              <a:rPr lang="en-US" sz="1800" dirty="0"/>
              <a:t> </a:t>
            </a:r>
            <a:r>
              <a:rPr lang="en-US" sz="1800" dirty="0" err="1"/>
              <a:t>mos</a:t>
            </a:r>
            <a:r>
              <a:rPr lang="en-US" sz="1800" dirty="0"/>
              <a:t> </a:t>
            </a:r>
            <a:r>
              <a:rPr lang="en-US" sz="1800" dirty="0" err="1"/>
              <a:t>zamin</a:t>
            </a:r>
            <a:r>
              <a:rPr lang="en-US" sz="1800" dirty="0"/>
              <a:t> </a:t>
            </a:r>
            <a:r>
              <a:rPr lang="en-US" sz="1800" dirty="0" err="1"/>
              <a:t>qoplamasini</a:t>
            </a:r>
            <a:r>
              <a:rPr lang="en-US" sz="1800" dirty="0"/>
              <a:t> </a:t>
            </a:r>
            <a:r>
              <a:rPr lang="en-US" sz="1800" dirty="0" err="1"/>
              <a:t>tanlashni</a:t>
            </a:r>
            <a:r>
              <a:rPr lang="en-US" sz="1800" dirty="0"/>
              <a:t>, </a:t>
            </a:r>
            <a:r>
              <a:rPr lang="en-US" sz="1800" dirty="0" err="1"/>
              <a:t>devorlarni</a:t>
            </a:r>
            <a:r>
              <a:rPr lang="en-US" sz="1800" dirty="0"/>
              <a:t>, </a:t>
            </a:r>
            <a:r>
              <a:rPr lang="en-US" sz="1800" dirty="0" err="1"/>
              <a:t>derazalarni</a:t>
            </a:r>
            <a:r>
              <a:rPr lang="en-US" sz="1800" dirty="0"/>
              <a:t> </a:t>
            </a:r>
            <a:r>
              <a:rPr lang="en-US" sz="1800" dirty="0" err="1"/>
              <a:t>va</a:t>
            </a:r>
            <a:r>
              <a:rPr lang="en-US" sz="1800" dirty="0"/>
              <a:t> </a:t>
            </a:r>
            <a:r>
              <a:rPr lang="en-US" sz="1800" dirty="0" err="1"/>
              <a:t>eshiklarni</a:t>
            </a:r>
            <a:r>
              <a:rPr lang="en-US" sz="1800" dirty="0"/>
              <a:t> </a:t>
            </a:r>
            <a:r>
              <a:rPr lang="en-US" sz="1800" dirty="0" err="1"/>
              <a:t>tugatish</a:t>
            </a:r>
            <a:r>
              <a:rPr lang="en-US" sz="1800" dirty="0"/>
              <a:t>, </a:t>
            </a:r>
            <a:r>
              <a:rPr lang="en-US" sz="1800" dirty="0" err="1"/>
              <a:t>yoritish</a:t>
            </a:r>
            <a:r>
              <a:rPr lang="en-US" sz="1800" dirty="0"/>
              <a:t> </a:t>
            </a:r>
            <a:r>
              <a:rPr lang="en-US" sz="1800" dirty="0" err="1"/>
              <a:t>rejasini</a:t>
            </a:r>
            <a:r>
              <a:rPr lang="en-US" sz="1800" dirty="0"/>
              <a:t> </a:t>
            </a:r>
            <a:r>
              <a:rPr lang="en-US" sz="1800" dirty="0" err="1"/>
              <a:t>ishlab</a:t>
            </a:r>
            <a:r>
              <a:rPr lang="en-US" sz="1800" dirty="0"/>
              <a:t> </a:t>
            </a:r>
            <a:r>
              <a:rPr lang="en-US" sz="1800" dirty="0" err="1"/>
              <a:t>chiqish</a:t>
            </a:r>
            <a:r>
              <a:rPr lang="en-US" sz="1800" dirty="0"/>
              <a:t>, </a:t>
            </a:r>
            <a:r>
              <a:rPr lang="en-US" sz="1800" dirty="0" err="1"/>
              <a:t>mebel</a:t>
            </a:r>
            <a:r>
              <a:rPr lang="en-US" sz="1800" dirty="0"/>
              <a:t> </a:t>
            </a:r>
            <a:r>
              <a:rPr lang="en-US" sz="1800" dirty="0" err="1"/>
              <a:t>va</a:t>
            </a:r>
            <a:r>
              <a:rPr lang="en-US" sz="1800" dirty="0"/>
              <a:t> </a:t>
            </a:r>
            <a:r>
              <a:rPr lang="en-US" sz="1800" dirty="0" err="1"/>
              <a:t>boshqa</a:t>
            </a:r>
            <a:r>
              <a:rPr lang="en-US" sz="1800" dirty="0"/>
              <a:t> </a:t>
            </a:r>
            <a:r>
              <a:rPr lang="en-US" sz="1800" dirty="0" err="1"/>
              <a:t>ichki</a:t>
            </a:r>
            <a:r>
              <a:rPr lang="en-US" sz="1800" dirty="0"/>
              <a:t> </a:t>
            </a:r>
            <a:r>
              <a:rPr lang="en-US" sz="1800" dirty="0" err="1"/>
              <a:t>elementlarni</a:t>
            </a:r>
            <a:r>
              <a:rPr lang="en-US" sz="1800" dirty="0"/>
              <a:t> </a:t>
            </a:r>
            <a:r>
              <a:rPr lang="en-US" sz="1800" dirty="0" err="1"/>
              <a:t>joylashtirishni</a:t>
            </a:r>
            <a:r>
              <a:rPr lang="en-US" sz="1800" dirty="0"/>
              <a:t> </a:t>
            </a:r>
            <a:r>
              <a:rPr lang="en-US" sz="1800" dirty="0" err="1"/>
              <a:t>o'z</a:t>
            </a:r>
            <a:r>
              <a:rPr lang="en-US" sz="1800" dirty="0"/>
              <a:t> </a:t>
            </a:r>
            <a:r>
              <a:rPr lang="en-US" sz="1800" dirty="0" err="1"/>
              <a:t>ichiga</a:t>
            </a:r>
            <a:r>
              <a:rPr lang="en-US" sz="1800" dirty="0"/>
              <a:t> </a:t>
            </a:r>
            <a:r>
              <a:rPr lang="en-US" sz="1800" dirty="0" err="1"/>
              <a:t>oladi</a:t>
            </a:r>
            <a:r>
              <a:rPr lang="en-US" sz="1800" dirty="0"/>
              <a:t>.</a:t>
            </a:r>
          </a:p>
          <a:p>
            <a:r>
              <a:rPr lang="en-US" sz="1800" dirty="0" err="1"/>
              <a:t>Dizayn</a:t>
            </a:r>
            <a:r>
              <a:rPr lang="en-US" sz="1800" dirty="0"/>
              <a:t> </a:t>
            </a:r>
            <a:r>
              <a:rPr lang="en-US" sz="1800" dirty="0" err="1"/>
              <a:t>loyihasini</a:t>
            </a:r>
            <a:r>
              <a:rPr lang="en-US" sz="1800" dirty="0"/>
              <a:t> </a:t>
            </a:r>
            <a:r>
              <a:rPr lang="en-US" sz="1800" dirty="0" err="1"/>
              <a:t>yaratish</a:t>
            </a:r>
            <a:r>
              <a:rPr lang="en-US" sz="1800" dirty="0"/>
              <a:t> - </a:t>
            </a:r>
            <a:r>
              <a:rPr lang="en-US" sz="1800" dirty="0" err="1"/>
              <a:t>bu</a:t>
            </a:r>
            <a:r>
              <a:rPr lang="en-US" sz="1800" dirty="0"/>
              <a:t> </a:t>
            </a:r>
            <a:r>
              <a:rPr lang="en-US" sz="1800" dirty="0" err="1"/>
              <a:t>ofis</a:t>
            </a:r>
            <a:r>
              <a:rPr lang="en-US" sz="1800" dirty="0"/>
              <a:t>, </a:t>
            </a:r>
            <a:r>
              <a:rPr lang="en-US" sz="1800" dirty="0" err="1"/>
              <a:t>yozgi</a:t>
            </a:r>
            <a:r>
              <a:rPr lang="en-US" sz="1800" dirty="0"/>
              <a:t> </a:t>
            </a:r>
            <a:r>
              <a:rPr lang="en-US" sz="1800" dirty="0" err="1"/>
              <a:t>uy</a:t>
            </a:r>
            <a:r>
              <a:rPr lang="en-US" sz="1800" dirty="0"/>
              <a:t>, </a:t>
            </a:r>
            <a:r>
              <a:rPr lang="en-US" sz="1800" dirty="0" err="1"/>
              <a:t>uy</a:t>
            </a:r>
            <a:r>
              <a:rPr lang="en-US" sz="1800" dirty="0"/>
              <a:t> </a:t>
            </a:r>
            <a:r>
              <a:rPr lang="en-US" sz="1800" dirty="0" err="1"/>
              <a:t>yoki</a:t>
            </a:r>
            <a:r>
              <a:rPr lang="en-US" sz="1800" dirty="0"/>
              <a:t> </a:t>
            </a:r>
            <a:r>
              <a:rPr lang="en-US" sz="1800" dirty="0" err="1"/>
              <a:t>ishlab</a:t>
            </a:r>
            <a:r>
              <a:rPr lang="en-US" sz="1800" dirty="0"/>
              <a:t> </a:t>
            </a:r>
            <a:r>
              <a:rPr lang="en-US" sz="1800" dirty="0" err="1"/>
              <a:t>chiqarish</a:t>
            </a:r>
            <a:r>
              <a:rPr lang="en-US" sz="1800" dirty="0"/>
              <a:t> </a:t>
            </a:r>
            <a:r>
              <a:rPr lang="en-US" sz="1800" dirty="0" err="1"/>
              <a:t>binosi</a:t>
            </a:r>
            <a:r>
              <a:rPr lang="en-US" sz="1800" dirty="0"/>
              <a:t> </a:t>
            </a:r>
            <a:r>
              <a:rPr lang="en-US" sz="1800" dirty="0" err="1"/>
              <a:t>uchun</a:t>
            </a:r>
            <a:r>
              <a:rPr lang="en-US" sz="1800" dirty="0"/>
              <a:t> </a:t>
            </a:r>
            <a:r>
              <a:rPr lang="en-US" sz="1800" dirty="0" err="1"/>
              <a:t>mos</a:t>
            </a:r>
            <a:r>
              <a:rPr lang="en-US" sz="1800" dirty="0"/>
              <a:t> </a:t>
            </a:r>
            <a:r>
              <a:rPr lang="en-US" sz="1800" dirty="0" err="1"/>
              <a:t>va</a:t>
            </a:r>
            <a:r>
              <a:rPr lang="en-US" sz="1800" dirty="0"/>
              <a:t> </a:t>
            </a:r>
            <a:r>
              <a:rPr lang="en-US" sz="1800" dirty="0" err="1"/>
              <a:t>funktsional</a:t>
            </a:r>
            <a:r>
              <a:rPr lang="en-US" sz="1800" dirty="0"/>
              <a:t> </a:t>
            </a:r>
            <a:r>
              <a:rPr lang="en-US" sz="1800" dirty="0" err="1"/>
              <a:t>maydon</a:t>
            </a:r>
            <a:r>
              <a:rPr lang="en-US" sz="1800" dirty="0"/>
              <a:t> </a:t>
            </a:r>
            <a:r>
              <a:rPr lang="en-US" sz="1800" dirty="0" err="1"/>
              <a:t>yaratishga</a:t>
            </a:r>
            <a:r>
              <a:rPr lang="en-US" sz="1800" dirty="0"/>
              <a:t> </a:t>
            </a:r>
            <a:r>
              <a:rPr lang="en-US" sz="1800" dirty="0" err="1"/>
              <a:t>qaratilgan</a:t>
            </a:r>
            <a:r>
              <a:rPr lang="en-US" sz="1800" dirty="0"/>
              <a:t> </a:t>
            </a:r>
            <a:r>
              <a:rPr lang="en-US" sz="1800" dirty="0" err="1"/>
              <a:t>ijodiy</a:t>
            </a:r>
            <a:r>
              <a:rPr lang="en-US" sz="1800" dirty="0"/>
              <a:t>, professional </a:t>
            </a:r>
            <a:r>
              <a:rPr lang="en-US" sz="1800" dirty="0" err="1"/>
              <a:t>harakatlar</a:t>
            </a:r>
            <a:r>
              <a:rPr lang="en-US" sz="1800" dirty="0"/>
              <a:t>. </a:t>
            </a:r>
            <a:r>
              <a:rPr lang="en-US" sz="1800" dirty="0" err="1"/>
              <a:t>Har</a:t>
            </a:r>
            <a:r>
              <a:rPr lang="en-US" sz="1800" dirty="0"/>
              <a:t> </a:t>
            </a:r>
            <a:r>
              <a:rPr lang="en-US" sz="1800" dirty="0" err="1"/>
              <a:t>qanday</a:t>
            </a:r>
            <a:r>
              <a:rPr lang="en-US" sz="1800" dirty="0"/>
              <a:t> </a:t>
            </a:r>
            <a:r>
              <a:rPr lang="en-US" sz="1800" dirty="0" err="1"/>
              <a:t>xonani</a:t>
            </a:r>
            <a:r>
              <a:rPr lang="en-US" sz="1800" dirty="0"/>
              <a:t>, </a:t>
            </a:r>
            <a:r>
              <a:rPr lang="en-US" sz="1800" dirty="0" err="1"/>
              <a:t>xoh</a:t>
            </a:r>
            <a:r>
              <a:rPr lang="en-US" sz="1800" dirty="0"/>
              <a:t> u </a:t>
            </a:r>
            <a:r>
              <a:rPr lang="en-US" sz="1800" dirty="0" err="1"/>
              <a:t>kvartirada</a:t>
            </a:r>
            <a:r>
              <a:rPr lang="en-US" sz="1800" dirty="0"/>
              <a:t>, </a:t>
            </a:r>
            <a:r>
              <a:rPr lang="en-US" sz="1800" dirty="0" err="1"/>
              <a:t>xoh</a:t>
            </a:r>
            <a:r>
              <a:rPr lang="en-US" sz="1800" dirty="0"/>
              <a:t> </a:t>
            </a:r>
            <a:r>
              <a:rPr lang="en-US" sz="1800" dirty="0" err="1"/>
              <a:t>qishloq</a:t>
            </a:r>
            <a:r>
              <a:rPr lang="en-US" sz="1800" dirty="0"/>
              <a:t> </a:t>
            </a:r>
            <a:r>
              <a:rPr lang="en-US" sz="1800" dirty="0" err="1"/>
              <a:t>uyida</a:t>
            </a:r>
            <a:r>
              <a:rPr lang="en-US" sz="1800" dirty="0"/>
              <a:t>, </a:t>
            </a:r>
            <a:r>
              <a:rPr lang="en-US" sz="1800" dirty="0" err="1"/>
              <a:t>xoh</a:t>
            </a:r>
            <a:r>
              <a:rPr lang="en-US" sz="1800" dirty="0"/>
              <a:t> </a:t>
            </a:r>
            <a:r>
              <a:rPr lang="en-US" sz="1800" dirty="0" err="1"/>
              <a:t>ofisida</a:t>
            </a:r>
            <a:r>
              <a:rPr lang="en-US" sz="1800" dirty="0"/>
              <a:t> </a:t>
            </a:r>
            <a:r>
              <a:rPr lang="en-US" sz="1800" dirty="0" err="1"/>
              <a:t>loyihani</a:t>
            </a:r>
            <a:r>
              <a:rPr lang="en-US" sz="1800" dirty="0"/>
              <a:t> </a:t>
            </a:r>
            <a:r>
              <a:rPr lang="en-US" sz="1800" dirty="0" err="1"/>
              <a:t>boshlash</a:t>
            </a:r>
            <a:r>
              <a:rPr lang="en-US" sz="1800" dirty="0"/>
              <a:t> - </a:t>
            </a:r>
            <a:r>
              <a:rPr lang="en-US" sz="1800" dirty="0" err="1"/>
              <a:t>bu</a:t>
            </a:r>
            <a:r>
              <a:rPr lang="en-US" sz="1800" dirty="0"/>
              <a:t> </a:t>
            </a:r>
            <a:r>
              <a:rPr lang="en-US" sz="1800" dirty="0" err="1"/>
              <a:t>dizayner</a:t>
            </a:r>
            <a:r>
              <a:rPr lang="en-US" sz="1800" dirty="0"/>
              <a:t> </a:t>
            </a:r>
            <a:r>
              <a:rPr lang="en-US" sz="1800" dirty="0" err="1"/>
              <a:t>yoki</a:t>
            </a:r>
            <a:r>
              <a:rPr lang="en-US" sz="1800" dirty="0"/>
              <a:t> </a:t>
            </a:r>
            <a:r>
              <a:rPr lang="en-US" sz="1800" dirty="0" err="1"/>
              <a:t>mijozning</a:t>
            </a:r>
            <a:r>
              <a:rPr lang="en-US" sz="1800" dirty="0"/>
              <a:t> </a:t>
            </a:r>
            <a:r>
              <a:rPr lang="en-US" sz="1800" dirty="0" err="1"/>
              <a:t>boshida</a:t>
            </a:r>
            <a:r>
              <a:rPr lang="en-US" sz="1800" dirty="0"/>
              <a:t> </a:t>
            </a:r>
            <a:r>
              <a:rPr lang="en-US" sz="1800" dirty="0" err="1"/>
              <a:t>vujudga</a:t>
            </a:r>
            <a:r>
              <a:rPr lang="en-US" sz="1800" dirty="0"/>
              <a:t> </a:t>
            </a:r>
            <a:r>
              <a:rPr lang="en-US" sz="1800" dirty="0" err="1"/>
              <a:t>kelgan</a:t>
            </a:r>
            <a:r>
              <a:rPr lang="en-US" sz="1800" dirty="0"/>
              <a:t> </a:t>
            </a:r>
            <a:r>
              <a:rPr lang="en-US" sz="1800" dirty="0" err="1"/>
              <a:t>o'ziga</a:t>
            </a:r>
            <a:r>
              <a:rPr lang="en-US" sz="1800" dirty="0"/>
              <a:t> </a:t>
            </a:r>
            <a:r>
              <a:rPr lang="en-US" sz="1800" dirty="0" err="1"/>
              <a:t>xos</a:t>
            </a:r>
            <a:r>
              <a:rPr lang="en-US" sz="1800" dirty="0"/>
              <a:t> </a:t>
            </a:r>
            <a:r>
              <a:rPr lang="en-US" sz="1800" dirty="0" err="1"/>
              <a:t>g'oya</a:t>
            </a:r>
            <a:r>
              <a:rPr lang="en-US" sz="1800" dirty="0"/>
              <a:t>.</a:t>
            </a:r>
            <a:endParaRPr lang="ru-RU"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030" y="92597"/>
            <a:ext cx="5987970" cy="676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60704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894667" y="261257"/>
            <a:ext cx="8457677" cy="6110513"/>
          </a:xfrm>
        </p:spPr>
        <p:txBody>
          <a:bodyPr>
            <a:noAutofit/>
          </a:bodyPr>
          <a:lstStyle/>
          <a:p>
            <a:r>
              <a:rPr lang="en-US" sz="2200" dirty="0" err="1"/>
              <a:t>Xulosa</a:t>
            </a:r>
            <a:r>
              <a:rPr lang="en-US" sz="2200" dirty="0"/>
              <a:t> </a:t>
            </a:r>
            <a:r>
              <a:rPr lang="en-US" sz="2200" dirty="0" err="1"/>
              <a:t>qilib</a:t>
            </a:r>
            <a:r>
              <a:rPr lang="en-US" sz="2200" dirty="0"/>
              <a:t> </a:t>
            </a:r>
            <a:r>
              <a:rPr lang="en-US" sz="2200" dirty="0" err="1"/>
              <a:t>aytganda</a:t>
            </a:r>
            <a:r>
              <a:rPr lang="en-US" sz="2200" dirty="0"/>
              <a:t>, </a:t>
            </a:r>
            <a:r>
              <a:rPr lang="en-US" sz="2200" dirty="0" err="1"/>
              <a:t>psixik</a:t>
            </a:r>
            <a:r>
              <a:rPr lang="en-US" sz="2200" dirty="0"/>
              <a:t> </a:t>
            </a:r>
            <a:r>
              <a:rPr lang="en-US" sz="2200" dirty="0" err="1"/>
              <a:t>aks</a:t>
            </a:r>
            <a:r>
              <a:rPr lang="en-US" sz="2200" dirty="0"/>
              <a:t> </a:t>
            </a:r>
            <a:r>
              <a:rPr lang="en-US" sz="2200" dirty="0" err="1"/>
              <a:t>ettirish</a:t>
            </a:r>
            <a:r>
              <a:rPr lang="en-US" sz="2200" dirty="0"/>
              <a:t> </a:t>
            </a:r>
            <a:r>
              <a:rPr lang="en-US" sz="2200" dirty="0" err="1"/>
              <a:t>qanday</a:t>
            </a:r>
            <a:r>
              <a:rPr lang="en-US" sz="2200" dirty="0"/>
              <a:t> </a:t>
            </a:r>
            <a:r>
              <a:rPr lang="en-US" sz="2200" dirty="0" err="1"/>
              <a:t>paydo</a:t>
            </a:r>
            <a:r>
              <a:rPr lang="en-US" sz="2200" dirty="0"/>
              <a:t> </a:t>
            </a:r>
            <a:r>
              <a:rPr lang="en-US" sz="2200" dirty="0" err="1"/>
              <a:t>bolgani</a:t>
            </a:r>
            <a:r>
              <a:rPr lang="en-US" sz="2200" dirty="0"/>
              <a:t>, </a:t>
            </a:r>
            <a:r>
              <a:rPr lang="en-US" sz="2200" dirty="0" err="1"/>
              <a:t>rivojlangani</a:t>
            </a:r>
            <a:r>
              <a:rPr lang="en-US" sz="2200" dirty="0"/>
              <a:t>, </a:t>
            </a:r>
            <a:r>
              <a:rPr lang="en-US" sz="2200" dirty="0" err="1"/>
              <a:t>evolyusiya</a:t>
            </a:r>
            <a:r>
              <a:rPr lang="en-US" sz="2200" dirty="0"/>
              <a:t> </a:t>
            </a:r>
            <a:r>
              <a:rPr lang="en-US" sz="2200" dirty="0" err="1"/>
              <a:t>pillapoyasining</a:t>
            </a:r>
            <a:r>
              <a:rPr lang="en-US" sz="2200" dirty="0"/>
              <a:t> </a:t>
            </a:r>
            <a:r>
              <a:rPr lang="en-US" sz="2200" dirty="0" err="1"/>
              <a:t>turli</a:t>
            </a:r>
            <a:r>
              <a:rPr lang="en-US" sz="2200" dirty="0"/>
              <a:t> </a:t>
            </a:r>
            <a:r>
              <a:rPr lang="en-US" sz="2200" dirty="0" err="1"/>
              <a:t>bosqich</a:t>
            </a:r>
            <a:r>
              <a:rPr lang="en-US" sz="2200" dirty="0"/>
              <a:t> </a:t>
            </a:r>
            <a:r>
              <a:rPr lang="en-US" sz="2200" dirty="0" err="1"/>
              <a:t>larida</a:t>
            </a:r>
            <a:r>
              <a:rPr lang="en-US" sz="2200" dirty="0"/>
              <a:t> </a:t>
            </a:r>
            <a:r>
              <a:rPr lang="en-US" sz="2200" dirty="0" err="1"/>
              <a:t>qanday</a:t>
            </a:r>
            <a:r>
              <a:rPr lang="en-US" sz="2200" dirty="0"/>
              <a:t> </a:t>
            </a:r>
            <a:r>
              <a:rPr lang="en-US" sz="2200" dirty="0" err="1"/>
              <a:t>ozgarib</a:t>
            </a:r>
            <a:r>
              <a:rPr lang="en-US" sz="2200" dirty="0"/>
              <a:t> </a:t>
            </a:r>
            <a:r>
              <a:rPr lang="en-US" sz="2200" dirty="0" err="1"/>
              <a:t>borgani</a:t>
            </a:r>
            <a:r>
              <a:rPr lang="en-US" sz="2200" dirty="0"/>
              <a:t>, </a:t>
            </a:r>
            <a:r>
              <a:rPr lang="en-US" sz="2200" dirty="0" err="1"/>
              <a:t>kishi</a:t>
            </a:r>
            <a:r>
              <a:rPr lang="en-US" sz="2200" dirty="0"/>
              <a:t> </a:t>
            </a:r>
            <a:r>
              <a:rPr lang="en-US" sz="2200" dirty="0" err="1"/>
              <a:t>ongi</a:t>
            </a:r>
            <a:r>
              <a:rPr lang="en-US" sz="2200" dirty="0"/>
              <a:t> </a:t>
            </a:r>
            <a:r>
              <a:rPr lang="en-US" sz="2200" dirty="0" err="1"/>
              <a:t>qanday</a:t>
            </a:r>
            <a:r>
              <a:rPr lang="en-US" sz="2200" dirty="0"/>
              <a:t> </a:t>
            </a:r>
            <a:r>
              <a:rPr lang="en-US" sz="2200" dirty="0" err="1"/>
              <a:t>paydo</a:t>
            </a:r>
            <a:r>
              <a:rPr lang="en-US" sz="2200" dirty="0"/>
              <a:t> </a:t>
            </a:r>
            <a:r>
              <a:rPr lang="en-US" sz="2200" dirty="0" err="1"/>
              <a:t>bolgani</a:t>
            </a:r>
            <a:r>
              <a:rPr lang="en-US" sz="2200" dirty="0"/>
              <a:t> </a:t>
            </a:r>
            <a:r>
              <a:rPr lang="en-US" sz="2200" dirty="0" err="1"/>
              <a:t>va</a:t>
            </a:r>
            <a:r>
              <a:rPr lang="en-US" sz="2200" dirty="0"/>
              <a:t> </a:t>
            </a:r>
            <a:r>
              <a:rPr lang="en-US" sz="2200" dirty="0" err="1"/>
              <a:t>shakllanganini</a:t>
            </a:r>
            <a:r>
              <a:rPr lang="en-US" sz="2200" dirty="0"/>
              <a:t> </a:t>
            </a:r>
            <a:r>
              <a:rPr lang="en-US" sz="2200" dirty="0" err="1"/>
              <a:t>tushunib</a:t>
            </a:r>
            <a:r>
              <a:rPr lang="en-US" sz="2200" dirty="0"/>
              <a:t> </a:t>
            </a:r>
            <a:r>
              <a:rPr lang="en-US" sz="2200" dirty="0" err="1"/>
              <a:t>olgandan</a:t>
            </a:r>
            <a:r>
              <a:rPr lang="en-US" sz="2200" dirty="0"/>
              <a:t> </a:t>
            </a:r>
            <a:r>
              <a:rPr lang="en-US" sz="2200" dirty="0" err="1"/>
              <a:t>keyingina</a:t>
            </a:r>
            <a:r>
              <a:rPr lang="en-US" sz="2200" dirty="0"/>
              <a:t> </a:t>
            </a:r>
            <a:r>
              <a:rPr lang="en-US" sz="2200" dirty="0" err="1"/>
              <a:t>psixikaning</a:t>
            </a:r>
            <a:r>
              <a:rPr lang="en-US" sz="2200" dirty="0"/>
              <a:t> </a:t>
            </a:r>
            <a:r>
              <a:rPr lang="en-US" sz="2200" dirty="0" err="1"/>
              <a:t>eng</a:t>
            </a:r>
            <a:r>
              <a:rPr lang="en-US" sz="2200" dirty="0"/>
              <a:t> </a:t>
            </a:r>
            <a:r>
              <a:rPr lang="en-US" sz="2200" dirty="0" err="1"/>
              <a:t>muhim</a:t>
            </a:r>
            <a:r>
              <a:rPr lang="en-US" sz="2200" dirty="0"/>
              <a:t> </a:t>
            </a:r>
            <a:r>
              <a:rPr lang="en-US" sz="2200" dirty="0" err="1"/>
              <a:t>qonuniyatlarini</a:t>
            </a:r>
            <a:r>
              <a:rPr lang="en-US" sz="2200" dirty="0"/>
              <a:t> </a:t>
            </a:r>
            <a:r>
              <a:rPr lang="en-US" sz="2200" dirty="0" err="1"/>
              <a:t>ochib</a:t>
            </a:r>
            <a:r>
              <a:rPr lang="en-US" sz="2200" dirty="0"/>
              <a:t> </a:t>
            </a:r>
            <a:r>
              <a:rPr lang="en-US" sz="2200" dirty="0" err="1"/>
              <a:t>berish</a:t>
            </a:r>
            <a:r>
              <a:rPr lang="en-US" sz="2200" dirty="0"/>
              <a:t> </a:t>
            </a:r>
            <a:r>
              <a:rPr lang="en-US" sz="2200" dirty="0" err="1"/>
              <a:t>va</a:t>
            </a:r>
            <a:r>
              <a:rPr lang="en-US" sz="2200" dirty="0"/>
              <a:t> </a:t>
            </a:r>
            <a:r>
              <a:rPr lang="en-US" sz="2200" dirty="0" err="1"/>
              <a:t>jiddiy</a:t>
            </a:r>
            <a:r>
              <a:rPr lang="en-US" sz="2200" dirty="0"/>
              <a:t> </a:t>
            </a:r>
            <a:r>
              <a:rPr lang="en-US" sz="2200" dirty="0" err="1"/>
              <a:t>psixik</a:t>
            </a:r>
            <a:r>
              <a:rPr lang="en-US" sz="2200" dirty="0"/>
              <a:t> </a:t>
            </a:r>
            <a:r>
              <a:rPr lang="en-US" sz="2200" dirty="0" err="1"/>
              <a:t>faktlarni</a:t>
            </a:r>
            <a:r>
              <a:rPr lang="en-US" sz="2200" dirty="0"/>
              <a:t> </a:t>
            </a:r>
            <a:r>
              <a:rPr lang="en-US" sz="2200" dirty="0" err="1"/>
              <a:t>aniqlash</a:t>
            </a:r>
            <a:r>
              <a:rPr lang="en-US" sz="2200" dirty="0"/>
              <a:t> </a:t>
            </a:r>
            <a:r>
              <a:rPr lang="en-US" sz="2200" dirty="0" err="1"/>
              <a:t>mumkin</a:t>
            </a:r>
            <a:r>
              <a:rPr lang="en-US" sz="2200" dirty="0"/>
              <a:t> </a:t>
            </a:r>
            <a:r>
              <a:rPr lang="en-US" sz="2200" dirty="0" err="1"/>
              <a:t>boladi</a:t>
            </a:r>
            <a:r>
              <a:rPr lang="en-US" sz="2200" dirty="0"/>
              <a:t>. </a:t>
            </a:r>
            <a:r>
              <a:rPr lang="en-US" sz="2200" dirty="0" err="1"/>
              <a:t>SHunday</a:t>
            </a:r>
            <a:r>
              <a:rPr lang="en-US" sz="2200" dirty="0"/>
              <a:t> </a:t>
            </a:r>
            <a:r>
              <a:rPr lang="en-US" sz="2200" dirty="0" err="1"/>
              <a:t>qilib</a:t>
            </a:r>
            <a:r>
              <a:rPr lang="en-US" sz="2200" dirty="0"/>
              <a:t>, </a:t>
            </a:r>
            <a:r>
              <a:rPr lang="en-US" sz="2200" dirty="0" err="1"/>
              <a:t>kasbiy</a:t>
            </a:r>
            <a:r>
              <a:rPr lang="en-US" sz="2200" dirty="0"/>
              <a:t> </a:t>
            </a:r>
            <a:r>
              <a:rPr lang="en-US" sz="2200" dirty="0" err="1"/>
              <a:t>psixologiya</a:t>
            </a:r>
            <a:r>
              <a:rPr lang="en-US" sz="2200" dirty="0"/>
              <a:t> </a:t>
            </a:r>
            <a:r>
              <a:rPr lang="en-US" sz="2200" dirty="0" err="1"/>
              <a:t>fani</a:t>
            </a:r>
            <a:r>
              <a:rPr lang="en-US" sz="2200" dirty="0"/>
              <a:t> </a:t>
            </a:r>
            <a:r>
              <a:rPr lang="en-US" sz="2200" dirty="0" err="1"/>
              <a:t>psixikaning</a:t>
            </a:r>
            <a:r>
              <a:rPr lang="en-US" sz="2200" dirty="0"/>
              <a:t> </a:t>
            </a:r>
            <a:r>
              <a:rPr lang="en-US" sz="2200" dirty="0" err="1"/>
              <a:t>paydo</a:t>
            </a:r>
            <a:r>
              <a:rPr lang="en-US" sz="2200" dirty="0"/>
              <a:t> </a:t>
            </a:r>
            <a:r>
              <a:rPr lang="en-US" sz="2200" dirty="0" err="1"/>
              <a:t>bolishi</a:t>
            </a:r>
            <a:r>
              <a:rPr lang="en-US" sz="2200" dirty="0"/>
              <a:t>, </a:t>
            </a:r>
            <a:r>
              <a:rPr lang="en-US" sz="2200" dirty="0" err="1"/>
              <a:t>psixik</a:t>
            </a:r>
            <a:r>
              <a:rPr lang="en-US" sz="2200" dirty="0"/>
              <a:t> </a:t>
            </a:r>
            <a:r>
              <a:rPr lang="en-US" sz="2200" dirty="0" err="1"/>
              <a:t>jarayonlarning</a:t>
            </a:r>
            <a:r>
              <a:rPr lang="en-US" sz="2200" dirty="0"/>
              <a:t> </a:t>
            </a:r>
            <a:r>
              <a:rPr lang="en-US" sz="2200" dirty="0" err="1"/>
              <a:t>taraqqiyot</a:t>
            </a:r>
            <a:r>
              <a:rPr lang="en-US" sz="2200" dirty="0"/>
              <a:t> </a:t>
            </a:r>
            <a:r>
              <a:rPr lang="en-US" sz="2200" dirty="0" err="1"/>
              <a:t>qonuniyatlari</a:t>
            </a:r>
            <a:r>
              <a:rPr lang="en-US" sz="2200" dirty="0"/>
              <a:t> </a:t>
            </a:r>
            <a:r>
              <a:rPr lang="en-US" sz="2200" dirty="0" err="1"/>
              <a:t>va</a:t>
            </a:r>
            <a:r>
              <a:rPr lang="en-US" sz="2200" dirty="0"/>
              <a:t> </a:t>
            </a:r>
            <a:r>
              <a:rPr lang="en-US" sz="2200" dirty="0" err="1"/>
              <a:t>inson</a:t>
            </a:r>
            <a:r>
              <a:rPr lang="en-US" sz="2200" dirty="0"/>
              <a:t> </a:t>
            </a:r>
            <a:r>
              <a:rPr lang="en-US" sz="2200" dirty="0" err="1"/>
              <a:t>bilan</a:t>
            </a:r>
            <a:r>
              <a:rPr lang="en-US" sz="2200" dirty="0"/>
              <a:t> </a:t>
            </a:r>
            <a:r>
              <a:rPr lang="en-US" sz="2200" dirty="0" err="1"/>
              <a:t>tashqi</a:t>
            </a:r>
            <a:r>
              <a:rPr lang="en-US" sz="2200" dirty="0"/>
              <a:t> </a:t>
            </a:r>
            <a:r>
              <a:rPr lang="en-US" sz="2200" dirty="0" err="1"/>
              <a:t>muhit</a:t>
            </a:r>
            <a:r>
              <a:rPr lang="en-US" sz="2200" dirty="0"/>
              <a:t> </a:t>
            </a:r>
            <a:r>
              <a:rPr lang="en-US" sz="2200" dirty="0" err="1"/>
              <a:t>ortasidagi</a:t>
            </a:r>
            <a:r>
              <a:rPr lang="en-US" sz="2200" dirty="0"/>
              <a:t> </a:t>
            </a:r>
            <a:r>
              <a:rPr lang="en-US" sz="2200" dirty="0" err="1"/>
              <a:t>ozaro</a:t>
            </a:r>
            <a:r>
              <a:rPr lang="en-US" sz="2200" dirty="0"/>
              <a:t> </a:t>
            </a:r>
            <a:r>
              <a:rPr lang="en-US" sz="2200" dirty="0" err="1"/>
              <a:t>munosabatlarni</a:t>
            </a:r>
            <a:r>
              <a:rPr lang="en-US" sz="2200" dirty="0"/>
              <a:t> </a:t>
            </a:r>
            <a:r>
              <a:rPr lang="en-US" sz="2200" dirty="0" err="1"/>
              <a:t>organadi</a:t>
            </a:r>
            <a:r>
              <a:rPr lang="en-US" sz="2200" dirty="0"/>
              <a:t>. </a:t>
            </a:r>
            <a:r>
              <a:rPr lang="en-US" sz="2200" dirty="0" err="1"/>
              <a:t>Odamning</a:t>
            </a:r>
            <a:r>
              <a:rPr lang="en-US" sz="2200" dirty="0"/>
              <a:t> </a:t>
            </a:r>
            <a:r>
              <a:rPr lang="en-US" sz="2200" dirty="0" err="1"/>
              <a:t>psixik</a:t>
            </a:r>
            <a:r>
              <a:rPr lang="en-US" sz="2200" dirty="0"/>
              <a:t> </a:t>
            </a:r>
            <a:r>
              <a:rPr lang="en-US" sz="2200" dirty="0" err="1"/>
              <a:t>hayoti</a:t>
            </a:r>
            <a:r>
              <a:rPr lang="en-US" sz="2200" dirty="0"/>
              <a:t> </a:t>
            </a:r>
            <a:r>
              <a:rPr lang="en-US" sz="2200" dirty="0" err="1"/>
              <a:t>murakkab</a:t>
            </a:r>
            <a:r>
              <a:rPr lang="en-US" sz="2200" dirty="0"/>
              <a:t> </a:t>
            </a:r>
            <a:r>
              <a:rPr lang="en-US" sz="2200" dirty="0" err="1"/>
              <a:t>va</a:t>
            </a:r>
            <a:r>
              <a:rPr lang="en-US" sz="2200" dirty="0"/>
              <a:t> </a:t>
            </a:r>
            <a:r>
              <a:rPr lang="en-US" sz="2200" dirty="0" err="1"/>
              <a:t>kopqirralidir</a:t>
            </a:r>
            <a:r>
              <a:rPr lang="en-US" sz="2200" dirty="0"/>
              <a:t>. U </a:t>
            </a:r>
            <a:r>
              <a:rPr lang="en-US" sz="2200" dirty="0" err="1"/>
              <a:t>faqat</a:t>
            </a:r>
            <a:r>
              <a:rPr lang="en-US" sz="2200" dirty="0"/>
              <a:t> </a:t>
            </a:r>
            <a:r>
              <a:rPr lang="en-US" sz="2200" dirty="0" err="1"/>
              <a:t>tashqi</a:t>
            </a:r>
            <a:r>
              <a:rPr lang="en-US" sz="2200" dirty="0"/>
              <a:t> </a:t>
            </a:r>
            <a:r>
              <a:rPr lang="en-US" sz="2200" dirty="0" err="1"/>
              <a:t>muhitning</a:t>
            </a:r>
            <a:r>
              <a:rPr lang="en-US" sz="2200" dirty="0"/>
              <a:t> </a:t>
            </a:r>
            <a:r>
              <a:rPr lang="en-US" sz="2200" dirty="0" err="1"/>
              <a:t>tasirlarigagina</a:t>
            </a:r>
            <a:r>
              <a:rPr lang="en-US" sz="2200" dirty="0"/>
              <a:t> </a:t>
            </a:r>
            <a:r>
              <a:rPr lang="en-US" sz="2200" dirty="0" err="1"/>
              <a:t>bogliq</a:t>
            </a:r>
            <a:r>
              <a:rPr lang="en-US" sz="2200" dirty="0"/>
              <a:t> </a:t>
            </a:r>
            <a:r>
              <a:rPr lang="en-US" sz="2200" dirty="0" err="1"/>
              <a:t>bolib</a:t>
            </a:r>
            <a:r>
              <a:rPr lang="en-US" sz="2200" dirty="0"/>
              <a:t> </a:t>
            </a:r>
            <a:r>
              <a:rPr lang="en-US" sz="2200" dirty="0" err="1"/>
              <a:t>qolmay</a:t>
            </a:r>
            <a:r>
              <a:rPr lang="en-US" sz="2200" dirty="0"/>
              <a:t>, </a:t>
            </a:r>
            <a:r>
              <a:rPr lang="en-US" sz="2200" dirty="0" err="1"/>
              <a:t>balki</a:t>
            </a:r>
            <a:r>
              <a:rPr lang="en-US" sz="2200" dirty="0"/>
              <a:t> </a:t>
            </a:r>
            <a:r>
              <a:rPr lang="en-US" sz="2200" dirty="0" err="1"/>
              <a:t>yuksak</a:t>
            </a:r>
            <a:r>
              <a:rPr lang="en-US" sz="2200" dirty="0"/>
              <a:t> </a:t>
            </a:r>
            <a:r>
              <a:rPr lang="en-US" sz="2200" dirty="0" err="1"/>
              <a:t>nerv</a:t>
            </a:r>
            <a:r>
              <a:rPr lang="en-US" sz="2200" dirty="0"/>
              <a:t> </a:t>
            </a:r>
            <a:r>
              <a:rPr lang="en-US" sz="2200" dirty="0" err="1"/>
              <a:t>faoliyatidagi</a:t>
            </a:r>
            <a:r>
              <a:rPr lang="en-US" sz="2200" dirty="0"/>
              <a:t> </a:t>
            </a:r>
            <a:r>
              <a:rPr lang="en-US" sz="2200" dirty="0" err="1"/>
              <a:t>miya</a:t>
            </a:r>
            <a:r>
              <a:rPr lang="en-US" sz="2200" dirty="0"/>
              <a:t> </a:t>
            </a:r>
            <a:r>
              <a:rPr lang="en-US" sz="2200" dirty="0" err="1"/>
              <a:t>ishining</a:t>
            </a:r>
            <a:r>
              <a:rPr lang="en-US" sz="2200" dirty="0"/>
              <a:t> </a:t>
            </a:r>
            <a:r>
              <a:rPr lang="en-US" sz="2200" dirty="0" err="1"/>
              <a:t>murakkab</a:t>
            </a:r>
            <a:r>
              <a:rPr lang="en-US" sz="2200" dirty="0"/>
              <a:t> </a:t>
            </a:r>
            <a:r>
              <a:rPr lang="en-US" sz="2200" dirty="0" err="1"/>
              <a:t>nerv-fiziologik</a:t>
            </a:r>
            <a:r>
              <a:rPr lang="en-US" sz="2200" dirty="0"/>
              <a:t> </a:t>
            </a:r>
            <a:r>
              <a:rPr lang="en-US" sz="2200" dirty="0" err="1"/>
              <a:t>qonuniyatlariga</a:t>
            </a:r>
            <a:r>
              <a:rPr lang="en-US" sz="2200" dirty="0"/>
              <a:t> ham </a:t>
            </a:r>
            <a:r>
              <a:rPr lang="en-US" sz="2200" dirty="0" err="1"/>
              <a:t>boysunadi</a:t>
            </a:r>
            <a:r>
              <a:rPr lang="en-US" sz="2200" dirty="0"/>
              <a:t>.</a:t>
            </a:r>
          </a:p>
        </p:txBody>
      </p:sp>
    </p:spTree>
    <p:extLst>
      <p:ext uri="{BB962C8B-B14F-4D97-AF65-F5344CB8AC3E}">
        <p14:creationId xmlns:p14="http://schemas.microsoft.com/office/powerpoint/2010/main" val="26023950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Foydalanilgan</a:t>
            </a:r>
            <a:r>
              <a:rPr lang="en-US" dirty="0"/>
              <a:t> </a:t>
            </a:r>
            <a:r>
              <a:rPr lang="en-US" dirty="0" err="1"/>
              <a:t>adabiyotlar</a:t>
            </a:r>
            <a:r>
              <a:rPr lang="en-US" dirty="0"/>
              <a:t>  </a:t>
            </a:r>
            <a:r>
              <a:rPr lang="en-US" dirty="0" err="1"/>
              <a:t>ro`yxati</a:t>
            </a:r>
            <a:r>
              <a:rPr lang="en-US" dirty="0"/>
              <a:t> </a:t>
            </a:r>
            <a:endParaRPr lang="ru-RU" dirty="0"/>
          </a:p>
        </p:txBody>
      </p:sp>
      <p:sp>
        <p:nvSpPr>
          <p:cNvPr id="3" name="Объект 2"/>
          <p:cNvSpPr>
            <a:spLocks noGrp="1"/>
          </p:cNvSpPr>
          <p:nvPr>
            <p:ph idx="1"/>
          </p:nvPr>
        </p:nvSpPr>
        <p:spPr/>
        <p:txBody>
          <a:bodyPr/>
          <a:lstStyle/>
          <a:p>
            <a:pPr marL="457200" indent="-457200">
              <a:buFont typeface="+mj-lt"/>
              <a:buAutoNum type="arabicPeriod"/>
            </a:pPr>
            <a:r>
              <a:rPr lang="en-US" dirty="0"/>
              <a:t>M. </a:t>
            </a:r>
            <a:r>
              <a:rPr lang="en-US" dirty="0" err="1"/>
              <a:t>Mahkamova</a:t>
            </a:r>
            <a:r>
              <a:rPr lang="en-US" dirty="0"/>
              <a:t> “</a:t>
            </a:r>
            <a:r>
              <a:rPr lang="en-US" dirty="0" err="1"/>
              <a:t>Kasbiy</a:t>
            </a:r>
            <a:r>
              <a:rPr lang="en-US" dirty="0"/>
              <a:t> </a:t>
            </a:r>
            <a:r>
              <a:rPr lang="en-US" dirty="0" err="1"/>
              <a:t>psixologiya</a:t>
            </a:r>
            <a:r>
              <a:rPr lang="en-US" dirty="0"/>
              <a:t> “</a:t>
            </a:r>
          </a:p>
          <a:p>
            <a:pPr marL="457200" indent="-457200">
              <a:buFont typeface="+mj-lt"/>
              <a:buAutoNum type="arabicPeriod"/>
            </a:pPr>
            <a:r>
              <a:rPr lang="en-US" dirty="0"/>
              <a:t>www.edu.uz</a:t>
            </a:r>
          </a:p>
          <a:p>
            <a:pPr marL="457200" indent="-457200">
              <a:buFont typeface="+mj-lt"/>
              <a:buAutoNum type="arabicPeriod"/>
            </a:pPr>
            <a:r>
              <a:rPr lang="en-US" dirty="0"/>
              <a:t>www.ziyonet.uz</a:t>
            </a:r>
            <a:endParaRPr lang="ru-RU" dirty="0"/>
          </a:p>
        </p:txBody>
      </p:sp>
    </p:spTree>
    <p:extLst>
      <p:ext uri="{BB962C8B-B14F-4D97-AF65-F5344CB8AC3E}">
        <p14:creationId xmlns:p14="http://schemas.microsoft.com/office/powerpoint/2010/main" val="3085165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618518"/>
            <a:ext cx="10136187" cy="5564568"/>
          </a:xfrm>
        </p:spPr>
        <p:txBody>
          <a:bodyPr>
            <a:normAutofit/>
          </a:bodyPr>
          <a:lstStyle/>
          <a:p>
            <a:r>
              <a:rPr lang="en-US" sz="6000" dirty="0" err="1"/>
              <a:t>E`tiboringiz</a:t>
            </a:r>
            <a:r>
              <a:rPr lang="en-US" sz="6000" dirty="0"/>
              <a:t> </a:t>
            </a:r>
            <a:r>
              <a:rPr lang="en-US" sz="6000" dirty="0" err="1"/>
              <a:t>uchun</a:t>
            </a:r>
            <a:r>
              <a:rPr lang="en-US" sz="6000" dirty="0"/>
              <a:t> </a:t>
            </a:r>
            <a:r>
              <a:rPr lang="en-US" sz="6000" dirty="0" err="1"/>
              <a:t>rahmat</a:t>
            </a:r>
            <a:endParaRPr lang="ru-RU" sz="6000" dirty="0"/>
          </a:p>
        </p:txBody>
      </p:sp>
    </p:spTree>
    <p:extLst>
      <p:ext uri="{BB962C8B-B14F-4D97-AF65-F5344CB8AC3E}">
        <p14:creationId xmlns:p14="http://schemas.microsoft.com/office/powerpoint/2010/main" val="24854267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93868"/>
            <a:ext cx="7176304" cy="5940088"/>
          </a:xfrm>
          <a:prstGeom prst="rect">
            <a:avLst/>
          </a:prstGeom>
        </p:spPr>
        <p:txBody>
          <a:bodyPr wrap="square">
            <a:spAutoFit/>
          </a:bodyPr>
          <a:lstStyle/>
          <a:p>
            <a:r>
              <a:rPr lang="en-US" sz="2000" dirty="0" err="1"/>
              <a:t>Kasbiy</a:t>
            </a:r>
            <a:r>
              <a:rPr lang="en-US" sz="2000" dirty="0"/>
              <a:t> </a:t>
            </a:r>
            <a:r>
              <a:rPr lang="en-US" sz="2000" dirty="0" err="1"/>
              <a:t>psixologiya</a:t>
            </a:r>
            <a:r>
              <a:rPr lang="en-US" sz="2000" dirty="0"/>
              <a:t> </a:t>
            </a:r>
            <a:r>
              <a:rPr lang="en-US" sz="2000" dirty="0" err="1"/>
              <a:t>faniga</a:t>
            </a:r>
            <a:r>
              <a:rPr lang="en-US" sz="2000" dirty="0"/>
              <a:t> </a:t>
            </a:r>
            <a:r>
              <a:rPr lang="en-US" sz="2000" dirty="0" err="1"/>
              <a:t>kirish</a:t>
            </a:r>
            <a:r>
              <a:rPr lang="en-US" sz="2000" dirty="0"/>
              <a:t> </a:t>
            </a:r>
            <a:r>
              <a:rPr lang="en-US" sz="2000" dirty="0" err="1"/>
              <a:t>va</a:t>
            </a:r>
            <a:r>
              <a:rPr lang="en-US" sz="2000" dirty="0"/>
              <a:t> </a:t>
            </a:r>
            <a:r>
              <a:rPr lang="en-US" sz="2000" dirty="0" err="1"/>
              <a:t>uning</a:t>
            </a:r>
            <a:r>
              <a:rPr lang="en-US" sz="2000" dirty="0"/>
              <a:t> </a:t>
            </a:r>
            <a:r>
              <a:rPr lang="en-US" sz="2000" dirty="0" err="1"/>
              <a:t>jamiyatdagi</a:t>
            </a:r>
            <a:r>
              <a:rPr lang="en-US" sz="2000" dirty="0"/>
              <a:t> </a:t>
            </a:r>
            <a:r>
              <a:rPr lang="en-US" sz="2000" dirty="0" err="1"/>
              <a:t>o’rni</a:t>
            </a:r>
            <a:r>
              <a:rPr lang="en-US" sz="2000" dirty="0"/>
              <a:t>. </a:t>
            </a:r>
            <a:r>
              <a:rPr lang="en-US" sz="2000" dirty="0" err="1"/>
              <a:t>Hozirgi</a:t>
            </a:r>
            <a:r>
              <a:rPr lang="en-US" sz="2000" dirty="0"/>
              <a:t> </a:t>
            </a:r>
            <a:r>
              <a:rPr lang="en-US" sz="2000" dirty="0" err="1"/>
              <a:t>davrda</a:t>
            </a:r>
            <a:r>
              <a:rPr lang="en-US" sz="2000" dirty="0"/>
              <a:t> </a:t>
            </a:r>
            <a:r>
              <a:rPr lang="en-US" sz="2000" dirty="0" err="1"/>
              <a:t>iqtisodiyot</a:t>
            </a:r>
            <a:r>
              <a:rPr lang="en-US" sz="2000" dirty="0"/>
              <a:t> </a:t>
            </a:r>
            <a:r>
              <a:rPr lang="en-US" sz="2000" dirty="0" err="1"/>
              <a:t>hamda</a:t>
            </a:r>
            <a:r>
              <a:rPr lang="en-US" sz="2000" dirty="0"/>
              <a:t> </a:t>
            </a:r>
            <a:r>
              <a:rPr lang="en-US" sz="2000" dirty="0" err="1"/>
              <a:t>madaniyatni</a:t>
            </a:r>
            <a:r>
              <a:rPr lang="en-US" sz="2000" dirty="0"/>
              <a:t> </a:t>
            </a:r>
            <a:r>
              <a:rPr lang="en-US" sz="2000" dirty="0" err="1"/>
              <a:t>tez</a:t>
            </a:r>
            <a:r>
              <a:rPr lang="en-US" sz="2000" dirty="0"/>
              <a:t> </a:t>
            </a:r>
            <a:r>
              <a:rPr lang="en-US" sz="2000" dirty="0" err="1"/>
              <a:t>va</a:t>
            </a:r>
            <a:r>
              <a:rPr lang="en-US" sz="2000" dirty="0"/>
              <a:t> </a:t>
            </a:r>
            <a:r>
              <a:rPr lang="en-US" sz="2000" dirty="0" err="1"/>
              <a:t>uygun</a:t>
            </a:r>
            <a:r>
              <a:rPr lang="en-US" sz="2000" dirty="0"/>
              <a:t> </a:t>
            </a:r>
            <a:r>
              <a:rPr lang="en-US" sz="2000" dirty="0" err="1"/>
              <a:t>rivojlantirish</a:t>
            </a:r>
            <a:r>
              <a:rPr lang="en-US" sz="2000" dirty="0"/>
              <a:t>, </a:t>
            </a:r>
            <a:r>
              <a:rPr lang="en-US" sz="2000" dirty="0" err="1"/>
              <a:t>ijtimoiy</a:t>
            </a:r>
            <a:r>
              <a:rPr lang="en-US" sz="2000" dirty="0"/>
              <a:t> </a:t>
            </a:r>
            <a:r>
              <a:rPr lang="en-US" sz="2000" dirty="0" err="1"/>
              <a:t>munosabatlarni</a:t>
            </a:r>
            <a:r>
              <a:rPr lang="en-US" sz="2000" dirty="0"/>
              <a:t>  </a:t>
            </a:r>
            <a:r>
              <a:rPr lang="en-US" sz="2000" dirty="0" err="1"/>
              <a:t>takomillashtirish</a:t>
            </a:r>
            <a:r>
              <a:rPr lang="en-US" sz="2000" dirty="0"/>
              <a:t>, </a:t>
            </a:r>
            <a:r>
              <a:rPr lang="en-US" sz="2000" dirty="0" err="1"/>
              <a:t>jamiyatning</a:t>
            </a:r>
            <a:r>
              <a:rPr lang="en-US" sz="2000" dirty="0"/>
              <a:t> </a:t>
            </a:r>
            <a:r>
              <a:rPr lang="en-US" sz="2000" dirty="0" err="1"/>
              <a:t>asosiy</a:t>
            </a:r>
            <a:r>
              <a:rPr lang="en-US" sz="2000" dirty="0"/>
              <a:t> </a:t>
            </a:r>
            <a:r>
              <a:rPr lang="en-US" sz="2000" dirty="0" err="1"/>
              <a:t>ishlab</a:t>
            </a:r>
            <a:r>
              <a:rPr lang="en-US" sz="2000" dirty="0"/>
              <a:t> </a:t>
            </a:r>
            <a:r>
              <a:rPr lang="en-US" sz="2000" dirty="0" err="1"/>
              <a:t>chiqaruvchi</a:t>
            </a:r>
            <a:r>
              <a:rPr lang="en-US" sz="2000" dirty="0"/>
              <a:t> </a:t>
            </a:r>
            <a:r>
              <a:rPr lang="en-US" sz="2000" dirty="0" err="1"/>
              <a:t>kuchi</a:t>
            </a:r>
            <a:r>
              <a:rPr lang="en-US" sz="2000" dirty="0"/>
              <a:t> </a:t>
            </a:r>
            <a:r>
              <a:rPr lang="en-US" sz="2000" dirty="0" err="1"/>
              <a:t>va</a:t>
            </a:r>
            <a:r>
              <a:rPr lang="en-US" sz="2000" dirty="0"/>
              <a:t> </a:t>
            </a:r>
            <a:r>
              <a:rPr lang="en-US" sz="2000" dirty="0" err="1"/>
              <a:t>oliy</a:t>
            </a:r>
            <a:r>
              <a:rPr lang="en-US" sz="2000" dirty="0"/>
              <a:t> </a:t>
            </a:r>
            <a:r>
              <a:rPr lang="en-US" sz="2000" dirty="0" err="1"/>
              <a:t>boyligi</a:t>
            </a:r>
            <a:r>
              <a:rPr lang="en-US" sz="2000" dirty="0"/>
              <a:t> </a:t>
            </a:r>
            <a:r>
              <a:rPr lang="en-US" sz="2000" dirty="0" err="1"/>
              <a:t>bolmish</a:t>
            </a:r>
            <a:r>
              <a:rPr lang="en-US" sz="2000" dirty="0"/>
              <a:t> </a:t>
            </a:r>
            <a:r>
              <a:rPr lang="en-US" sz="2000" dirty="0" err="1"/>
              <a:t>insonning</a:t>
            </a:r>
            <a:r>
              <a:rPr lang="en-US" sz="2000" dirty="0"/>
              <a:t> </a:t>
            </a:r>
            <a:r>
              <a:rPr lang="en-US" sz="2000" dirty="0" err="1"/>
              <a:t>ozini</a:t>
            </a:r>
            <a:r>
              <a:rPr lang="en-US" sz="2000" dirty="0"/>
              <a:t> </a:t>
            </a:r>
            <a:r>
              <a:rPr lang="en-US" sz="2000" dirty="0" err="1"/>
              <a:t>yanada</a:t>
            </a:r>
            <a:r>
              <a:rPr lang="en-US" sz="2000" dirty="0"/>
              <a:t> </a:t>
            </a:r>
            <a:r>
              <a:rPr lang="en-US" sz="2000" dirty="0" err="1"/>
              <a:t>kamol</a:t>
            </a:r>
            <a:r>
              <a:rPr lang="en-US" sz="2000" dirty="0"/>
              <a:t> </a:t>
            </a:r>
            <a:r>
              <a:rPr lang="en-US" sz="2000" dirty="0" err="1"/>
              <a:t>toptirish</a:t>
            </a:r>
            <a:r>
              <a:rPr lang="en-US" sz="2000" dirty="0"/>
              <a:t> </a:t>
            </a:r>
            <a:r>
              <a:rPr lang="en-US" sz="2000" dirty="0" err="1"/>
              <a:t>manfaatlari</a:t>
            </a:r>
            <a:r>
              <a:rPr lang="en-US" sz="2000" dirty="0"/>
              <a:t> </a:t>
            </a:r>
            <a:r>
              <a:rPr lang="en-US" sz="2000" dirty="0" err="1"/>
              <a:t>yosh</a:t>
            </a:r>
            <a:r>
              <a:rPr lang="en-US" sz="2000" dirty="0"/>
              <a:t> </a:t>
            </a:r>
            <a:r>
              <a:rPr lang="en-US" sz="2000" dirty="0" err="1"/>
              <a:t>avlodlarga</a:t>
            </a:r>
            <a:r>
              <a:rPr lang="en-US" sz="2000" dirty="0"/>
              <a:t> </a:t>
            </a:r>
            <a:r>
              <a:rPr lang="en-US" sz="2000" dirty="0" err="1"/>
              <a:t>talim-tarbiya</a:t>
            </a:r>
            <a:r>
              <a:rPr lang="en-US" sz="2000" dirty="0"/>
              <a:t> </a:t>
            </a:r>
            <a:r>
              <a:rPr lang="en-US" sz="2000" dirty="0" err="1"/>
              <a:t>berishga</a:t>
            </a:r>
            <a:r>
              <a:rPr lang="en-US" sz="2000" dirty="0"/>
              <a:t>, </a:t>
            </a:r>
            <a:r>
              <a:rPr lang="en-US" sz="2000" dirty="0" err="1"/>
              <a:t>shuningdek</a:t>
            </a:r>
            <a:r>
              <a:rPr lang="en-US" sz="2000" dirty="0"/>
              <a:t> </a:t>
            </a:r>
            <a:r>
              <a:rPr lang="en-US" sz="2000" dirty="0" err="1"/>
              <a:t>huquqiy</a:t>
            </a:r>
            <a:r>
              <a:rPr lang="en-US" sz="2000" dirty="0"/>
              <a:t> </a:t>
            </a:r>
            <a:r>
              <a:rPr lang="en-US" sz="2000" dirty="0" err="1"/>
              <a:t>madaniyatga</a:t>
            </a:r>
            <a:r>
              <a:rPr lang="en-US" sz="2000" dirty="0"/>
              <a:t> </a:t>
            </a:r>
            <a:r>
              <a:rPr lang="en-US" sz="2000" dirty="0" err="1"/>
              <a:t>yangicha</a:t>
            </a:r>
            <a:r>
              <a:rPr lang="en-US" sz="2000" dirty="0"/>
              <a:t>, </a:t>
            </a:r>
            <a:r>
              <a:rPr lang="en-US" sz="2000" dirty="0" err="1"/>
              <a:t>yana</a:t>
            </a:r>
            <a:r>
              <a:rPr lang="en-US" sz="2000" dirty="0"/>
              <a:t> ham </a:t>
            </a:r>
            <a:r>
              <a:rPr lang="en-US" sz="2000" dirty="0" err="1"/>
              <a:t>keng</a:t>
            </a:r>
            <a:r>
              <a:rPr lang="en-US" sz="2000" dirty="0"/>
              <a:t> </a:t>
            </a:r>
            <a:r>
              <a:rPr lang="en-US" sz="2000" dirty="0" err="1"/>
              <a:t>kolamda</a:t>
            </a:r>
            <a:r>
              <a:rPr lang="en-US" sz="2000" dirty="0"/>
              <a:t> </a:t>
            </a:r>
            <a:r>
              <a:rPr lang="en-US" sz="2000" dirty="0" err="1"/>
              <a:t>yondashishni</a:t>
            </a:r>
            <a:r>
              <a:rPr lang="en-US" sz="2000" dirty="0"/>
              <a:t> </a:t>
            </a:r>
            <a:r>
              <a:rPr lang="en-US" sz="2000" dirty="0" err="1"/>
              <a:t>talab</a:t>
            </a:r>
            <a:r>
              <a:rPr lang="en-US" sz="2000" dirty="0"/>
              <a:t> </a:t>
            </a:r>
            <a:r>
              <a:rPr lang="en-US" sz="2000" dirty="0" err="1"/>
              <a:t>qiladi</a:t>
            </a:r>
            <a:r>
              <a:rPr lang="en-US" sz="2000" dirty="0"/>
              <a:t>. </a:t>
            </a:r>
            <a:r>
              <a:rPr lang="en-US" sz="2000" dirty="0" err="1"/>
              <a:t>Oliy</a:t>
            </a:r>
            <a:r>
              <a:rPr lang="en-US" sz="2000" dirty="0"/>
              <a:t> </a:t>
            </a:r>
            <a:r>
              <a:rPr lang="en-US" sz="2000" dirty="0" err="1"/>
              <a:t>talim</a:t>
            </a:r>
            <a:r>
              <a:rPr lang="en-US" sz="2000" dirty="0"/>
              <a:t> </a:t>
            </a:r>
            <a:r>
              <a:rPr lang="en-US" sz="2000" dirty="0" err="1"/>
              <a:t>muassasalarining</a:t>
            </a:r>
            <a:r>
              <a:rPr lang="en-US" sz="2000" dirty="0"/>
              <a:t> </a:t>
            </a:r>
            <a:r>
              <a:rPr lang="en-US" sz="2000" dirty="0" err="1"/>
              <a:t>o’quv</a:t>
            </a:r>
            <a:r>
              <a:rPr lang="en-US" sz="2000" dirty="0"/>
              <a:t> </a:t>
            </a:r>
            <a:r>
              <a:rPr lang="en-US" sz="2000" dirty="0" err="1"/>
              <a:t>rejalari</a:t>
            </a:r>
            <a:r>
              <a:rPr lang="en-US" sz="2000" dirty="0"/>
              <a:t> </a:t>
            </a:r>
            <a:r>
              <a:rPr lang="en-US" sz="2000" dirty="0" err="1"/>
              <a:t>va</a:t>
            </a:r>
            <a:r>
              <a:rPr lang="en-US" sz="2000" dirty="0"/>
              <a:t> </a:t>
            </a:r>
            <a:r>
              <a:rPr lang="en-US" sz="2000" dirty="0" err="1"/>
              <a:t>dasturlari</a:t>
            </a:r>
            <a:r>
              <a:rPr lang="en-US" sz="2000" dirty="0"/>
              <a:t> </a:t>
            </a:r>
            <a:r>
              <a:rPr lang="en-US" sz="2000" dirty="0" err="1"/>
              <a:t>qayta</a:t>
            </a:r>
            <a:r>
              <a:rPr lang="en-US" sz="2000" dirty="0"/>
              <a:t> </a:t>
            </a:r>
            <a:r>
              <a:rPr lang="en-US" sz="2000" dirty="0" err="1"/>
              <a:t>ishlab</a:t>
            </a:r>
            <a:r>
              <a:rPr lang="en-US" sz="2000" dirty="0"/>
              <a:t> </a:t>
            </a:r>
            <a:r>
              <a:rPr lang="en-US" sz="2000" dirty="0" err="1"/>
              <a:t>chiqildi</a:t>
            </a:r>
            <a:r>
              <a:rPr lang="en-US" sz="2000" dirty="0"/>
              <a:t>. </a:t>
            </a:r>
            <a:r>
              <a:rPr lang="en-US" sz="2000" dirty="0" err="1"/>
              <a:t>Shu</a:t>
            </a:r>
            <a:r>
              <a:rPr lang="en-US" sz="2000" dirty="0"/>
              <a:t> </a:t>
            </a:r>
            <a:r>
              <a:rPr lang="en-US" sz="2000" dirty="0" err="1"/>
              <a:t>munosabat</a:t>
            </a:r>
            <a:r>
              <a:rPr lang="en-US" sz="2000" dirty="0"/>
              <a:t> </a:t>
            </a:r>
            <a:r>
              <a:rPr lang="en-US" sz="2000" dirty="0" err="1"/>
              <a:t>bilan</a:t>
            </a:r>
            <a:r>
              <a:rPr lang="en-US" sz="2000" dirty="0"/>
              <a:t>, </a:t>
            </a:r>
            <a:r>
              <a:rPr lang="en-US" sz="2000" dirty="0" err="1"/>
              <a:t>umumiy</a:t>
            </a:r>
            <a:r>
              <a:rPr lang="en-US" sz="2000" dirty="0"/>
              <a:t> </a:t>
            </a:r>
            <a:r>
              <a:rPr lang="en-US" sz="2000" dirty="0" err="1"/>
              <a:t>psixologiya</a:t>
            </a:r>
            <a:r>
              <a:rPr lang="en-US" sz="2000" dirty="0"/>
              <a:t>, </a:t>
            </a:r>
            <a:r>
              <a:rPr lang="en-US" sz="2000" dirty="0" err="1"/>
              <a:t>bir</a:t>
            </a:r>
            <a:r>
              <a:rPr lang="en-US" sz="2000" dirty="0"/>
              <a:t> </a:t>
            </a:r>
            <a:r>
              <a:rPr lang="en-US" sz="2000" dirty="0" err="1"/>
              <a:t>tomondan</a:t>
            </a:r>
            <a:r>
              <a:rPr lang="en-US" sz="2000" dirty="0"/>
              <a:t>, </a:t>
            </a:r>
            <a:r>
              <a:rPr lang="en-US" sz="2000" dirty="0" err="1"/>
              <a:t>oziga</a:t>
            </a:r>
            <a:r>
              <a:rPr lang="en-US" sz="2000" dirty="0"/>
              <a:t> </a:t>
            </a:r>
            <a:r>
              <a:rPr lang="en-US" sz="2000" dirty="0" err="1"/>
              <a:t>xos</a:t>
            </a:r>
            <a:r>
              <a:rPr lang="en-US" sz="2000" dirty="0"/>
              <a:t> </a:t>
            </a:r>
            <a:r>
              <a:rPr lang="en-US" sz="2000" dirty="0" err="1"/>
              <a:t>ravishda</a:t>
            </a:r>
            <a:r>
              <a:rPr lang="en-US" sz="2000" dirty="0"/>
              <a:t> </a:t>
            </a:r>
            <a:r>
              <a:rPr lang="en-US" sz="2000" dirty="0" err="1"/>
              <a:t>kasbiy</a:t>
            </a:r>
            <a:r>
              <a:rPr lang="en-US" sz="2000" dirty="0"/>
              <a:t> </a:t>
            </a:r>
            <a:r>
              <a:rPr lang="en-US" sz="2000" dirty="0" err="1"/>
              <a:t>psixologiya</a:t>
            </a:r>
            <a:r>
              <a:rPr lang="en-US" sz="2000" dirty="0"/>
              <a:t> </a:t>
            </a:r>
            <a:r>
              <a:rPr lang="en-US" sz="2000" dirty="0" err="1"/>
              <a:t>faniga</a:t>
            </a:r>
            <a:r>
              <a:rPr lang="en-US" sz="2000" dirty="0"/>
              <a:t> </a:t>
            </a:r>
            <a:r>
              <a:rPr lang="en-US" sz="2000" dirty="0" err="1"/>
              <a:t>kirish</a:t>
            </a:r>
            <a:r>
              <a:rPr lang="en-US" sz="2000" dirty="0"/>
              <a:t> </a:t>
            </a:r>
            <a:r>
              <a:rPr lang="en-US" sz="2000" dirty="0" err="1"/>
              <a:t>vazifasini</a:t>
            </a:r>
            <a:r>
              <a:rPr lang="en-US" sz="2000" dirty="0"/>
              <a:t> </a:t>
            </a:r>
            <a:r>
              <a:rPr lang="en-US" sz="2000" dirty="0" err="1"/>
              <a:t>bajarsa</a:t>
            </a:r>
            <a:r>
              <a:rPr lang="en-US" sz="2000" dirty="0"/>
              <a:t>, </a:t>
            </a:r>
            <a:r>
              <a:rPr lang="en-US" sz="2000" dirty="0" err="1"/>
              <a:t>ikkinchi</a:t>
            </a:r>
            <a:r>
              <a:rPr lang="en-US" sz="2000" dirty="0"/>
              <a:t> </a:t>
            </a:r>
            <a:r>
              <a:rPr lang="en-US" sz="2000" dirty="0" err="1"/>
              <a:t>tomondan</a:t>
            </a:r>
            <a:r>
              <a:rPr lang="en-US" sz="2000" dirty="0"/>
              <a:t>, </a:t>
            </a:r>
            <a:r>
              <a:rPr lang="en-US" sz="2000" dirty="0" err="1"/>
              <a:t>talabalarni</a:t>
            </a:r>
            <a:r>
              <a:rPr lang="en-US" sz="2000" dirty="0"/>
              <a:t> </a:t>
            </a:r>
            <a:r>
              <a:rPr lang="en-US" sz="2000" dirty="0" err="1"/>
              <a:t>avvalo</a:t>
            </a:r>
            <a:r>
              <a:rPr lang="en-US" sz="2000" dirty="0"/>
              <a:t> </a:t>
            </a:r>
            <a:r>
              <a:rPr lang="en-US" sz="2000" dirty="0" err="1"/>
              <a:t>shaxs</a:t>
            </a:r>
            <a:r>
              <a:rPr lang="en-US" sz="2000" dirty="0"/>
              <a:t> </a:t>
            </a:r>
            <a:r>
              <a:rPr lang="en-US" sz="2000" dirty="0" err="1"/>
              <a:t>psixologiyasi</a:t>
            </a:r>
            <a:r>
              <a:rPr lang="en-US" sz="2000" dirty="0"/>
              <a:t>, </a:t>
            </a:r>
            <a:r>
              <a:rPr lang="en-US" sz="2000" dirty="0" err="1"/>
              <a:t>uning</a:t>
            </a:r>
            <a:r>
              <a:rPr lang="en-US" sz="2000" dirty="0"/>
              <a:t> </a:t>
            </a:r>
            <a:r>
              <a:rPr lang="en-US" sz="2000" dirty="0" err="1"/>
              <a:t>faoliyati</a:t>
            </a:r>
            <a:r>
              <a:rPr lang="en-US" sz="2000" dirty="0"/>
              <a:t> </a:t>
            </a:r>
            <a:r>
              <a:rPr lang="en-US" sz="2000" dirty="0" err="1"/>
              <a:t>va</a:t>
            </a:r>
            <a:r>
              <a:rPr lang="en-US" sz="2000" dirty="0"/>
              <a:t> </a:t>
            </a:r>
            <a:r>
              <a:rPr lang="en-US" sz="2000" dirty="0" err="1"/>
              <a:t>jamiyatga</a:t>
            </a:r>
            <a:r>
              <a:rPr lang="en-US" sz="2000" dirty="0"/>
              <a:t> </a:t>
            </a:r>
            <a:r>
              <a:rPr lang="en-US" sz="2000" dirty="0" err="1"/>
              <a:t>munosabati</a:t>
            </a:r>
            <a:r>
              <a:rPr lang="en-US" sz="2000" dirty="0"/>
              <a:t> </a:t>
            </a:r>
            <a:r>
              <a:rPr lang="en-US" sz="2000" dirty="0" err="1"/>
              <a:t>haqida</a:t>
            </a:r>
            <a:r>
              <a:rPr lang="en-US" sz="2000" dirty="0"/>
              <a:t>, </a:t>
            </a:r>
            <a:r>
              <a:rPr lang="en-US" sz="2000" dirty="0" err="1"/>
              <a:t>uni</a:t>
            </a:r>
            <a:r>
              <a:rPr lang="en-US" sz="2000" dirty="0"/>
              <a:t> </a:t>
            </a:r>
            <a:r>
              <a:rPr lang="en-US" sz="2000" dirty="0" err="1"/>
              <a:t>tadqiq</a:t>
            </a:r>
            <a:r>
              <a:rPr lang="en-US" sz="2000" dirty="0"/>
              <a:t> </a:t>
            </a:r>
            <a:r>
              <a:rPr lang="en-US" sz="2000" dirty="0" err="1"/>
              <a:t>etish</a:t>
            </a:r>
            <a:r>
              <a:rPr lang="en-US" sz="2000" dirty="0"/>
              <a:t> </a:t>
            </a:r>
            <a:r>
              <a:rPr lang="en-US" sz="2000" dirty="0" err="1"/>
              <a:t>usullari</a:t>
            </a:r>
            <a:r>
              <a:rPr lang="en-US" sz="2000" dirty="0"/>
              <a:t>, </a:t>
            </a:r>
            <a:r>
              <a:rPr lang="en-US" sz="2000" dirty="0" err="1"/>
              <a:t>asosiy</a:t>
            </a:r>
            <a:r>
              <a:rPr lang="en-US" sz="2000" dirty="0"/>
              <a:t> </a:t>
            </a:r>
            <a:r>
              <a:rPr lang="en-US" sz="2000" dirty="0" err="1"/>
              <a:t>psixik</a:t>
            </a:r>
            <a:r>
              <a:rPr lang="en-US" sz="2000" dirty="0"/>
              <a:t> </a:t>
            </a:r>
            <a:r>
              <a:rPr lang="en-US" sz="2000" dirty="0" err="1"/>
              <a:t>jarayonlarning</a:t>
            </a:r>
            <a:r>
              <a:rPr lang="en-US" sz="2000" dirty="0"/>
              <a:t> </a:t>
            </a:r>
            <a:r>
              <a:rPr lang="en-US" sz="2000" dirty="0" err="1"/>
              <a:t>qonuniyatlari</a:t>
            </a:r>
            <a:r>
              <a:rPr lang="en-US" sz="2000" dirty="0"/>
              <a:t> </a:t>
            </a:r>
            <a:r>
              <a:rPr lang="en-US" sz="2000" dirty="0" err="1"/>
              <a:t>haqida</a:t>
            </a:r>
            <a:r>
              <a:rPr lang="en-US" sz="2000" dirty="0"/>
              <a:t> </a:t>
            </a:r>
            <a:r>
              <a:rPr lang="en-US" sz="2000" dirty="0" err="1"/>
              <a:t>tegishli</a:t>
            </a:r>
            <a:r>
              <a:rPr lang="en-US" sz="2000" dirty="0"/>
              <a:t> </a:t>
            </a:r>
            <a:r>
              <a:rPr lang="en-US" sz="2000" dirty="0" err="1"/>
              <a:t>bilimlardan</a:t>
            </a:r>
            <a:r>
              <a:rPr lang="en-US" sz="2000" dirty="0"/>
              <a:t> </a:t>
            </a:r>
            <a:r>
              <a:rPr lang="en-US" sz="2000" dirty="0" err="1"/>
              <a:t>xabardor</a:t>
            </a:r>
            <a:r>
              <a:rPr lang="en-US" sz="2000" dirty="0"/>
              <a:t> </a:t>
            </a:r>
            <a:r>
              <a:rPr lang="en-US" sz="2000" dirty="0" err="1"/>
              <a:t>etgan</a:t>
            </a:r>
            <a:r>
              <a:rPr lang="en-US" sz="2000" dirty="0"/>
              <a:t> </a:t>
            </a:r>
            <a:r>
              <a:rPr lang="en-US" sz="2000" dirty="0" err="1"/>
              <a:t>holda</a:t>
            </a:r>
            <a:r>
              <a:rPr lang="en-US" sz="2000" dirty="0"/>
              <a:t>, </a:t>
            </a:r>
            <a:r>
              <a:rPr lang="en-US" sz="2000" dirty="0" err="1"/>
              <a:t>ularni</a:t>
            </a:r>
            <a:r>
              <a:rPr lang="en-US" sz="2000" dirty="0"/>
              <a:t> </a:t>
            </a:r>
            <a:r>
              <a:rPr lang="en-US" sz="2000" dirty="0" err="1"/>
              <a:t>oz</a:t>
            </a:r>
            <a:r>
              <a:rPr lang="en-US" sz="2000" dirty="0"/>
              <a:t> </a:t>
            </a:r>
            <a:r>
              <a:rPr lang="en-US" sz="2000" dirty="0" err="1"/>
              <a:t>kasbiga</a:t>
            </a:r>
            <a:r>
              <a:rPr lang="en-US" sz="2000" dirty="0"/>
              <a:t> </a:t>
            </a:r>
            <a:r>
              <a:rPr lang="en-US" sz="2000" dirty="0" err="1"/>
              <a:t>nazariy</a:t>
            </a:r>
            <a:r>
              <a:rPr lang="en-US" sz="2000" dirty="0"/>
              <a:t> </a:t>
            </a:r>
            <a:r>
              <a:rPr lang="en-US" sz="2000" dirty="0" err="1"/>
              <a:t>va</a:t>
            </a:r>
            <a:r>
              <a:rPr lang="en-US" sz="2000" dirty="0"/>
              <a:t> </a:t>
            </a:r>
            <a:r>
              <a:rPr lang="en-US" sz="2000" dirty="0" err="1"/>
              <a:t>amaliy</a:t>
            </a:r>
            <a:r>
              <a:rPr lang="en-US" sz="2000" dirty="0"/>
              <a:t> </a:t>
            </a:r>
            <a:r>
              <a:rPr lang="en-US" sz="2000" dirty="0" err="1"/>
              <a:t>jihatdan</a:t>
            </a:r>
            <a:r>
              <a:rPr lang="en-US" sz="2000" dirty="0"/>
              <a:t> </a:t>
            </a:r>
            <a:r>
              <a:rPr lang="en-US" sz="2000" dirty="0" err="1"/>
              <a:t>tayyorlashdan</a:t>
            </a:r>
            <a:r>
              <a:rPr lang="en-US" sz="2000" dirty="0"/>
              <a:t> </a:t>
            </a:r>
            <a:r>
              <a:rPr lang="en-US" sz="2000" dirty="0" err="1"/>
              <a:t>iborat</a:t>
            </a:r>
            <a:r>
              <a:rPr lang="en-US" sz="2000" dirty="0"/>
              <a:t> </a:t>
            </a:r>
            <a:r>
              <a:rPr lang="en-US" sz="2000" dirty="0" err="1"/>
              <a:t>aniq</a:t>
            </a:r>
            <a:r>
              <a:rPr lang="en-US" sz="2000" dirty="0"/>
              <a:t> </a:t>
            </a:r>
            <a:r>
              <a:rPr lang="en-US" sz="2000" dirty="0" err="1"/>
              <a:t>vazifani</a:t>
            </a:r>
            <a:r>
              <a:rPr lang="en-US" sz="2000" dirty="0"/>
              <a:t> </a:t>
            </a:r>
            <a:r>
              <a:rPr lang="en-US" sz="2000" dirty="0" err="1"/>
              <a:t>zimmasiga</a:t>
            </a:r>
            <a:r>
              <a:rPr lang="en-US" sz="2000" dirty="0"/>
              <a:t> </a:t>
            </a:r>
            <a:r>
              <a:rPr lang="en-US" sz="2000" dirty="0" err="1"/>
              <a:t>oladi</a:t>
            </a:r>
            <a:r>
              <a:rPr lang="en-US" sz="2000" dirty="0"/>
              <a:t>. Bu </a:t>
            </a:r>
            <a:r>
              <a:rPr lang="en-US" sz="2000" dirty="0" err="1"/>
              <a:t>bilimlarni</a:t>
            </a:r>
            <a:r>
              <a:rPr lang="en-US" sz="2000" dirty="0"/>
              <a:t> </a:t>
            </a:r>
            <a:r>
              <a:rPr lang="en-US" sz="2000" dirty="0" err="1"/>
              <a:t>egallamasdan</a:t>
            </a:r>
            <a:r>
              <a:rPr lang="en-US" sz="2000" dirty="0"/>
              <a:t> </a:t>
            </a:r>
            <a:r>
              <a:rPr lang="en-US" sz="2000" dirty="0" err="1"/>
              <a:t>turib</a:t>
            </a:r>
            <a:r>
              <a:rPr lang="en-US" sz="2000" dirty="0"/>
              <a:t>, </a:t>
            </a:r>
            <a:r>
              <a:rPr lang="en-US" sz="2000" dirty="0" err="1"/>
              <a:t>tinglovchilarning</a:t>
            </a:r>
            <a:r>
              <a:rPr lang="en-US" sz="2000" dirty="0"/>
              <a:t> </a:t>
            </a:r>
            <a:r>
              <a:rPr lang="en-US" sz="2000" dirty="0" err="1"/>
              <a:t>o’qishi</a:t>
            </a:r>
            <a:r>
              <a:rPr lang="en-US" sz="2000" dirty="0"/>
              <a:t> </a:t>
            </a:r>
            <a:r>
              <a:rPr lang="en-US" sz="2000" dirty="0" err="1"/>
              <a:t>va</a:t>
            </a:r>
            <a:r>
              <a:rPr lang="en-US" sz="2000" dirty="0"/>
              <a:t> </a:t>
            </a:r>
            <a:r>
              <a:rPr lang="en-US" sz="2000" dirty="0" err="1"/>
              <a:t>mehnat</a:t>
            </a:r>
            <a:r>
              <a:rPr lang="en-US" sz="2000" dirty="0"/>
              <a:t> </a:t>
            </a:r>
            <a:r>
              <a:rPr lang="en-US" sz="2000" dirty="0" err="1"/>
              <a:t>faoliyatiga</a:t>
            </a:r>
            <a:r>
              <a:rPr lang="en-US" sz="2000" dirty="0"/>
              <a:t>, </a:t>
            </a:r>
            <a:r>
              <a:rPr lang="en-US" sz="2000" dirty="0" err="1"/>
              <a:t>profilaktik</a:t>
            </a:r>
            <a:r>
              <a:rPr lang="en-US" sz="2000" dirty="0"/>
              <a:t> </a:t>
            </a:r>
            <a:r>
              <a:rPr lang="en-US" sz="2000" dirty="0" err="1"/>
              <a:t>talim</a:t>
            </a:r>
            <a:r>
              <a:rPr lang="en-US" sz="2000" dirty="0"/>
              <a:t> </a:t>
            </a:r>
            <a:r>
              <a:rPr lang="en-US" sz="2000" dirty="0" err="1"/>
              <a:t>va</a:t>
            </a:r>
            <a:r>
              <a:rPr lang="en-US" sz="2000" dirty="0"/>
              <a:t> </a:t>
            </a:r>
            <a:r>
              <a:rPr lang="en-US" sz="2000" dirty="0" err="1"/>
              <a:t>tarbiya</a:t>
            </a:r>
            <a:r>
              <a:rPr lang="en-US" sz="2000" dirty="0"/>
              <a:t> </a:t>
            </a:r>
            <a:r>
              <a:rPr lang="en-US" sz="2000" dirty="0" err="1"/>
              <a:t>berish</a:t>
            </a:r>
            <a:r>
              <a:rPr lang="en-US" sz="2000" dirty="0"/>
              <a:t>, </a:t>
            </a:r>
            <a:r>
              <a:rPr lang="en-US" sz="2000" dirty="0" err="1"/>
              <a:t>unga</a:t>
            </a:r>
            <a:r>
              <a:rPr lang="en-US" sz="2000" dirty="0"/>
              <a:t> </a:t>
            </a:r>
            <a:r>
              <a:rPr lang="en-US" sz="2000" dirty="0" err="1"/>
              <a:t>rahbarlik</a:t>
            </a:r>
            <a:r>
              <a:rPr lang="en-US" sz="2000" dirty="0"/>
              <a:t> </a:t>
            </a:r>
            <a:r>
              <a:rPr lang="en-US" sz="2000" dirty="0" err="1"/>
              <a:t>qilishga</a:t>
            </a:r>
            <a:r>
              <a:rPr lang="en-US" sz="2000" dirty="0"/>
              <a:t> </a:t>
            </a:r>
            <a:r>
              <a:rPr lang="en-US" sz="2000" dirty="0" err="1"/>
              <a:t>layoqatli</a:t>
            </a:r>
            <a:r>
              <a:rPr lang="en-US" sz="2000" dirty="0"/>
              <a:t> professional </a:t>
            </a:r>
            <a:r>
              <a:rPr lang="en-US" sz="2000" dirty="0" err="1"/>
              <a:t>mutaxassisni</a:t>
            </a:r>
            <a:r>
              <a:rPr lang="en-US" sz="2000" dirty="0"/>
              <a:t> </a:t>
            </a:r>
            <a:r>
              <a:rPr lang="en-US" sz="2000" dirty="0" err="1"/>
              <a:t>muvaffaqiyatli</a:t>
            </a:r>
            <a:r>
              <a:rPr lang="en-US" sz="2000" dirty="0"/>
              <a:t> </a:t>
            </a:r>
            <a:r>
              <a:rPr lang="en-US" sz="2000" dirty="0" err="1"/>
              <a:t>tarzda</a:t>
            </a:r>
            <a:r>
              <a:rPr lang="en-US" sz="2000" dirty="0"/>
              <a:t> </a:t>
            </a:r>
            <a:r>
              <a:rPr lang="en-US" sz="2000" dirty="0" err="1"/>
              <a:t>voyaga</a:t>
            </a:r>
            <a:r>
              <a:rPr lang="en-US" sz="2000" dirty="0"/>
              <a:t> </a:t>
            </a:r>
            <a:r>
              <a:rPr lang="en-US" sz="2000" dirty="0" err="1"/>
              <a:t>etkazib</a:t>
            </a:r>
            <a:r>
              <a:rPr lang="en-US" sz="2000" dirty="0"/>
              <a:t> </a:t>
            </a:r>
            <a:r>
              <a:rPr lang="en-US" sz="2000" dirty="0" err="1"/>
              <a:t>bo’lmaydi</a:t>
            </a:r>
            <a:r>
              <a:rPr lang="en-US" sz="2000" dirty="0"/>
              <a:t>.</a:t>
            </a: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327" y="0"/>
            <a:ext cx="49346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0866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81023" y="277793"/>
            <a:ext cx="4919239" cy="5810492"/>
          </a:xfrm>
        </p:spPr>
        <p:txBody>
          <a:bodyPr>
            <a:normAutofit fontScale="90000"/>
          </a:bodyPr>
          <a:lstStyle/>
          <a:p>
            <a:r>
              <a:rPr lang="en-US" sz="2000" dirty="0" err="1">
                <a:latin typeface="Times New Roman" panose="02020603050405020304" pitchFamily="18" charset="0"/>
                <a:cs typeface="Times New Roman" panose="02020603050405020304" pitchFamily="18" charset="0"/>
              </a:rPr>
              <a:t>Professiografiya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haqida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tushuncha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psixologik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tavsifi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haqida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psixotexniklari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suratlarda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kasbiy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faoliyatning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tamoyil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usullarini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ishlab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chiqdilar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tadqiqotlarni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umumlashtirishi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natijasida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psixotexnikada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maxsus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yondoshuv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professiografiyani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shakllanishiga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keldi</a:t>
            </a:r>
            <a:r>
              <a:rPr lang="en-US" sz="2000" dirty="0">
                <a:latin typeface="Times New Roman" panose="02020603050405020304" pitchFamily="18" charset="0"/>
                <a:cs typeface="Times New Roman" panose="02020603050405020304" pitchFamily="18" charset="0"/>
              </a:rPr>
              <a:t>. Bu </a:t>
            </a:r>
            <a:r>
              <a:rPr lang="en-US" sz="2000" dirty="0" err="1">
                <a:latin typeface="Times New Roman" panose="02020603050405020304" pitchFamily="18" charset="0"/>
                <a:cs typeface="Times New Roman" panose="02020603050405020304" pitchFamily="18" charset="0"/>
              </a:rPr>
              <a:t>yondashuvning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moxiyati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kasblar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tasviri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umuman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olganda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professiografiyani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urganish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kasbning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psixologik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tavsifi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loyixalashtirishini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ichiga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Professiografiya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deganda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kasblar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ularning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biridan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farqlanuvchi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ixtisosliklar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tomonidan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inson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oldiga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quyiladigan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talablarni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bayon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qilish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majmuasi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tushuniladi</a:t>
            </a:r>
            <a:r>
              <a:rPr lang="en-US" sz="20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258" y="0"/>
            <a:ext cx="70827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50879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717631" y="497711"/>
            <a:ext cx="5291284" cy="5434998"/>
          </a:xfrm>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Muhandislik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kasbining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afzallik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tamonlari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majburiyatlari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Faoliyatning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tezkor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natijasiga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erishish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uchun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ishlarga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narsalardan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foydalanishda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ustunlik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beriladi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Qolda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ishlash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epchillik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zukkolikni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qiladigan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kasblar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kiradi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Kuzatuvchanlik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aql-idrok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mustaqillik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xoslik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fikrlash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biznesga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ijodiy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yondashish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kabilar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rivojlanadi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tashqari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xulosa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chiqarishdan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muammoning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yechimini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belgilashdan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tavsilotlarni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qobilyatiga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bo’lishi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Mehnat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muhiti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asosan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harakatchan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harakterli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bolishi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kerak</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quarter" idx="3"/>
          </p:nvPr>
        </p:nvSpPr>
        <p:spPr>
          <a:xfrm>
            <a:off x="6342743" y="1006997"/>
            <a:ext cx="4931681" cy="4922079"/>
          </a:xfrm>
        </p:spPr>
        <p:txBody>
          <a:bodyPr/>
          <a:lstStyle/>
          <a:p>
            <a:pPr algn="just"/>
            <a:endParaRPr lang="ru-RU" dirty="0">
              <a:latin typeface="Bahnschrift Condensed" panose="020B0502040204020203" pitchFamily="34"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
            <a:ext cx="6096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1752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146705" y="1041722"/>
            <a:ext cx="3856037" cy="4749477"/>
          </a:xfrm>
        </p:spPr>
        <p:txBody>
          <a:bodyPr>
            <a:noAutofit/>
          </a:bodyPr>
          <a:lstStyle/>
          <a:p>
            <a:r>
              <a:rPr lang="en-US" sz="2000" dirty="0" err="1"/>
              <a:t>Muhandislik</a:t>
            </a:r>
            <a:r>
              <a:rPr lang="en-US" sz="2000" dirty="0"/>
              <a:t> </a:t>
            </a:r>
            <a:r>
              <a:rPr lang="en-US" sz="2000" dirty="0" err="1"/>
              <a:t>faoliyatini</a:t>
            </a:r>
            <a:r>
              <a:rPr lang="en-US" sz="2000" dirty="0"/>
              <a:t> </a:t>
            </a:r>
            <a:r>
              <a:rPr lang="en-US" sz="2000" dirty="0" err="1"/>
              <a:t>olib</a:t>
            </a:r>
            <a:r>
              <a:rPr lang="en-US" sz="2000" dirty="0"/>
              <a:t> </a:t>
            </a:r>
            <a:r>
              <a:rPr lang="en-US" sz="2000" dirty="0" err="1"/>
              <a:t>borishdagi</a:t>
            </a:r>
            <a:r>
              <a:rPr lang="en-US" sz="2000" dirty="0"/>
              <a:t> </a:t>
            </a:r>
            <a:r>
              <a:rPr lang="en-US" sz="2000" dirty="0" err="1"/>
              <a:t>qobilyatlari</a:t>
            </a:r>
            <a:r>
              <a:rPr lang="en-US" sz="2000" dirty="0"/>
              <a:t>. </a:t>
            </a:r>
            <a:r>
              <a:rPr lang="en-US" sz="2000" dirty="0" err="1"/>
              <a:t>Tehnik</a:t>
            </a:r>
            <a:r>
              <a:rPr lang="en-US" sz="2000" dirty="0"/>
              <a:t> </a:t>
            </a:r>
            <a:r>
              <a:rPr lang="en-US" sz="2000" dirty="0" err="1"/>
              <a:t>ishlarning</a:t>
            </a:r>
            <a:r>
              <a:rPr lang="en-US" sz="2000" dirty="0"/>
              <a:t> </a:t>
            </a:r>
            <a:r>
              <a:rPr lang="en-US" sz="2000" dirty="0" err="1"/>
              <a:t>alohida</a:t>
            </a:r>
            <a:r>
              <a:rPr lang="en-US" sz="2000" dirty="0"/>
              <a:t> </a:t>
            </a:r>
            <a:r>
              <a:rPr lang="en-US" sz="2000" dirty="0" err="1"/>
              <a:t>bosqichlari</a:t>
            </a:r>
            <a:r>
              <a:rPr lang="en-US" sz="2000" dirty="0"/>
              <a:t> </a:t>
            </a:r>
            <a:r>
              <a:rPr lang="en-US" sz="2000" dirty="0" err="1"/>
              <a:t>uchun</a:t>
            </a:r>
            <a:r>
              <a:rPr lang="en-US" sz="2000" dirty="0"/>
              <a:t> </a:t>
            </a:r>
            <a:r>
              <a:rPr lang="en-US" sz="2000" dirty="0" err="1"/>
              <a:t>rejalar</a:t>
            </a:r>
            <a:r>
              <a:rPr lang="en-US" sz="2000" dirty="0"/>
              <a:t> </a:t>
            </a:r>
            <a:r>
              <a:rPr lang="en-US" sz="2000" dirty="0" err="1"/>
              <a:t>va</a:t>
            </a:r>
            <a:r>
              <a:rPr lang="en-US" sz="2000" dirty="0"/>
              <a:t> </a:t>
            </a:r>
            <a:r>
              <a:rPr lang="en-US" sz="2000" dirty="0" err="1"/>
              <a:t>dasturlar</a:t>
            </a:r>
            <a:r>
              <a:rPr lang="en-US" sz="2000" dirty="0"/>
              <a:t> </a:t>
            </a:r>
            <a:r>
              <a:rPr lang="en-US" sz="2000" dirty="0" err="1"/>
              <a:t>ishlab</a:t>
            </a:r>
            <a:r>
              <a:rPr lang="en-US" sz="2000" dirty="0"/>
              <a:t> </a:t>
            </a:r>
            <a:r>
              <a:rPr lang="en-US" sz="2000" dirty="0" err="1"/>
              <a:t>chiqish</a:t>
            </a:r>
            <a:r>
              <a:rPr lang="en-US" sz="2000" dirty="0"/>
              <a:t>; </a:t>
            </a:r>
            <a:r>
              <a:rPr lang="en-US" sz="2000" dirty="0" err="1"/>
              <a:t>Malum</a:t>
            </a:r>
            <a:r>
              <a:rPr lang="en-US" sz="2000" dirty="0"/>
              <a:t> </a:t>
            </a:r>
            <a:r>
              <a:rPr lang="en-US" sz="2000" dirty="0" err="1"/>
              <a:t>bir</a:t>
            </a:r>
            <a:r>
              <a:rPr lang="en-US" sz="2000" dirty="0"/>
              <a:t> </a:t>
            </a:r>
            <a:r>
              <a:rPr lang="en-US" sz="2000" dirty="0" err="1"/>
              <a:t>ish</a:t>
            </a:r>
            <a:r>
              <a:rPr lang="en-US" sz="2000" dirty="0"/>
              <a:t> </a:t>
            </a:r>
            <a:r>
              <a:rPr lang="en-US" sz="2000" dirty="0" err="1"/>
              <a:t>boyicha</a:t>
            </a:r>
            <a:r>
              <a:rPr lang="en-US" sz="2000" dirty="0"/>
              <a:t> </a:t>
            </a:r>
            <a:r>
              <a:rPr lang="en-US" sz="2000" dirty="0" err="1"/>
              <a:t>malumotlarni</a:t>
            </a:r>
            <a:r>
              <a:rPr lang="en-US" sz="2000" dirty="0"/>
              <a:t> </a:t>
            </a:r>
            <a:r>
              <a:rPr lang="en-US" sz="2000" dirty="0" err="1"/>
              <a:t>toplash</a:t>
            </a:r>
            <a:r>
              <a:rPr lang="en-US" sz="2000" dirty="0"/>
              <a:t>, </a:t>
            </a:r>
            <a:r>
              <a:rPr lang="en-US" sz="2000" dirty="0" err="1"/>
              <a:t>qayta</a:t>
            </a:r>
            <a:r>
              <a:rPr lang="en-US" sz="2000" dirty="0"/>
              <a:t> </a:t>
            </a:r>
            <a:r>
              <a:rPr lang="en-US" sz="2000" dirty="0" err="1"/>
              <a:t>ishlash</a:t>
            </a:r>
            <a:r>
              <a:rPr lang="en-US" sz="2000" dirty="0"/>
              <a:t> </a:t>
            </a:r>
            <a:r>
              <a:rPr lang="en-US" sz="2000" dirty="0" err="1"/>
              <a:t>va</a:t>
            </a:r>
            <a:r>
              <a:rPr lang="en-US" sz="2000" dirty="0"/>
              <a:t> </a:t>
            </a:r>
            <a:r>
              <a:rPr lang="en-US" sz="2000" dirty="0" err="1"/>
              <a:t>umumlashtirish</a:t>
            </a:r>
            <a:r>
              <a:rPr lang="en-US" sz="2000" dirty="0"/>
              <a:t>; </a:t>
            </a:r>
            <a:r>
              <a:rPr lang="en-US" sz="2000" dirty="0" err="1"/>
              <a:t>Olingan</a:t>
            </a:r>
            <a:r>
              <a:rPr lang="en-US" sz="2000" dirty="0"/>
              <a:t> </a:t>
            </a:r>
            <a:r>
              <a:rPr lang="en-US" sz="2000" dirty="0" err="1"/>
              <a:t>malumotlar</a:t>
            </a:r>
            <a:r>
              <a:rPr lang="en-US" sz="2000" dirty="0"/>
              <a:t> </a:t>
            </a:r>
            <a:r>
              <a:rPr lang="en-US" sz="2000" dirty="0" err="1"/>
              <a:t>asosida</a:t>
            </a:r>
            <a:r>
              <a:rPr lang="en-US" sz="2000" dirty="0"/>
              <a:t> </a:t>
            </a:r>
            <a:r>
              <a:rPr lang="en-US" sz="2000" dirty="0" err="1"/>
              <a:t>tehnik</a:t>
            </a:r>
            <a:r>
              <a:rPr lang="en-US" sz="2000" dirty="0"/>
              <a:t> </a:t>
            </a:r>
            <a:r>
              <a:rPr lang="en-US" sz="2000" dirty="0" err="1"/>
              <a:t>hisobotlarni</a:t>
            </a:r>
            <a:r>
              <a:rPr lang="en-US" sz="2000" dirty="0"/>
              <a:t> </a:t>
            </a:r>
            <a:r>
              <a:rPr lang="en-US" sz="2000" dirty="0" err="1"/>
              <a:t>tuzish</a:t>
            </a:r>
            <a:r>
              <a:rPr lang="en-US" sz="2000" dirty="0"/>
              <a:t>, 3D </a:t>
            </a:r>
            <a:r>
              <a:rPr lang="en-US" sz="2000" dirty="0" err="1"/>
              <a:t>sxemalarni</a:t>
            </a:r>
            <a:r>
              <a:rPr lang="en-US" sz="2000" dirty="0"/>
              <a:t> </a:t>
            </a:r>
            <a:r>
              <a:rPr lang="en-US" sz="2000" dirty="0" err="1"/>
              <a:t>loyihalash</a:t>
            </a:r>
            <a:r>
              <a:rPr lang="en-US" sz="2000" dirty="0"/>
              <a:t>, </a:t>
            </a:r>
            <a:r>
              <a:rPr lang="en-US" sz="2000" dirty="0" err="1"/>
              <a:t>parametrlarni</a:t>
            </a:r>
            <a:r>
              <a:rPr lang="en-US" sz="2000" dirty="0"/>
              <a:t> </a:t>
            </a:r>
            <a:r>
              <a:rPr lang="en-US" sz="2000" dirty="0" err="1"/>
              <a:t>va</a:t>
            </a:r>
            <a:r>
              <a:rPr lang="en-US" sz="2000" dirty="0"/>
              <a:t> </a:t>
            </a:r>
            <a:r>
              <a:rPr lang="en-US" sz="2000" dirty="0" err="1"/>
              <a:t>qiymatlarni</a:t>
            </a:r>
            <a:r>
              <a:rPr lang="en-US" sz="2000" dirty="0"/>
              <a:t> </a:t>
            </a:r>
            <a:r>
              <a:rPr lang="en-US" sz="2000" dirty="0" err="1"/>
              <a:t>hisoblash</a:t>
            </a:r>
            <a:r>
              <a:rPr lang="en-US" sz="2000" dirty="0"/>
              <a:t>; </a:t>
            </a:r>
            <a:r>
              <a:rPr lang="en-US" sz="2000" dirty="0" err="1"/>
              <a:t>Sinov</a:t>
            </a:r>
            <a:r>
              <a:rPr lang="en-US" sz="2000" dirty="0"/>
              <a:t> </a:t>
            </a:r>
            <a:r>
              <a:rPr lang="en-US" sz="2000" dirty="0" err="1"/>
              <a:t>va</a:t>
            </a:r>
            <a:r>
              <a:rPr lang="en-US" sz="2000" dirty="0"/>
              <a:t> </a:t>
            </a:r>
            <a:r>
              <a:rPr lang="en-US" sz="2000" dirty="0" err="1"/>
              <a:t>boshqarish</a:t>
            </a:r>
            <a:r>
              <a:rPr lang="en-US" sz="2000" dirty="0"/>
              <a:t> </a:t>
            </a:r>
            <a:r>
              <a:rPr lang="en-US" sz="2000" dirty="0" err="1"/>
              <a:t>vositalarni</a:t>
            </a:r>
            <a:r>
              <a:rPr lang="en-US" sz="2000" dirty="0"/>
              <a:t>, </a:t>
            </a:r>
            <a:r>
              <a:rPr lang="en-US" sz="2000" dirty="0" err="1"/>
              <a:t>laborotoriya</a:t>
            </a:r>
            <a:r>
              <a:rPr lang="en-US" sz="2000" dirty="0"/>
              <a:t> </a:t>
            </a:r>
            <a:r>
              <a:rPr lang="en-US" sz="2000" dirty="0" err="1"/>
              <a:t>modellarini</a:t>
            </a:r>
            <a:r>
              <a:rPr lang="en-US" sz="2000" dirty="0"/>
              <a:t> </a:t>
            </a:r>
            <a:r>
              <a:rPr lang="en-US" sz="2000" dirty="0" err="1"/>
              <a:t>loyihalash</a:t>
            </a:r>
            <a:r>
              <a:rPr lang="en-US" sz="2000" dirty="0"/>
              <a:t> </a:t>
            </a:r>
            <a:r>
              <a:rPr lang="en-US" sz="2000" dirty="0" err="1"/>
              <a:t>va</a:t>
            </a:r>
            <a:r>
              <a:rPr lang="en-US" sz="2000" dirty="0"/>
              <a:t> </a:t>
            </a:r>
            <a:r>
              <a:rPr lang="en-US" sz="2000" dirty="0" err="1"/>
              <a:t>ularni</a:t>
            </a:r>
            <a:r>
              <a:rPr lang="en-US" sz="2000" dirty="0"/>
              <a:t> </a:t>
            </a:r>
            <a:r>
              <a:rPr lang="en-US" sz="2000" dirty="0" err="1"/>
              <a:t>ishlab</a:t>
            </a:r>
            <a:r>
              <a:rPr lang="en-US" sz="2000" dirty="0"/>
              <a:t> </a:t>
            </a:r>
            <a:r>
              <a:rPr lang="en-US" sz="2000" dirty="0" err="1"/>
              <a:t>chiqarishni</a:t>
            </a:r>
            <a:r>
              <a:rPr lang="en-US" sz="2000" dirty="0"/>
              <a:t> </a:t>
            </a:r>
            <a:r>
              <a:rPr lang="en-US" sz="2000" dirty="0" err="1"/>
              <a:t>nazorat</a:t>
            </a:r>
            <a:r>
              <a:rPr lang="en-US" sz="2000" dirty="0"/>
              <a:t> </a:t>
            </a:r>
            <a:r>
              <a:rPr lang="en-US" sz="2000" dirty="0" err="1"/>
              <a:t>qilish</a:t>
            </a:r>
            <a:r>
              <a:rPr lang="en-US" sz="2000" dirty="0"/>
              <a:t>;</a:t>
            </a:r>
            <a:endParaRPr lang="ru-RU" sz="2000" dirty="0"/>
          </a:p>
        </p:txBody>
      </p:sp>
      <p:sp>
        <p:nvSpPr>
          <p:cNvPr id="2" name="Объект 1"/>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844" y="0"/>
            <a:ext cx="70771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552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21058" y="449942"/>
            <a:ext cx="9304501" cy="5863772"/>
          </a:xfrm>
        </p:spPr>
        <p:txBody>
          <a:bodyPr>
            <a:noAutofit/>
          </a:bodyPr>
          <a:lstStyle/>
          <a:p>
            <a:r>
              <a:rPr lang="en-US" sz="2800" dirty="0" err="1"/>
              <a:t>Hamma</a:t>
            </a:r>
            <a:r>
              <a:rPr lang="en-US" sz="2800" dirty="0"/>
              <a:t> </a:t>
            </a:r>
            <a:r>
              <a:rPr lang="en-US" sz="2800" dirty="0" err="1"/>
              <a:t>o’zi</a:t>
            </a:r>
            <a:r>
              <a:rPr lang="en-US" sz="2800" dirty="0"/>
              <a:t> </a:t>
            </a:r>
            <a:r>
              <a:rPr lang="en-US" sz="2800" dirty="0" err="1"/>
              <a:t>qiziqqan</a:t>
            </a:r>
            <a:r>
              <a:rPr lang="en-US" sz="2800" dirty="0"/>
              <a:t> </a:t>
            </a:r>
            <a:r>
              <a:rPr lang="en-US" sz="2800" dirty="0" err="1"/>
              <a:t>kasb</a:t>
            </a:r>
            <a:r>
              <a:rPr lang="en-US" sz="2800" dirty="0"/>
              <a:t> </a:t>
            </a:r>
            <a:r>
              <a:rPr lang="en-US" sz="2800" dirty="0" err="1"/>
              <a:t>bo’yicha</a:t>
            </a:r>
            <a:r>
              <a:rPr lang="en-US" sz="2800" dirty="0"/>
              <a:t> </a:t>
            </a:r>
            <a:r>
              <a:rPr lang="en-US" sz="2800" dirty="0" err="1"/>
              <a:t>o’qib</a:t>
            </a:r>
            <a:r>
              <a:rPr lang="en-US" sz="2800" dirty="0"/>
              <a:t> </a:t>
            </a:r>
            <a:r>
              <a:rPr lang="en-US" sz="2800" dirty="0" err="1"/>
              <a:t>shu</a:t>
            </a:r>
            <a:r>
              <a:rPr lang="en-US" sz="2800" dirty="0"/>
              <a:t> </a:t>
            </a:r>
            <a:r>
              <a:rPr lang="en-US" sz="2800" dirty="0" err="1"/>
              <a:t>kasbi</a:t>
            </a:r>
            <a:r>
              <a:rPr lang="en-US" sz="2800" dirty="0"/>
              <a:t> </a:t>
            </a:r>
            <a:r>
              <a:rPr lang="en-US" sz="2800" dirty="0" err="1"/>
              <a:t>bo’yicha</a:t>
            </a:r>
            <a:r>
              <a:rPr lang="en-US" sz="2800" dirty="0"/>
              <a:t> </a:t>
            </a:r>
            <a:r>
              <a:rPr lang="en-US" sz="2800" dirty="0" err="1"/>
              <a:t>ishlaydi</a:t>
            </a:r>
            <a:r>
              <a:rPr lang="en-US" sz="2800" dirty="0"/>
              <a:t>. </a:t>
            </a:r>
            <a:r>
              <a:rPr lang="en-US" sz="2800" dirty="0" err="1"/>
              <a:t>Shu</a:t>
            </a:r>
            <a:r>
              <a:rPr lang="en-US" sz="2800" dirty="0"/>
              <a:t> </a:t>
            </a:r>
            <a:r>
              <a:rPr lang="en-US" sz="2800" dirty="0" err="1"/>
              <a:t>bilan</a:t>
            </a:r>
            <a:r>
              <a:rPr lang="en-US" sz="2800" dirty="0"/>
              <a:t> biz ham man </a:t>
            </a:r>
            <a:r>
              <a:rPr lang="en-US" sz="2800" dirty="0" err="1"/>
              <a:t>shu</a:t>
            </a:r>
            <a:r>
              <a:rPr lang="en-US" sz="2800" dirty="0"/>
              <a:t> </a:t>
            </a:r>
            <a:r>
              <a:rPr lang="en-US" sz="2800" dirty="0" err="1"/>
              <a:t>muhandislik</a:t>
            </a:r>
            <a:r>
              <a:rPr lang="en-US" sz="2800" dirty="0"/>
              <a:t> </a:t>
            </a:r>
            <a:r>
              <a:rPr lang="en-US" sz="2800" dirty="0" err="1"/>
              <a:t>kasbiga</a:t>
            </a:r>
            <a:r>
              <a:rPr lang="en-US" sz="2800" dirty="0"/>
              <a:t> </a:t>
            </a:r>
            <a:r>
              <a:rPr lang="en-US" sz="2800" dirty="0" err="1"/>
              <a:t>qiziqib</a:t>
            </a:r>
            <a:r>
              <a:rPr lang="en-US" sz="2800" dirty="0"/>
              <a:t> </a:t>
            </a:r>
            <a:r>
              <a:rPr lang="en-US" sz="2800" dirty="0" err="1"/>
              <a:t>shu</a:t>
            </a:r>
            <a:r>
              <a:rPr lang="en-US" sz="2800" dirty="0"/>
              <a:t> </a:t>
            </a:r>
            <a:r>
              <a:rPr lang="en-US" sz="2800" dirty="0" err="1"/>
              <a:t>yo’nalish</a:t>
            </a:r>
            <a:r>
              <a:rPr lang="en-US" sz="2800" dirty="0"/>
              <a:t> </a:t>
            </a:r>
            <a:r>
              <a:rPr lang="en-US" sz="2800" dirty="0" err="1"/>
              <a:t>bo’yicha</a:t>
            </a:r>
            <a:r>
              <a:rPr lang="en-US" sz="2800" dirty="0"/>
              <a:t> </a:t>
            </a:r>
            <a:r>
              <a:rPr lang="en-US" sz="2800" dirty="0" err="1"/>
              <a:t>o’qib</a:t>
            </a:r>
            <a:r>
              <a:rPr lang="en-US" sz="2800" dirty="0"/>
              <a:t> </a:t>
            </a:r>
            <a:r>
              <a:rPr lang="en-US" sz="2800" dirty="0" err="1"/>
              <a:t>kelmoqdamiz</a:t>
            </a:r>
            <a:r>
              <a:rPr lang="en-US" sz="2800" dirty="0"/>
              <a:t>. </a:t>
            </a:r>
            <a:r>
              <a:rPr lang="en-US" sz="2800" dirty="0" err="1"/>
              <a:t>Kelajakda</a:t>
            </a:r>
            <a:r>
              <a:rPr lang="en-US" sz="2800" dirty="0"/>
              <a:t> biz </a:t>
            </a:r>
            <a:r>
              <a:rPr lang="en-US" sz="2800" dirty="0" err="1"/>
              <a:t>albatta</a:t>
            </a:r>
            <a:r>
              <a:rPr lang="en-US" sz="2800" dirty="0"/>
              <a:t> </a:t>
            </a:r>
            <a:r>
              <a:rPr lang="en-US" sz="2800" dirty="0" err="1"/>
              <a:t>bu</a:t>
            </a:r>
            <a:r>
              <a:rPr lang="en-US" sz="2800" dirty="0"/>
              <a:t> </a:t>
            </a:r>
            <a:r>
              <a:rPr lang="en-US" sz="2800" dirty="0" err="1"/>
              <a:t>kasbni</a:t>
            </a:r>
            <a:r>
              <a:rPr lang="en-US" sz="2800" dirty="0"/>
              <a:t> </a:t>
            </a:r>
            <a:r>
              <a:rPr lang="en-US" sz="2800" dirty="0" err="1"/>
              <a:t>yetuk</a:t>
            </a:r>
            <a:r>
              <a:rPr lang="en-US" sz="2800" dirty="0"/>
              <a:t> </a:t>
            </a:r>
            <a:r>
              <a:rPr lang="en-US" sz="2800" dirty="0" err="1"/>
              <a:t>mutaxassisi</a:t>
            </a:r>
            <a:r>
              <a:rPr lang="en-US" sz="2800" dirty="0"/>
              <a:t> </a:t>
            </a:r>
            <a:r>
              <a:rPr lang="en-US" sz="2800" dirty="0" err="1"/>
              <a:t>bo’lib</a:t>
            </a:r>
            <a:r>
              <a:rPr lang="en-US" sz="2800" dirty="0"/>
              <a:t> </a:t>
            </a:r>
            <a:r>
              <a:rPr lang="en-US" sz="2800" dirty="0" err="1"/>
              <a:t>yetishamiz</a:t>
            </a:r>
            <a:r>
              <a:rPr lang="en-US" sz="2800" dirty="0"/>
              <a:t> . Bu </a:t>
            </a:r>
            <a:r>
              <a:rPr lang="en-US" sz="2800" dirty="0" err="1"/>
              <a:t>bizning</a:t>
            </a:r>
            <a:r>
              <a:rPr lang="en-US" sz="2800" dirty="0"/>
              <a:t> </a:t>
            </a:r>
            <a:r>
              <a:rPr lang="en-US" sz="2800" dirty="0" err="1"/>
              <a:t>kasb</a:t>
            </a:r>
            <a:r>
              <a:rPr lang="en-US" sz="2800" dirty="0"/>
              <a:t> </a:t>
            </a:r>
            <a:r>
              <a:rPr lang="en-US" sz="2800" dirty="0" err="1"/>
              <a:t>aslida</a:t>
            </a:r>
            <a:r>
              <a:rPr lang="en-US" sz="2800" dirty="0"/>
              <a:t> </a:t>
            </a:r>
            <a:r>
              <a:rPr lang="en-US" sz="2800" dirty="0" err="1"/>
              <a:t>juda</a:t>
            </a:r>
            <a:r>
              <a:rPr lang="en-US" sz="2800" dirty="0"/>
              <a:t> </a:t>
            </a:r>
            <a:r>
              <a:rPr lang="en-US" sz="2800" dirty="0" err="1"/>
              <a:t>qiziq</a:t>
            </a:r>
            <a:r>
              <a:rPr lang="en-US" sz="2800" dirty="0"/>
              <a:t> </a:t>
            </a:r>
            <a:r>
              <a:rPr lang="en-US" sz="2800" dirty="0" err="1"/>
              <a:t>chunki</a:t>
            </a:r>
            <a:r>
              <a:rPr lang="en-US" sz="2800" dirty="0"/>
              <a:t> </a:t>
            </a:r>
            <a:r>
              <a:rPr lang="en-US" sz="2800" dirty="0" err="1"/>
              <a:t>yo’q</a:t>
            </a:r>
            <a:r>
              <a:rPr lang="en-US" sz="2800" dirty="0"/>
              <a:t> </a:t>
            </a:r>
            <a:r>
              <a:rPr lang="en-US" sz="2800" dirty="0" err="1"/>
              <a:t>joydan</a:t>
            </a:r>
            <a:r>
              <a:rPr lang="en-US" sz="2800" dirty="0"/>
              <a:t> </a:t>
            </a:r>
            <a:r>
              <a:rPr lang="en-US" sz="2800" dirty="0" err="1"/>
              <a:t>biron</a:t>
            </a:r>
            <a:r>
              <a:rPr lang="en-US" sz="2800" dirty="0"/>
              <a:t> </a:t>
            </a:r>
            <a:r>
              <a:rPr lang="en-US" sz="2800" dirty="0" err="1"/>
              <a:t>bir</a:t>
            </a:r>
            <a:r>
              <a:rPr lang="en-US" sz="2800" dirty="0"/>
              <a:t> </a:t>
            </a:r>
            <a:r>
              <a:rPr lang="en-US" sz="2800" dirty="0" err="1"/>
              <a:t>bino</a:t>
            </a:r>
            <a:r>
              <a:rPr lang="en-US" sz="2800" dirty="0"/>
              <a:t> </a:t>
            </a:r>
            <a:r>
              <a:rPr lang="en-US" sz="2800" dirty="0" err="1"/>
              <a:t>qad</a:t>
            </a:r>
            <a:r>
              <a:rPr lang="en-US" sz="2800" dirty="0"/>
              <a:t> </a:t>
            </a:r>
            <a:r>
              <a:rPr lang="en-US" sz="2800" dirty="0" err="1"/>
              <a:t>ko’tarishi</a:t>
            </a:r>
            <a:r>
              <a:rPr lang="en-US" sz="2800" dirty="0"/>
              <a:t> </a:t>
            </a:r>
            <a:r>
              <a:rPr lang="en-US" sz="2800" dirty="0" err="1"/>
              <a:t>bu</a:t>
            </a:r>
            <a:r>
              <a:rPr lang="en-US" sz="2800" dirty="0"/>
              <a:t> </a:t>
            </a:r>
            <a:r>
              <a:rPr lang="en-US" sz="2800" dirty="0" err="1"/>
              <a:t>juda</a:t>
            </a:r>
            <a:r>
              <a:rPr lang="en-US" sz="2800" dirty="0"/>
              <a:t> </a:t>
            </a:r>
            <a:r>
              <a:rPr lang="en-US" sz="2800" dirty="0" err="1"/>
              <a:t>katta</a:t>
            </a:r>
            <a:r>
              <a:rPr lang="en-US" sz="2800" dirty="0"/>
              <a:t> </a:t>
            </a:r>
            <a:r>
              <a:rPr lang="en-US" sz="2800" dirty="0" err="1"/>
              <a:t>bir</a:t>
            </a:r>
            <a:r>
              <a:rPr lang="en-US" sz="2800" dirty="0"/>
              <a:t> </a:t>
            </a:r>
            <a:r>
              <a:rPr lang="en-US" sz="2800" dirty="0" err="1"/>
              <a:t>muvaffaqiyat</a:t>
            </a:r>
            <a:r>
              <a:rPr lang="en-US" sz="2800" dirty="0"/>
              <a:t> </a:t>
            </a:r>
            <a:r>
              <a:rPr lang="en-US" sz="2800" dirty="0" err="1"/>
              <a:t>hisoblanadi</a:t>
            </a:r>
            <a:r>
              <a:rPr lang="en-US" sz="2800" dirty="0"/>
              <a:t>. </a:t>
            </a:r>
            <a:r>
              <a:rPr lang="en-US" sz="2800" dirty="0" err="1"/>
              <a:t>Hozirgi</a:t>
            </a:r>
            <a:r>
              <a:rPr lang="en-US" sz="2800" dirty="0"/>
              <a:t> </a:t>
            </a:r>
            <a:r>
              <a:rPr lang="en-US" sz="2800" dirty="0" err="1"/>
              <a:t>kunda</a:t>
            </a:r>
            <a:r>
              <a:rPr lang="en-US" sz="2800" dirty="0"/>
              <a:t> </a:t>
            </a:r>
            <a:r>
              <a:rPr lang="en-US" sz="2800" dirty="0" err="1"/>
              <a:t>ko’p</a:t>
            </a:r>
            <a:r>
              <a:rPr lang="en-US" sz="2800" dirty="0"/>
              <a:t> </a:t>
            </a:r>
            <a:r>
              <a:rPr lang="en-US" sz="2800" dirty="0" err="1"/>
              <a:t>qavatli</a:t>
            </a:r>
            <a:r>
              <a:rPr lang="en-US" sz="2800" dirty="0"/>
              <a:t> </a:t>
            </a:r>
            <a:r>
              <a:rPr lang="en-US" sz="2800" dirty="0" err="1"/>
              <a:t>uylar</a:t>
            </a:r>
            <a:r>
              <a:rPr lang="en-US" sz="2800" dirty="0"/>
              <a:t> , </a:t>
            </a:r>
            <a:r>
              <a:rPr lang="en-US" sz="2800" dirty="0" err="1"/>
              <a:t>maktablar</a:t>
            </a:r>
            <a:r>
              <a:rPr lang="en-US" sz="2800" dirty="0"/>
              <a:t> , </a:t>
            </a:r>
            <a:r>
              <a:rPr lang="en-US" sz="2800" dirty="0" err="1"/>
              <a:t>institutlar</a:t>
            </a:r>
            <a:r>
              <a:rPr lang="en-US" sz="2800" dirty="0"/>
              <a:t> </a:t>
            </a:r>
            <a:r>
              <a:rPr lang="en-US" sz="2800" dirty="0" err="1"/>
              <a:t>va</a:t>
            </a:r>
            <a:r>
              <a:rPr lang="en-US" sz="2800" dirty="0"/>
              <a:t> </a:t>
            </a:r>
            <a:r>
              <a:rPr lang="en-US" sz="2800" dirty="0" err="1"/>
              <a:t>shu</a:t>
            </a:r>
            <a:r>
              <a:rPr lang="en-US" sz="2800" dirty="0"/>
              <a:t> </a:t>
            </a:r>
            <a:r>
              <a:rPr lang="en-US" sz="2800" dirty="0" err="1"/>
              <a:t>kabi</a:t>
            </a:r>
            <a:r>
              <a:rPr lang="en-US" sz="2800" dirty="0"/>
              <a:t> </a:t>
            </a:r>
            <a:r>
              <a:rPr lang="en-US" sz="2800" dirty="0" err="1"/>
              <a:t>binolar</a:t>
            </a:r>
            <a:r>
              <a:rPr lang="en-US" sz="2800" dirty="0"/>
              <a:t> </a:t>
            </a:r>
            <a:r>
              <a:rPr lang="en-US" sz="2800" dirty="0" err="1"/>
              <a:t>qad</a:t>
            </a:r>
            <a:r>
              <a:rPr lang="en-US" sz="2800" dirty="0"/>
              <a:t> </a:t>
            </a:r>
            <a:r>
              <a:rPr lang="en-US" sz="2800" dirty="0" err="1"/>
              <a:t>ko’tarmoqda</a:t>
            </a:r>
            <a:r>
              <a:rPr lang="en-US" sz="2800" dirty="0"/>
              <a:t> </a:t>
            </a:r>
            <a:r>
              <a:rPr lang="en-US" sz="2800" dirty="0" err="1"/>
              <a:t>bularning</a:t>
            </a:r>
            <a:r>
              <a:rPr lang="en-US" sz="2800" dirty="0"/>
              <a:t> </a:t>
            </a:r>
            <a:r>
              <a:rPr lang="en-US" sz="2800" dirty="0" err="1"/>
              <a:t>hammasi</a:t>
            </a:r>
            <a:r>
              <a:rPr lang="en-US" sz="2800" dirty="0"/>
              <a:t> </a:t>
            </a:r>
            <a:r>
              <a:rPr lang="en-US" sz="2800" dirty="0" err="1"/>
              <a:t>bizning</a:t>
            </a:r>
            <a:r>
              <a:rPr lang="en-US" sz="2800" dirty="0"/>
              <a:t> </a:t>
            </a:r>
            <a:r>
              <a:rPr lang="en-US" sz="2800" dirty="0" err="1"/>
              <a:t>yurtimizda</a:t>
            </a:r>
            <a:r>
              <a:rPr lang="en-US" sz="2800" dirty="0"/>
              <a:t> </a:t>
            </a:r>
            <a:r>
              <a:rPr lang="en-US" sz="2800" dirty="0" err="1"/>
              <a:t>qurilish</a:t>
            </a:r>
            <a:r>
              <a:rPr lang="en-US" sz="2800" dirty="0"/>
              <a:t> </a:t>
            </a:r>
            <a:r>
              <a:rPr lang="en-US" sz="2800" dirty="0" err="1"/>
              <a:t>sohasiga</a:t>
            </a:r>
            <a:r>
              <a:rPr lang="en-US" sz="2800" dirty="0"/>
              <a:t> </a:t>
            </a:r>
            <a:r>
              <a:rPr lang="en-US" sz="2800" dirty="0" err="1"/>
              <a:t>katta</a:t>
            </a:r>
            <a:r>
              <a:rPr lang="en-US" sz="2800" dirty="0"/>
              <a:t> </a:t>
            </a:r>
            <a:r>
              <a:rPr lang="en-US" sz="2800" dirty="0" err="1"/>
              <a:t>e’tibor</a:t>
            </a:r>
            <a:r>
              <a:rPr lang="en-US" sz="2800" dirty="0"/>
              <a:t> </a:t>
            </a:r>
            <a:r>
              <a:rPr lang="en-US" sz="2800" dirty="0" err="1"/>
              <a:t>berilayotgandan</a:t>
            </a:r>
            <a:r>
              <a:rPr lang="en-US" sz="2800" dirty="0"/>
              <a:t> </a:t>
            </a:r>
            <a:r>
              <a:rPr lang="en-US" sz="2800" dirty="0" err="1"/>
              <a:t>dalolat</a:t>
            </a:r>
            <a:r>
              <a:rPr lang="en-US" sz="2800" dirty="0"/>
              <a:t> </a:t>
            </a:r>
            <a:r>
              <a:rPr lang="en-US" sz="2800" dirty="0" err="1"/>
              <a:t>beradi</a:t>
            </a:r>
            <a:r>
              <a:rPr lang="en-US" sz="2800" dirty="0"/>
              <a:t>.</a:t>
            </a:r>
            <a:endParaRPr lang="ru-RU" sz="2800" dirty="0"/>
          </a:p>
        </p:txBody>
      </p:sp>
    </p:spTree>
    <p:extLst>
      <p:ext uri="{BB962C8B-B14F-4D97-AF65-F5344CB8AC3E}">
        <p14:creationId xmlns:p14="http://schemas.microsoft.com/office/powerpoint/2010/main" val="5800103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6705" y="116116"/>
            <a:ext cx="3856037" cy="1639884"/>
          </a:xfrm>
        </p:spPr>
        <p:txBody>
          <a:bodyPr>
            <a:normAutofit fontScale="90000"/>
          </a:bodyPr>
          <a:lstStyle/>
          <a:p>
            <a:r>
              <a:rPr lang="en-US" dirty="0" err="1">
                <a:solidFill>
                  <a:srgbClr val="FF0000"/>
                </a:solidFill>
              </a:rPr>
              <a:t>Muhandislik</a:t>
            </a:r>
            <a:r>
              <a:rPr lang="en-US" dirty="0">
                <a:solidFill>
                  <a:srgbClr val="FF0000"/>
                </a:solidFill>
              </a:rPr>
              <a:t>. </a:t>
            </a:r>
            <a:r>
              <a:rPr lang="en-US" dirty="0" err="1">
                <a:solidFill>
                  <a:srgbClr val="FF0000"/>
                </a:solidFill>
              </a:rPr>
              <a:t>Kasbi</a:t>
            </a:r>
            <a:r>
              <a:rPr lang="en-US" dirty="0">
                <a:solidFill>
                  <a:srgbClr val="FF0000"/>
                </a:solidFill>
              </a:rPr>
              <a:t> </a:t>
            </a:r>
            <a:r>
              <a:rPr lang="en-US" dirty="0" err="1">
                <a:solidFill>
                  <a:srgbClr val="FF0000"/>
                </a:solidFill>
              </a:rPr>
              <a:t>muhandis</a:t>
            </a:r>
            <a:r>
              <a:rPr lang="en-US" dirty="0">
                <a:solidFill>
                  <a:srgbClr val="FF0000"/>
                </a:solidFill>
              </a:rPr>
              <a:t>. Kim </a:t>
            </a:r>
            <a:r>
              <a:rPr lang="en-US" dirty="0" err="1">
                <a:solidFill>
                  <a:srgbClr val="FF0000"/>
                </a:solidFill>
              </a:rPr>
              <a:t>muhandis</a:t>
            </a:r>
            <a:r>
              <a:rPr lang="en-US" dirty="0">
                <a:solidFill>
                  <a:srgbClr val="FF0000"/>
                </a:solidFill>
              </a:rPr>
              <a:t>. </a:t>
            </a:r>
            <a:r>
              <a:rPr lang="en-US" dirty="0" err="1">
                <a:solidFill>
                  <a:srgbClr val="FF0000"/>
                </a:solidFill>
              </a:rPr>
              <a:t>Kasbning</a:t>
            </a:r>
            <a:r>
              <a:rPr lang="en-US" dirty="0">
                <a:solidFill>
                  <a:srgbClr val="FF0000"/>
                </a:solidFill>
              </a:rPr>
              <a:t> </a:t>
            </a:r>
            <a:r>
              <a:rPr lang="en-US" dirty="0" err="1">
                <a:solidFill>
                  <a:srgbClr val="FF0000"/>
                </a:solidFill>
              </a:rPr>
              <a:t>tavsifi</a:t>
            </a:r>
            <a:endParaRPr lang="ru-RU" dirty="0">
              <a:solidFill>
                <a:srgbClr val="FF0000"/>
              </a:solidFill>
            </a:endParaRPr>
          </a:p>
        </p:txBody>
      </p:sp>
      <p:sp>
        <p:nvSpPr>
          <p:cNvPr id="6" name="Текст 5"/>
          <p:cNvSpPr>
            <a:spLocks noGrp="1"/>
          </p:cNvSpPr>
          <p:nvPr>
            <p:ph type="body" sz="half" idx="2"/>
          </p:nvPr>
        </p:nvSpPr>
        <p:spPr>
          <a:xfrm>
            <a:off x="1146705" y="1756000"/>
            <a:ext cx="3856037" cy="4783696"/>
          </a:xfrm>
        </p:spPr>
        <p:txBody>
          <a:bodyPr>
            <a:noAutofit/>
          </a:bodyPr>
          <a:lstStyle/>
          <a:p>
            <a:r>
              <a:rPr lang="en-US" sz="1800" dirty="0" err="1"/>
              <a:t>Muhandis</a:t>
            </a:r>
            <a:r>
              <a:rPr lang="en-US" sz="1800" dirty="0"/>
              <a:t> - </a:t>
            </a:r>
            <a:r>
              <a:rPr lang="en-US" sz="1800" dirty="0" err="1"/>
              <a:t>bu</a:t>
            </a:r>
            <a:r>
              <a:rPr lang="en-US" sz="1800" dirty="0"/>
              <a:t> </a:t>
            </a:r>
            <a:r>
              <a:rPr lang="en-US" sz="1800" dirty="0" err="1"/>
              <a:t>oliy</a:t>
            </a:r>
            <a:r>
              <a:rPr lang="en-US" sz="1800" dirty="0"/>
              <a:t> </a:t>
            </a:r>
            <a:r>
              <a:rPr lang="en-US" sz="1800" dirty="0" err="1"/>
              <a:t>texnik</a:t>
            </a:r>
            <a:r>
              <a:rPr lang="en-US" sz="1800" dirty="0"/>
              <a:t> </a:t>
            </a:r>
            <a:r>
              <a:rPr lang="en-US" sz="1800" dirty="0" err="1"/>
              <a:t>ma'lumotga</a:t>
            </a:r>
            <a:r>
              <a:rPr lang="en-US" sz="1800" dirty="0"/>
              <a:t> </a:t>
            </a:r>
            <a:r>
              <a:rPr lang="en-US" sz="1800" dirty="0" err="1"/>
              <a:t>ega</a:t>
            </a:r>
            <a:r>
              <a:rPr lang="en-US" sz="1800" dirty="0"/>
              <a:t> </a:t>
            </a:r>
            <a:r>
              <a:rPr lang="en-US" sz="1800" dirty="0" err="1"/>
              <a:t>bo'lgan</a:t>
            </a:r>
            <a:r>
              <a:rPr lang="en-US" sz="1800" dirty="0"/>
              <a:t> </a:t>
            </a:r>
            <a:r>
              <a:rPr lang="en-US" sz="1800" dirty="0" err="1"/>
              <a:t>malakali</a:t>
            </a:r>
            <a:r>
              <a:rPr lang="en-US" sz="1800" dirty="0"/>
              <a:t> </a:t>
            </a:r>
            <a:r>
              <a:rPr lang="en-US" sz="1800" dirty="0" err="1"/>
              <a:t>mutaxassis</a:t>
            </a:r>
            <a:r>
              <a:rPr lang="en-US" sz="1800" dirty="0"/>
              <a:t>. </a:t>
            </a:r>
            <a:r>
              <a:rPr lang="en-US" sz="1800" dirty="0" err="1"/>
              <a:t>Kasbning</a:t>
            </a:r>
            <a:r>
              <a:rPr lang="en-US" sz="1800" dirty="0"/>
              <a:t> </a:t>
            </a:r>
            <a:r>
              <a:rPr lang="en-US" sz="1800" dirty="0" err="1"/>
              <a:t>nomi</a:t>
            </a:r>
            <a:r>
              <a:rPr lang="en-US" sz="1800" dirty="0"/>
              <a:t> </a:t>
            </a:r>
            <a:r>
              <a:rPr lang="en-US" sz="1800" dirty="0" err="1"/>
              <a:t>qadimiy</a:t>
            </a:r>
            <a:r>
              <a:rPr lang="en-US" sz="1800" dirty="0"/>
              <a:t> </a:t>
            </a:r>
            <a:r>
              <a:rPr lang="en-US" sz="1800" dirty="0" err="1"/>
              <a:t>ildizlarga</a:t>
            </a:r>
            <a:r>
              <a:rPr lang="en-US" sz="1800" dirty="0"/>
              <a:t> </a:t>
            </a:r>
            <a:r>
              <a:rPr lang="en-US" sz="1800" dirty="0" err="1"/>
              <a:t>ega</a:t>
            </a:r>
            <a:r>
              <a:rPr lang="en-US" sz="1800" dirty="0"/>
              <a:t>. </a:t>
            </a:r>
            <a:r>
              <a:rPr lang="en-US" sz="1800" dirty="0" err="1"/>
              <a:t>Muhandis</a:t>
            </a:r>
            <a:r>
              <a:rPr lang="en-US" sz="1800" dirty="0"/>
              <a:t> </a:t>
            </a:r>
            <a:r>
              <a:rPr lang="en-US" sz="1800" dirty="0" err="1"/>
              <a:t>so'zi</a:t>
            </a:r>
            <a:r>
              <a:rPr lang="en-US" sz="1800" dirty="0"/>
              <a:t> </a:t>
            </a:r>
            <a:r>
              <a:rPr lang="en-US" sz="1800" dirty="0" err="1"/>
              <a:t>lotincha</a:t>
            </a:r>
            <a:r>
              <a:rPr lang="en-US" sz="1800" dirty="0"/>
              <a:t> </a:t>
            </a:r>
            <a:r>
              <a:rPr lang="en-US" sz="1800" dirty="0" err="1"/>
              <a:t>ingenium</a:t>
            </a:r>
            <a:r>
              <a:rPr lang="en-US" sz="1800" dirty="0"/>
              <a:t> </a:t>
            </a:r>
            <a:r>
              <a:rPr lang="en-US" sz="1800" dirty="0" err="1"/>
              <a:t>so'zidan</a:t>
            </a:r>
            <a:r>
              <a:rPr lang="en-US" sz="1800" dirty="0"/>
              <a:t> </a:t>
            </a:r>
            <a:r>
              <a:rPr lang="en-US" sz="1800" dirty="0" err="1"/>
              <a:t>kelib</a:t>
            </a:r>
            <a:r>
              <a:rPr lang="en-US" sz="1800" dirty="0"/>
              <a:t> </a:t>
            </a:r>
            <a:r>
              <a:rPr lang="en-US" sz="1800" dirty="0" err="1"/>
              <a:t>chiqqan</a:t>
            </a:r>
            <a:r>
              <a:rPr lang="en-US" sz="1800" dirty="0"/>
              <a:t> </a:t>
            </a:r>
            <a:r>
              <a:rPr lang="en-US" sz="1800" dirty="0" err="1"/>
              <a:t>bo'lib</a:t>
            </a:r>
            <a:r>
              <a:rPr lang="en-US" sz="1800" dirty="0"/>
              <a:t>, </a:t>
            </a:r>
            <a:r>
              <a:rPr lang="en-US" sz="1800" dirty="0" err="1"/>
              <a:t>ixtiro</a:t>
            </a:r>
            <a:r>
              <a:rPr lang="en-US" sz="1800" dirty="0"/>
              <a:t> </a:t>
            </a:r>
            <a:r>
              <a:rPr lang="en-US" sz="1800" dirty="0" err="1"/>
              <a:t>qilishga</a:t>
            </a:r>
            <a:r>
              <a:rPr lang="en-US" sz="1800" dirty="0"/>
              <a:t> </a:t>
            </a:r>
            <a:r>
              <a:rPr lang="en-US" sz="1800" dirty="0" err="1"/>
              <a:t>qodir</a:t>
            </a:r>
            <a:r>
              <a:rPr lang="en-US" sz="1800" dirty="0"/>
              <a:t> </a:t>
            </a:r>
            <a:r>
              <a:rPr lang="en-US" sz="1800" dirty="0" err="1"/>
              <a:t>degan</a:t>
            </a:r>
            <a:r>
              <a:rPr lang="en-US" sz="1800" dirty="0"/>
              <a:t> </a:t>
            </a:r>
            <a:r>
              <a:rPr lang="en-US" sz="1800" dirty="0" err="1"/>
              <a:t>ma'noni</a:t>
            </a:r>
            <a:r>
              <a:rPr lang="en-US" sz="1800" dirty="0"/>
              <a:t> </a:t>
            </a:r>
            <a:r>
              <a:rPr lang="en-US" sz="1800" dirty="0" err="1"/>
              <a:t>anglatadi</a:t>
            </a:r>
            <a:r>
              <a:rPr lang="en-US" sz="1800" dirty="0"/>
              <a:t>.</a:t>
            </a:r>
          </a:p>
          <a:p>
            <a:r>
              <a:rPr lang="en-US" sz="1800" dirty="0" err="1"/>
              <a:t>Birinchi</a:t>
            </a:r>
            <a:r>
              <a:rPr lang="en-US" sz="1800" dirty="0"/>
              <a:t> </a:t>
            </a:r>
            <a:r>
              <a:rPr lang="en-US" sz="1800" dirty="0" err="1"/>
              <a:t>muhandislar</a:t>
            </a:r>
            <a:r>
              <a:rPr lang="en-US" sz="1800" dirty="0"/>
              <a:t> </a:t>
            </a:r>
            <a:r>
              <a:rPr lang="en-US" sz="1800" dirty="0" err="1"/>
              <a:t>faqat</a:t>
            </a:r>
            <a:r>
              <a:rPr lang="en-US" sz="1800" dirty="0"/>
              <a:t> </a:t>
            </a:r>
            <a:r>
              <a:rPr lang="en-US" sz="1800" dirty="0" err="1"/>
              <a:t>harbiy</a:t>
            </a:r>
            <a:r>
              <a:rPr lang="en-US" sz="1800" dirty="0"/>
              <a:t> transport </a:t>
            </a:r>
            <a:r>
              <a:rPr lang="en-US" sz="1800" dirty="0" err="1"/>
              <a:t>vositalarini</a:t>
            </a:r>
            <a:r>
              <a:rPr lang="en-US" sz="1800" dirty="0"/>
              <a:t> </a:t>
            </a:r>
            <a:r>
              <a:rPr lang="en-US" sz="1800" dirty="0" err="1"/>
              <a:t>qurish</a:t>
            </a:r>
            <a:r>
              <a:rPr lang="en-US" sz="1800" dirty="0"/>
              <a:t> </a:t>
            </a:r>
            <a:r>
              <a:rPr lang="en-US" sz="1800" dirty="0" err="1"/>
              <a:t>va</a:t>
            </a:r>
            <a:r>
              <a:rPr lang="en-US" sz="1800" dirty="0"/>
              <a:t> </a:t>
            </a:r>
            <a:r>
              <a:rPr lang="en-US" sz="1800" dirty="0" err="1"/>
              <a:t>ishlatish</a:t>
            </a:r>
            <a:r>
              <a:rPr lang="en-US" sz="1800" dirty="0"/>
              <a:t> </a:t>
            </a:r>
            <a:r>
              <a:rPr lang="en-US" sz="1800" dirty="0" err="1"/>
              <a:t>bilan</a:t>
            </a:r>
            <a:r>
              <a:rPr lang="en-US" sz="1800" dirty="0"/>
              <a:t> </a:t>
            </a:r>
            <a:r>
              <a:rPr lang="en-US" sz="1800" dirty="0" err="1"/>
              <a:t>shug'ullangan</a:t>
            </a:r>
            <a:r>
              <a:rPr lang="en-US" sz="1800" dirty="0"/>
              <a:t>. Bu </a:t>
            </a:r>
            <a:r>
              <a:rPr lang="en-US" sz="1800" dirty="0" err="1"/>
              <a:t>juda</a:t>
            </a:r>
            <a:r>
              <a:rPr lang="en-US" sz="1800" dirty="0"/>
              <a:t> </a:t>
            </a:r>
            <a:r>
              <a:rPr lang="en-US" sz="1800" dirty="0" err="1"/>
              <a:t>uzoq</a:t>
            </a:r>
            <a:r>
              <a:rPr lang="en-US" sz="1800" dirty="0"/>
              <a:t> </a:t>
            </a:r>
            <a:r>
              <a:rPr lang="en-US" sz="1800" dirty="0" err="1"/>
              <a:t>davom</a:t>
            </a:r>
            <a:r>
              <a:rPr lang="en-US" sz="1800" dirty="0"/>
              <a:t> </a:t>
            </a:r>
            <a:r>
              <a:rPr lang="en-US" sz="1800" dirty="0" err="1"/>
              <a:t>etdi</a:t>
            </a:r>
            <a:r>
              <a:rPr lang="en-US" sz="1800" dirty="0"/>
              <a:t>, </a:t>
            </a:r>
            <a:r>
              <a:rPr lang="en-US" sz="1800" dirty="0" err="1"/>
              <a:t>ya'ni</a:t>
            </a:r>
            <a:r>
              <a:rPr lang="en-US" sz="1800" dirty="0"/>
              <a:t> XVI </a:t>
            </a:r>
            <a:r>
              <a:rPr lang="en-US" sz="1800" dirty="0" err="1"/>
              <a:t>asrda</a:t>
            </a:r>
            <a:r>
              <a:rPr lang="en-US" sz="1800" dirty="0"/>
              <a:t> </a:t>
            </a:r>
            <a:r>
              <a:rPr lang="en-US" sz="1800" dirty="0" err="1"/>
              <a:t>ko'prik</a:t>
            </a:r>
            <a:r>
              <a:rPr lang="en-US" sz="1800" dirty="0"/>
              <a:t> </a:t>
            </a:r>
            <a:r>
              <a:rPr lang="en-US" sz="1800" dirty="0" err="1"/>
              <a:t>qurish</a:t>
            </a:r>
            <a:r>
              <a:rPr lang="en-US" sz="1800" dirty="0"/>
              <a:t> </a:t>
            </a:r>
            <a:r>
              <a:rPr lang="en-US" sz="1800" dirty="0" err="1"/>
              <a:t>uchun</a:t>
            </a:r>
            <a:r>
              <a:rPr lang="en-US" sz="1800" dirty="0"/>
              <a:t> </a:t>
            </a:r>
            <a:r>
              <a:rPr lang="en-US" sz="1800" dirty="0" err="1"/>
              <a:t>qurilish</a:t>
            </a:r>
            <a:r>
              <a:rPr lang="en-US" sz="1800" dirty="0"/>
              <a:t> </a:t>
            </a:r>
            <a:r>
              <a:rPr lang="en-US" sz="1800" dirty="0" err="1"/>
              <a:t>muhandislari</a:t>
            </a:r>
            <a:r>
              <a:rPr lang="en-US" sz="1800" dirty="0"/>
              <a:t> </a:t>
            </a:r>
            <a:r>
              <a:rPr lang="en-US" sz="1800" dirty="0" err="1"/>
              <a:t>paydo</a:t>
            </a:r>
            <a:r>
              <a:rPr lang="en-US" sz="1800" dirty="0"/>
              <a:t> </a:t>
            </a:r>
            <a:r>
              <a:rPr lang="en-US" sz="1800" dirty="0" err="1"/>
              <a:t>bo'lgunga</a:t>
            </a:r>
            <a:r>
              <a:rPr lang="en-US" sz="1800" dirty="0"/>
              <a:t> </a:t>
            </a:r>
            <a:r>
              <a:rPr lang="en-US" sz="1800" dirty="0" err="1"/>
              <a:t>qadar</a:t>
            </a:r>
            <a:r>
              <a:rPr lang="en-US" sz="1800" dirty="0"/>
              <a:t>, </a:t>
            </a:r>
            <a:r>
              <a:rPr lang="en-US" sz="1800" dirty="0" err="1"/>
              <a:t>qurilish</a:t>
            </a:r>
            <a:r>
              <a:rPr lang="en-US" sz="1800" dirty="0"/>
              <a:t> </a:t>
            </a:r>
            <a:r>
              <a:rPr lang="en-US" sz="1800" dirty="0" err="1"/>
              <a:t>muhandisligi</a:t>
            </a:r>
            <a:r>
              <a:rPr lang="en-US" sz="1800" dirty="0"/>
              <a:t> </a:t>
            </a:r>
            <a:r>
              <a:rPr lang="en-US" sz="1800" dirty="0" err="1"/>
              <a:t>shunday</a:t>
            </a:r>
            <a:r>
              <a:rPr lang="en-US" sz="1800" dirty="0"/>
              <a:t> </a:t>
            </a:r>
            <a:r>
              <a:rPr lang="en-US" sz="1800" dirty="0" err="1"/>
              <a:t>tug'ilgan</a:t>
            </a:r>
            <a:r>
              <a:rPr lang="en-US" sz="1800" dirty="0"/>
              <a:t>.</a:t>
            </a:r>
          </a:p>
        </p:txBody>
      </p:sp>
      <p:sp>
        <p:nvSpPr>
          <p:cNvPr id="2" name="Объект 1"/>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040" y="0"/>
            <a:ext cx="70269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06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724891" y="609600"/>
            <a:ext cx="4780251" cy="5478684"/>
          </a:xfrm>
        </p:spPr>
        <p:txBody>
          <a:bodyPr>
            <a:noAutofit/>
          </a:bodyPr>
          <a:lstStyle/>
          <a:p>
            <a:r>
              <a:rPr lang="en-US" sz="2000" dirty="0" err="1"/>
              <a:t>Geodeziya</a:t>
            </a:r>
            <a:r>
              <a:rPr lang="en-US" sz="2000" dirty="0"/>
              <a:t> (geo-</a:t>
            </a:r>
            <a:r>
              <a:rPr lang="en-US" sz="2000" dirty="0" err="1"/>
              <a:t>yer</a:t>
            </a:r>
            <a:r>
              <a:rPr lang="en-US" sz="2000" dirty="0"/>
              <a:t> </a:t>
            </a:r>
            <a:r>
              <a:rPr lang="en-US" sz="2000" dirty="0" err="1"/>
              <a:t>va</a:t>
            </a:r>
            <a:r>
              <a:rPr lang="en-US" sz="2000" dirty="0"/>
              <a:t> </a:t>
            </a:r>
            <a:r>
              <a:rPr lang="en-US" sz="2000" dirty="0" err="1"/>
              <a:t>yun</a:t>
            </a:r>
            <a:r>
              <a:rPr lang="en-US" sz="2000" dirty="0"/>
              <a:t>. </a:t>
            </a:r>
            <a:r>
              <a:rPr lang="en-US" sz="2000" dirty="0" err="1"/>
              <a:t>daio</a:t>
            </a:r>
            <a:r>
              <a:rPr lang="en-US" sz="2000" dirty="0"/>
              <a:t> — </a:t>
            </a:r>
            <a:r>
              <a:rPr lang="en-US" sz="2000" dirty="0" err="1"/>
              <a:t>boʻlaman</a:t>
            </a:r>
            <a:r>
              <a:rPr lang="en-US" sz="2000" dirty="0"/>
              <a:t>) — </a:t>
            </a:r>
            <a:r>
              <a:rPr lang="en-US" sz="2000" dirty="0" err="1"/>
              <a:t>Yerning</a:t>
            </a:r>
            <a:r>
              <a:rPr lang="en-US" sz="2000" dirty="0"/>
              <a:t> </a:t>
            </a:r>
            <a:r>
              <a:rPr lang="en-US" sz="2000" dirty="0" err="1"/>
              <a:t>shakli</a:t>
            </a:r>
            <a:r>
              <a:rPr lang="en-US" sz="2000" dirty="0"/>
              <a:t> </a:t>
            </a:r>
            <a:r>
              <a:rPr lang="en-US" sz="2000" dirty="0" err="1"/>
              <a:t>va</a:t>
            </a:r>
            <a:r>
              <a:rPr lang="en-US" sz="2000" dirty="0"/>
              <a:t> </a:t>
            </a:r>
            <a:r>
              <a:rPr lang="en-US" sz="2000" dirty="0" err="1"/>
              <a:t>oʻlchamlarini</a:t>
            </a:r>
            <a:r>
              <a:rPr lang="en-US" sz="2000" dirty="0"/>
              <a:t> </a:t>
            </a:r>
            <a:r>
              <a:rPr lang="en-US" sz="2000" dirty="0" err="1"/>
              <a:t>aniqlash</a:t>
            </a:r>
            <a:r>
              <a:rPr lang="en-US" sz="2000" dirty="0"/>
              <a:t>, </a:t>
            </a:r>
            <a:r>
              <a:rPr lang="en-US" sz="2000" dirty="0" err="1"/>
              <a:t>Yer</a:t>
            </a:r>
            <a:r>
              <a:rPr lang="en-US" sz="2000" dirty="0"/>
              <a:t> </a:t>
            </a:r>
            <a:r>
              <a:rPr lang="en-US" sz="2000" dirty="0" err="1"/>
              <a:t>yuzasini</a:t>
            </a:r>
            <a:r>
              <a:rPr lang="en-US" sz="2000" dirty="0"/>
              <a:t> plan </a:t>
            </a:r>
            <a:r>
              <a:rPr lang="en-US" sz="2000" dirty="0" err="1"/>
              <a:t>va</a:t>
            </a:r>
            <a:r>
              <a:rPr lang="en-US" sz="2000" dirty="0"/>
              <a:t> </a:t>
            </a:r>
            <a:r>
              <a:rPr lang="en-US" sz="2000" dirty="0" err="1"/>
              <a:t>xaritalarda</a:t>
            </a:r>
            <a:r>
              <a:rPr lang="en-US" sz="2000" dirty="0"/>
              <a:t> </a:t>
            </a:r>
            <a:r>
              <a:rPr lang="en-US" sz="2000" dirty="0" err="1"/>
              <a:t>tasvirlash</a:t>
            </a:r>
            <a:r>
              <a:rPr lang="en-US" sz="2000" dirty="0"/>
              <a:t> </a:t>
            </a:r>
            <a:r>
              <a:rPr lang="en-US" sz="2000" dirty="0" err="1"/>
              <a:t>hamda</a:t>
            </a:r>
            <a:r>
              <a:rPr lang="en-US" sz="2000" dirty="0"/>
              <a:t> </a:t>
            </a:r>
            <a:r>
              <a:rPr lang="en-US" sz="2000" dirty="0" err="1"/>
              <a:t>muhandislik</a:t>
            </a:r>
            <a:r>
              <a:rPr lang="en-US" sz="2000" dirty="0"/>
              <a:t> </a:t>
            </a:r>
            <a:r>
              <a:rPr lang="en-US" sz="2000" dirty="0" err="1"/>
              <a:t>inshootlarini</a:t>
            </a:r>
            <a:r>
              <a:rPr lang="en-US" sz="2000" dirty="0"/>
              <a:t> </a:t>
            </a:r>
            <a:r>
              <a:rPr lang="en-US" sz="2000" dirty="0" err="1"/>
              <a:t>qurishdagi</a:t>
            </a:r>
            <a:r>
              <a:rPr lang="en-US" sz="2000" dirty="0"/>
              <a:t> </a:t>
            </a:r>
            <a:r>
              <a:rPr lang="en-US" sz="2000" dirty="0" err="1"/>
              <a:t>qidiruv</a:t>
            </a:r>
            <a:r>
              <a:rPr lang="en-US" sz="2000" dirty="0"/>
              <a:t> </a:t>
            </a:r>
            <a:r>
              <a:rPr lang="en-US" sz="2000" dirty="0" err="1"/>
              <a:t>ishlari</a:t>
            </a:r>
            <a:r>
              <a:rPr lang="en-US" sz="2000" dirty="0"/>
              <a:t>, </a:t>
            </a:r>
            <a:r>
              <a:rPr lang="en-US" sz="2000" dirty="0" err="1"/>
              <a:t>ularni</a:t>
            </a:r>
            <a:r>
              <a:rPr lang="en-US" sz="2000" dirty="0"/>
              <a:t> </a:t>
            </a:r>
            <a:r>
              <a:rPr lang="en-US" sz="2000" dirty="0" err="1"/>
              <a:t>loyihalash</a:t>
            </a:r>
            <a:r>
              <a:rPr lang="en-US" sz="2000" dirty="0"/>
              <a:t>, </a:t>
            </a:r>
            <a:r>
              <a:rPr lang="en-US" sz="2000" dirty="0" err="1"/>
              <a:t>qurish</a:t>
            </a:r>
            <a:r>
              <a:rPr lang="en-US" sz="2000" dirty="0"/>
              <a:t> </a:t>
            </a:r>
            <a:r>
              <a:rPr lang="en-US" sz="2000" dirty="0" err="1"/>
              <a:t>va</a:t>
            </a:r>
            <a:r>
              <a:rPr lang="en-US" sz="2000" dirty="0"/>
              <a:t> </a:t>
            </a:r>
            <a:r>
              <a:rPr lang="en-US" sz="2000" dirty="0" err="1"/>
              <a:t>ulardan</a:t>
            </a:r>
            <a:r>
              <a:rPr lang="en-US" sz="2000" dirty="0"/>
              <a:t> </a:t>
            </a:r>
            <a:r>
              <a:rPr lang="en-US" sz="2000" dirty="0" err="1"/>
              <a:t>foydalanishda</a:t>
            </a:r>
            <a:r>
              <a:rPr lang="en-US" sz="2000" dirty="0"/>
              <a:t> </a:t>
            </a:r>
            <a:r>
              <a:rPr lang="en-US" sz="2000" dirty="0" err="1"/>
              <a:t>bajariladigan</a:t>
            </a:r>
            <a:r>
              <a:rPr lang="en-US" sz="2000" dirty="0"/>
              <a:t> </a:t>
            </a:r>
            <a:r>
              <a:rPr lang="en-US" sz="2000" dirty="0" err="1"/>
              <a:t>oʻlchash</a:t>
            </a:r>
            <a:r>
              <a:rPr lang="en-US" sz="2000" dirty="0"/>
              <a:t> </a:t>
            </a:r>
            <a:r>
              <a:rPr lang="en-US" sz="2000" dirty="0" err="1"/>
              <a:t>ishlari</a:t>
            </a:r>
            <a:r>
              <a:rPr lang="en-US" sz="2000" dirty="0"/>
              <a:t> </a:t>
            </a:r>
            <a:r>
              <a:rPr lang="en-US" sz="2000" dirty="0" err="1"/>
              <a:t>haqidagi</a:t>
            </a:r>
            <a:r>
              <a:rPr lang="en-US" sz="2000" dirty="0"/>
              <a:t> fan.</a:t>
            </a:r>
          </a:p>
          <a:p>
            <a:r>
              <a:rPr lang="en-US" sz="2000" dirty="0" err="1"/>
              <a:t>Yer</a:t>
            </a:r>
            <a:r>
              <a:rPr lang="en-US" sz="2000" dirty="0"/>
              <a:t> </a:t>
            </a:r>
            <a:r>
              <a:rPr lang="en-US" sz="2000" dirty="0" err="1"/>
              <a:t>yuzasining</a:t>
            </a:r>
            <a:r>
              <a:rPr lang="en-US" sz="2000" dirty="0"/>
              <a:t> </a:t>
            </a:r>
            <a:r>
              <a:rPr lang="en-US" sz="2000" dirty="0" err="1"/>
              <a:t>ayrim</a:t>
            </a:r>
            <a:r>
              <a:rPr lang="en-US" sz="2000" dirty="0"/>
              <a:t> </a:t>
            </a:r>
            <a:r>
              <a:rPr lang="en-US" sz="2000" dirty="0" err="1"/>
              <a:t>boʻlaklarini</a:t>
            </a:r>
            <a:r>
              <a:rPr lang="en-US" sz="2000" dirty="0"/>
              <a:t> plan, </a:t>
            </a:r>
            <a:r>
              <a:rPr lang="en-US" sz="2000" dirty="0" err="1"/>
              <a:t>harita</a:t>
            </a:r>
            <a:r>
              <a:rPr lang="en-US" sz="2000" dirty="0"/>
              <a:t> </a:t>
            </a:r>
            <a:r>
              <a:rPr lang="en-US" sz="2000" dirty="0" err="1"/>
              <a:t>va</a:t>
            </a:r>
            <a:r>
              <a:rPr lang="en-US" sz="2000" dirty="0"/>
              <a:t> </a:t>
            </a:r>
            <a:r>
              <a:rPr lang="en-US" sz="2000" dirty="0" err="1"/>
              <a:t>profillarda</a:t>
            </a:r>
            <a:r>
              <a:rPr lang="en-US" sz="2000" dirty="0"/>
              <a:t> </a:t>
            </a:r>
            <a:r>
              <a:rPr lang="en-US" sz="2000" dirty="0" err="1"/>
              <a:t>tasvirlashda</a:t>
            </a:r>
            <a:r>
              <a:rPr lang="en-US" sz="2000" dirty="0"/>
              <a:t> </a:t>
            </a:r>
            <a:r>
              <a:rPr lang="en-US" sz="2000" dirty="0" err="1"/>
              <a:t>bajariladigan</a:t>
            </a:r>
            <a:r>
              <a:rPr lang="en-US" sz="2000" dirty="0"/>
              <a:t> </a:t>
            </a:r>
            <a:r>
              <a:rPr lang="en-US" sz="2000" dirty="0" err="1"/>
              <a:t>geodezik</a:t>
            </a:r>
            <a:r>
              <a:rPr lang="en-US" sz="2000" dirty="0"/>
              <a:t> </a:t>
            </a:r>
            <a:r>
              <a:rPr lang="en-US" sz="2000" dirty="0" err="1"/>
              <a:t>oʻlchash</a:t>
            </a:r>
            <a:r>
              <a:rPr lang="en-US" sz="2000" dirty="0"/>
              <a:t> </a:t>
            </a:r>
            <a:r>
              <a:rPr lang="en-US" sz="2000" dirty="0" err="1"/>
              <a:t>ishlari</a:t>
            </a:r>
            <a:r>
              <a:rPr lang="en-US" sz="2000" dirty="0"/>
              <a:t> </a:t>
            </a:r>
            <a:r>
              <a:rPr lang="en-US" sz="2000" dirty="0" err="1"/>
              <a:t>bilan</a:t>
            </a:r>
            <a:r>
              <a:rPr lang="en-US" sz="2000" dirty="0"/>
              <a:t> </a:t>
            </a:r>
            <a:r>
              <a:rPr lang="en-US" sz="2000" dirty="0" err="1"/>
              <a:t>muhandislik</a:t>
            </a:r>
            <a:r>
              <a:rPr lang="en-US" sz="2000" dirty="0"/>
              <a:t> </a:t>
            </a:r>
            <a:r>
              <a:rPr lang="en-US" sz="2000" dirty="0" err="1"/>
              <a:t>geodeziyasi</a:t>
            </a:r>
            <a:r>
              <a:rPr lang="en-US" sz="2000" dirty="0"/>
              <a:t>, </a:t>
            </a:r>
            <a:r>
              <a:rPr lang="en-US" sz="2000" dirty="0" err="1"/>
              <a:t>Yer</a:t>
            </a:r>
            <a:r>
              <a:rPr lang="en-US" sz="2000" dirty="0"/>
              <a:t> </a:t>
            </a:r>
            <a:r>
              <a:rPr lang="en-US" sz="2000" dirty="0" err="1"/>
              <a:t>yuzasining</a:t>
            </a:r>
            <a:r>
              <a:rPr lang="en-US" sz="2000" dirty="0"/>
              <a:t> </a:t>
            </a:r>
            <a:r>
              <a:rPr lang="en-US" sz="2000" dirty="0" err="1"/>
              <a:t>katta</a:t>
            </a:r>
            <a:r>
              <a:rPr lang="en-US" sz="2000" dirty="0"/>
              <a:t> </a:t>
            </a:r>
            <a:r>
              <a:rPr lang="en-US" sz="2000" dirty="0" err="1"/>
              <a:t>boʻlagini</a:t>
            </a:r>
            <a:r>
              <a:rPr lang="en-US" sz="2000" dirty="0"/>
              <a:t> </a:t>
            </a:r>
            <a:r>
              <a:rPr lang="en-US" sz="2000" dirty="0" err="1"/>
              <a:t>tasvirlash</a:t>
            </a:r>
            <a:r>
              <a:rPr lang="en-US" sz="2000" dirty="0"/>
              <a:t> </a:t>
            </a:r>
            <a:r>
              <a:rPr lang="en-US" sz="2000" dirty="0" err="1"/>
              <a:t>usullari</a:t>
            </a:r>
            <a:r>
              <a:rPr lang="en-US" sz="2000" dirty="0"/>
              <a:t> </a:t>
            </a:r>
            <a:r>
              <a:rPr lang="en-US" sz="2000" dirty="0" err="1"/>
              <a:t>bilan</a:t>
            </a:r>
            <a:r>
              <a:rPr lang="en-US" sz="2000" dirty="0"/>
              <a:t> </a:t>
            </a:r>
            <a:r>
              <a:rPr lang="en-US" sz="2000" dirty="0" err="1"/>
              <a:t>haritagrafiya</a:t>
            </a:r>
            <a:r>
              <a:rPr lang="en-US" sz="2000" dirty="0"/>
              <a:t>, </a:t>
            </a:r>
            <a:r>
              <a:rPr lang="en-US" sz="2000" dirty="0" err="1"/>
              <a:t>joyning</a:t>
            </a:r>
            <a:r>
              <a:rPr lang="en-US" sz="2000" dirty="0"/>
              <a:t> plan </a:t>
            </a:r>
            <a:r>
              <a:rPr lang="en-US" sz="2000" dirty="0" err="1"/>
              <a:t>va</a:t>
            </a:r>
            <a:r>
              <a:rPr lang="en-US" sz="2000" dirty="0"/>
              <a:t> </a:t>
            </a:r>
            <a:r>
              <a:rPr lang="en-US" sz="2000" dirty="0" err="1"/>
              <a:t>haritalarini</a:t>
            </a:r>
            <a:r>
              <a:rPr lang="en-US" sz="2000" dirty="0"/>
              <a:t> </a:t>
            </a:r>
            <a:r>
              <a:rPr lang="en-US" sz="2000" dirty="0" err="1"/>
              <a:t>fotosuratlardan</a:t>
            </a:r>
            <a:r>
              <a:rPr lang="en-US" sz="2000" dirty="0"/>
              <a:t> </a:t>
            </a:r>
            <a:r>
              <a:rPr lang="en-US" sz="2000" dirty="0" err="1"/>
              <a:t>foydalangan</a:t>
            </a:r>
            <a:r>
              <a:rPr lang="en-US" sz="2000" dirty="0"/>
              <a:t> </a:t>
            </a:r>
            <a:r>
              <a:rPr lang="en-US" sz="2000" dirty="0" err="1"/>
              <a:t>holda</a:t>
            </a:r>
            <a:r>
              <a:rPr lang="en-US" sz="2000" dirty="0"/>
              <a:t> </a:t>
            </a:r>
            <a:r>
              <a:rPr lang="en-US" sz="2000" dirty="0" err="1"/>
              <a:t>tuzish</a:t>
            </a:r>
            <a:r>
              <a:rPr lang="en-US" sz="2000" dirty="0"/>
              <a:t> </a:t>
            </a:r>
            <a:r>
              <a:rPr lang="en-US" sz="2000" dirty="0" err="1"/>
              <a:t>usullarini</a:t>
            </a:r>
            <a:r>
              <a:rPr lang="en-US" sz="2000" dirty="0"/>
              <a:t> </a:t>
            </a:r>
            <a:r>
              <a:rPr lang="en-US" sz="2000" dirty="0" err="1"/>
              <a:t>fototopografiya</a:t>
            </a:r>
            <a:r>
              <a:rPr lang="en-US" sz="2000" dirty="0"/>
              <a:t> </a:t>
            </a:r>
            <a:r>
              <a:rPr lang="en-US" sz="2000" dirty="0" err="1"/>
              <a:t>fani</a:t>
            </a:r>
            <a:r>
              <a:rPr lang="en-US" sz="2000" dirty="0"/>
              <a:t> </a:t>
            </a:r>
            <a:r>
              <a:rPr lang="en-US" sz="2000" dirty="0" err="1"/>
              <a:t>oʻrganadi</a:t>
            </a:r>
            <a:r>
              <a:rPr lang="en-US" sz="2000" dirty="0"/>
              <a:t>.</a:t>
            </a:r>
          </a:p>
        </p:txBody>
      </p:sp>
      <p:sp>
        <p:nvSpPr>
          <p:cNvPr id="4" name="Объект 3"/>
          <p:cNvSpPr>
            <a:spLocks noGrp="1"/>
          </p:cNvSpPr>
          <p:nvPr>
            <p:ph idx="1"/>
          </p:nvPr>
        </p:nvSpPr>
        <p:spPr>
          <a:xfrm>
            <a:off x="688372" y="2361235"/>
            <a:ext cx="5891209" cy="3692323"/>
          </a:xfrm>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400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99710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60385" y="389680"/>
            <a:ext cx="3856037" cy="5181599"/>
          </a:xfrm>
        </p:spPr>
        <p:txBody>
          <a:bodyPr>
            <a:noAutofit/>
          </a:bodyPr>
          <a:lstStyle/>
          <a:p>
            <a:r>
              <a:rPr lang="en-US" sz="2000" dirty="0"/>
              <a:t>.</a:t>
            </a:r>
            <a:r>
              <a:rPr lang="en-US" sz="2000" dirty="0" err="1"/>
              <a:t>Arxitektorlar</a:t>
            </a:r>
            <a:r>
              <a:rPr lang="en-US" sz="2000" dirty="0"/>
              <a:t> </a:t>
            </a:r>
            <a:r>
              <a:rPr lang="en-US" sz="2000" dirty="0" err="1"/>
              <a:t>nima</a:t>
            </a:r>
            <a:r>
              <a:rPr lang="en-US" sz="2000" dirty="0"/>
              <a:t> </a:t>
            </a:r>
            <a:r>
              <a:rPr lang="en-US" sz="2000" dirty="0" err="1"/>
              <a:t>qilishadi</a:t>
            </a:r>
            <a:r>
              <a:rPr lang="en-US" sz="2000" dirty="0"/>
              <a:t>? </a:t>
            </a:r>
            <a:r>
              <a:rPr lang="en-US" sz="2000" dirty="0" err="1"/>
              <a:t>Ular</a:t>
            </a:r>
            <a:r>
              <a:rPr lang="en-US" sz="2000" dirty="0"/>
              <a:t> </a:t>
            </a:r>
            <a:r>
              <a:rPr lang="en-US" sz="2000" dirty="0" err="1"/>
              <a:t>binolarni</a:t>
            </a:r>
            <a:r>
              <a:rPr lang="en-US" sz="2000" dirty="0"/>
              <a:t> </a:t>
            </a:r>
            <a:r>
              <a:rPr lang="en-US" sz="2000" dirty="0" err="1"/>
              <a:t>loyihalash</a:t>
            </a:r>
            <a:r>
              <a:rPr lang="en-US" sz="2000" dirty="0"/>
              <a:t> </a:t>
            </a:r>
            <a:r>
              <a:rPr lang="en-US" sz="2000" dirty="0" err="1"/>
              <a:t>bilan</a:t>
            </a:r>
            <a:r>
              <a:rPr lang="en-US" sz="2000" dirty="0"/>
              <a:t> </a:t>
            </a:r>
            <a:r>
              <a:rPr lang="en-US" sz="2000" dirty="0" err="1"/>
              <a:t>shug'ullanadilar</a:t>
            </a:r>
            <a:r>
              <a:rPr lang="en-US" sz="2000" dirty="0"/>
              <a:t> (</a:t>
            </a:r>
            <a:r>
              <a:rPr lang="en-US" sz="2000" dirty="0" err="1"/>
              <a:t>ularning</a:t>
            </a:r>
            <a:r>
              <a:rPr lang="en-US" sz="2000" dirty="0"/>
              <a:t> </a:t>
            </a:r>
            <a:r>
              <a:rPr lang="en-US" sz="2000" dirty="0" err="1"/>
              <a:t>jabhalari</a:t>
            </a:r>
            <a:r>
              <a:rPr lang="en-US" sz="2000" dirty="0"/>
              <a:t> </a:t>
            </a:r>
            <a:r>
              <a:rPr lang="en-US" sz="2000" dirty="0" err="1"/>
              <a:t>va</a:t>
            </a:r>
            <a:r>
              <a:rPr lang="en-US" sz="2000" dirty="0"/>
              <a:t> </a:t>
            </a:r>
            <a:r>
              <a:rPr lang="en-US" sz="2000" dirty="0" err="1"/>
              <a:t>ichki</a:t>
            </a:r>
            <a:r>
              <a:rPr lang="en-US" sz="2000" dirty="0"/>
              <a:t> </a:t>
            </a:r>
            <a:r>
              <a:rPr lang="en-US" sz="2000" dirty="0" err="1"/>
              <a:t>bo'shliqlar</a:t>
            </a:r>
            <a:r>
              <a:rPr lang="en-US" sz="2000" dirty="0"/>
              <a:t>), </a:t>
            </a:r>
            <a:r>
              <a:rPr lang="en-US" sz="2000" dirty="0" err="1"/>
              <a:t>rivojlanish</a:t>
            </a:r>
            <a:r>
              <a:rPr lang="en-US" sz="2000" dirty="0"/>
              <a:t> </a:t>
            </a:r>
            <a:r>
              <a:rPr lang="en-US" sz="2000" dirty="0" err="1"/>
              <a:t>loyiha</a:t>
            </a:r>
            <a:r>
              <a:rPr lang="en-US" sz="2000" dirty="0"/>
              <a:t> </a:t>
            </a:r>
            <a:r>
              <a:rPr lang="en-US" sz="2000" dirty="0" err="1"/>
              <a:t>hujjatlari</a:t>
            </a:r>
            <a:r>
              <a:rPr lang="en-US" sz="2000" dirty="0"/>
              <a:t> </a:t>
            </a:r>
            <a:r>
              <a:rPr lang="en-US" sz="2000" dirty="0" err="1"/>
              <a:t>va</a:t>
            </a:r>
            <a:r>
              <a:rPr lang="en-US" sz="2000" dirty="0"/>
              <a:t> </a:t>
            </a:r>
            <a:r>
              <a:rPr lang="en-US" sz="2000" dirty="0" err="1"/>
              <a:t>ba'zan</a:t>
            </a:r>
            <a:r>
              <a:rPr lang="en-US" sz="2000" dirty="0"/>
              <a:t> </a:t>
            </a:r>
            <a:r>
              <a:rPr lang="en-US" sz="2000" dirty="0" err="1"/>
              <a:t>tuzilmalarning</a:t>
            </a:r>
            <a:r>
              <a:rPr lang="en-US" sz="2000" dirty="0"/>
              <a:t> </a:t>
            </a:r>
            <a:r>
              <a:rPr lang="en-US" sz="2000" dirty="0" err="1"/>
              <a:t>ishonchliligini</a:t>
            </a:r>
            <a:r>
              <a:rPr lang="en-US" sz="2000" dirty="0"/>
              <a:t> </a:t>
            </a:r>
            <a:r>
              <a:rPr lang="en-US" sz="2000" dirty="0" err="1"/>
              <a:t>hisoblash</a:t>
            </a:r>
            <a:r>
              <a:rPr lang="en-US" sz="2000" dirty="0"/>
              <a:t> </a:t>
            </a:r>
            <a:r>
              <a:rPr lang="en-US" sz="2000" dirty="0" err="1"/>
              <a:t>orqali</a:t>
            </a:r>
            <a:r>
              <a:rPr lang="en-US" sz="2000" dirty="0"/>
              <a:t>. </a:t>
            </a:r>
            <a:r>
              <a:rPr lang="en-US" sz="2000" dirty="0" err="1"/>
              <a:t>Mutaxassislarning</a:t>
            </a:r>
            <a:r>
              <a:rPr lang="en-US" sz="2000" dirty="0"/>
              <a:t> </a:t>
            </a:r>
            <a:r>
              <a:rPr lang="en-US" sz="2000" dirty="0" err="1"/>
              <a:t>asosiy</a:t>
            </a:r>
            <a:r>
              <a:rPr lang="en-US" sz="2000" dirty="0"/>
              <a:t> </a:t>
            </a:r>
            <a:r>
              <a:rPr lang="en-US" sz="2000" dirty="0" err="1"/>
              <a:t>vazifasi</a:t>
            </a:r>
            <a:r>
              <a:rPr lang="en-US" sz="2000" dirty="0"/>
              <a:t> </a:t>
            </a:r>
            <a:r>
              <a:rPr lang="en-US" sz="2000" dirty="0" err="1"/>
              <a:t>ishonchli</a:t>
            </a:r>
            <a:r>
              <a:rPr lang="en-US" sz="2000" dirty="0"/>
              <a:t> </a:t>
            </a:r>
            <a:r>
              <a:rPr lang="en-US" sz="2000" dirty="0" err="1"/>
              <a:t>binoni</a:t>
            </a:r>
            <a:r>
              <a:rPr lang="en-US" sz="2000" dirty="0"/>
              <a:t> </a:t>
            </a:r>
            <a:r>
              <a:rPr lang="en-US" sz="2000" dirty="0" err="1"/>
              <a:t>loyihalash</a:t>
            </a:r>
            <a:r>
              <a:rPr lang="en-US" sz="2000" dirty="0"/>
              <a:t> </a:t>
            </a:r>
            <a:r>
              <a:rPr lang="en-US" sz="2000" dirty="0" err="1"/>
              <a:t>va</a:t>
            </a:r>
            <a:r>
              <a:rPr lang="en-US" sz="2000" dirty="0"/>
              <a:t> </a:t>
            </a:r>
            <a:r>
              <a:rPr lang="en-US" sz="2000" dirty="0" err="1"/>
              <a:t>mijozning</a:t>
            </a:r>
            <a:r>
              <a:rPr lang="en-US" sz="2000" dirty="0"/>
              <a:t> </a:t>
            </a:r>
            <a:r>
              <a:rPr lang="en-US" sz="2000" dirty="0" err="1"/>
              <a:t>barcha</a:t>
            </a:r>
            <a:r>
              <a:rPr lang="en-US" sz="2000" dirty="0"/>
              <a:t> </a:t>
            </a:r>
            <a:r>
              <a:rPr lang="en-US" sz="2000" dirty="0" err="1"/>
              <a:t>istaklarini</a:t>
            </a:r>
            <a:r>
              <a:rPr lang="en-US" sz="2000" dirty="0"/>
              <a:t> </a:t>
            </a:r>
            <a:r>
              <a:rPr lang="en-US" sz="2000" dirty="0" err="1"/>
              <a:t>inobatga</a:t>
            </a:r>
            <a:r>
              <a:rPr lang="en-US" sz="2000" dirty="0"/>
              <a:t> </a:t>
            </a:r>
            <a:r>
              <a:rPr lang="en-US" sz="2000" dirty="0" err="1"/>
              <a:t>olishdir</a:t>
            </a:r>
            <a:r>
              <a:rPr lang="en-US" sz="2000" dirty="0"/>
              <a:t>.</a:t>
            </a:r>
          </a:p>
          <a:p>
            <a:r>
              <a:rPr lang="en-US" sz="2000" dirty="0" err="1"/>
              <a:t>Binolarga</a:t>
            </a:r>
            <a:r>
              <a:rPr lang="en-US" sz="2000" dirty="0"/>
              <a:t> </a:t>
            </a:r>
            <a:r>
              <a:rPr lang="en-US" sz="2000" dirty="0" err="1"/>
              <a:t>qo'shimcha</a:t>
            </a:r>
            <a:r>
              <a:rPr lang="en-US" sz="2000" dirty="0"/>
              <a:t> </a:t>
            </a:r>
            <a:r>
              <a:rPr lang="en-US" sz="2000" dirty="0" err="1"/>
              <a:t>ravishda</a:t>
            </a:r>
            <a:r>
              <a:rPr lang="en-US" sz="2000" dirty="0"/>
              <a:t> </a:t>
            </a:r>
            <a:r>
              <a:rPr lang="en-US" sz="2000" dirty="0" err="1"/>
              <a:t>ular</a:t>
            </a:r>
            <a:r>
              <a:rPr lang="en-US" sz="2000" dirty="0"/>
              <a:t> </a:t>
            </a:r>
            <a:r>
              <a:rPr lang="en-US" sz="2000" dirty="0" err="1"/>
              <a:t>bog'lar</a:t>
            </a:r>
            <a:r>
              <a:rPr lang="en-US" sz="2000" dirty="0"/>
              <a:t>, </a:t>
            </a:r>
            <a:r>
              <a:rPr lang="en-US" sz="2000" dirty="0" err="1"/>
              <a:t>turar</a:t>
            </a:r>
            <a:r>
              <a:rPr lang="en-US" sz="2000" dirty="0"/>
              <a:t>-joy </a:t>
            </a:r>
            <a:r>
              <a:rPr lang="en-US" sz="2000" dirty="0" err="1"/>
              <a:t>binolari</a:t>
            </a:r>
            <a:r>
              <a:rPr lang="en-US" sz="2000" dirty="0"/>
              <a:t>, </a:t>
            </a:r>
            <a:r>
              <a:rPr lang="en-US" sz="2000" dirty="0" err="1"/>
              <a:t>sanoat</a:t>
            </a:r>
            <a:r>
              <a:rPr lang="en-US" sz="2000" dirty="0"/>
              <a:t> </a:t>
            </a:r>
            <a:r>
              <a:rPr lang="en-US" sz="2000" dirty="0" err="1"/>
              <a:t>binolari</a:t>
            </a:r>
            <a:r>
              <a:rPr lang="en-US" sz="2000" dirty="0"/>
              <a:t> (</a:t>
            </a:r>
            <a:r>
              <a:rPr lang="en-US" sz="2000" dirty="0" err="1"/>
              <a:t>portlar</a:t>
            </a:r>
            <a:r>
              <a:rPr lang="en-US" sz="2000" dirty="0"/>
              <a:t>, </a:t>
            </a:r>
            <a:r>
              <a:rPr lang="en-US" sz="2000" dirty="0" err="1"/>
              <a:t>fabrikalar</a:t>
            </a:r>
            <a:r>
              <a:rPr lang="en-US" sz="2000" dirty="0"/>
              <a:t>), transport </a:t>
            </a:r>
            <a:r>
              <a:rPr lang="en-US" sz="2000" dirty="0" err="1"/>
              <a:t>yo'nalishlari</a:t>
            </a:r>
            <a:r>
              <a:rPr lang="en-US" sz="2000" dirty="0"/>
              <a:t> (metro, </a:t>
            </a:r>
            <a:r>
              <a:rPr lang="en-US" sz="2000" dirty="0" err="1"/>
              <a:t>yo'llar</a:t>
            </a:r>
            <a:r>
              <a:rPr lang="en-US" sz="2000" dirty="0"/>
              <a:t>, </a:t>
            </a:r>
            <a:r>
              <a:rPr lang="en-US" sz="2000" dirty="0" err="1"/>
              <a:t>ko'priklar</a:t>
            </a:r>
            <a:r>
              <a:rPr lang="en-US" sz="2000" dirty="0"/>
              <a:t>, </a:t>
            </a:r>
            <a:r>
              <a:rPr lang="en-US" sz="2000" dirty="0" err="1"/>
              <a:t>funikulyorlar</a:t>
            </a:r>
            <a:r>
              <a:rPr lang="en-US" sz="2000" dirty="0"/>
              <a:t>) </a:t>
            </a:r>
            <a:r>
              <a:rPr lang="en-US" sz="2000" dirty="0" err="1"/>
              <a:t>va</a:t>
            </a:r>
            <a:r>
              <a:rPr lang="en-US" sz="2000" dirty="0"/>
              <a:t> </a:t>
            </a:r>
            <a:r>
              <a:rPr lang="en-US" sz="2000" dirty="0" err="1"/>
              <a:t>boshqalarni</a:t>
            </a:r>
            <a:r>
              <a:rPr lang="en-US" sz="2000" dirty="0"/>
              <a:t> </a:t>
            </a:r>
            <a:r>
              <a:rPr lang="en-US" sz="2000" dirty="0" err="1"/>
              <a:t>loyihalashtiradilar</a:t>
            </a:r>
            <a:endParaRPr lang="ru-RU" sz="2000" dirty="0"/>
          </a:p>
        </p:txBody>
      </p:sp>
      <p:sp>
        <p:nvSpPr>
          <p:cNvPr id="2" name="Объект 1"/>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194" y="0"/>
            <a:ext cx="7231806" cy="68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38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537</TotalTime>
  <Words>929</Words>
  <Application>Microsoft Office PowerPoint</Application>
  <PresentationFormat>Широкоэкранный</PresentationFormat>
  <Paragraphs>28</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Bahnschrift Condensed</vt:lpstr>
      <vt:lpstr>Times New Roman</vt:lpstr>
      <vt:lpstr>Tw Cen MT</vt:lpstr>
      <vt:lpstr>Контур</vt:lpstr>
      <vt:lpstr>Презентация PowerPoint</vt:lpstr>
      <vt:lpstr>Презентация PowerPoint</vt:lpstr>
      <vt:lpstr>Professiografiya haqida tushuncha va uning psixologik tavsifi haqida  rus psixotexniklari tez suratlarda kasbiy faoliyatning tamoyil va usullarini ishlab chiqdilar. Shu tadqiqotlarni umumlashtirishi natijasida psixotexnikada maxsus yondoshuv professiografiyani shakllanishiga olib keldi. Bu yondashuvning moxiyati - kasblar tasviri umuman olganda professiografiyani urganish, kasbning psixologik tavsifi va loyixalashtirishini oz ichiga oladi. Professiografiya deganda kasblar va ularning bir biridan farqlanuvchi ixtisosliklar tomonidan inson oldiga quyiladigan talablarni bayon qilish majmuasi tushuniladi.</vt:lpstr>
      <vt:lpstr>Презентация PowerPoint</vt:lpstr>
      <vt:lpstr>Презентация PowerPoint</vt:lpstr>
      <vt:lpstr>Презентация PowerPoint</vt:lpstr>
      <vt:lpstr>Muhandislik. Kasbi muhandis. Kim muhandis. Kasbning tavsifi</vt:lpstr>
      <vt:lpstr>Презентация PowerPoint</vt:lpstr>
      <vt:lpstr>Презентация PowerPoint</vt:lpstr>
      <vt:lpstr>Презентация PowerPoint</vt:lpstr>
      <vt:lpstr>Презентация PowerPoint</vt:lpstr>
      <vt:lpstr>Foydalanilgan adabiyotlar  ro`yxati </vt:lpstr>
      <vt:lpstr>E`tiboringiz uchun rahmat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Ilxomjon7679</dc:creator>
  <cp:lastModifiedBy>Nig'monxo'ja Najimov</cp:lastModifiedBy>
  <cp:revision>56</cp:revision>
  <dcterms:created xsi:type="dcterms:W3CDTF">2021-10-18T15:45:14Z</dcterms:created>
  <dcterms:modified xsi:type="dcterms:W3CDTF">2024-03-28T15:25:04Z</dcterms:modified>
</cp:coreProperties>
</file>